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54" y="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6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67BE-3C35-43BB-89C8-44AD88CE4AA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D1FD-AC76-4E36-B84B-BE5276BBB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806463"/>
            <a:ext cx="6995566" cy="31764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5" b="99091" l="897" r="98879">
                        <a14:foregroundMark x1="27803" y1="455" x2="78700" y2="2273"/>
                        <a14:foregroundMark x1="99103" y1="7727" x2="98879" y2="91818"/>
                        <a14:foregroundMark x1="96637" y1="99091" x2="4484" y2="97727"/>
                        <a14:foregroundMark x1="897" y1="88636" x2="897" y2="5455"/>
                        <a14:foregroundMark x1="3587" y1="1364" x2="25336" y2="1364"/>
                        <a14:backgroundMark x1="9193" y1="8182" x2="92601" y2="86818"/>
                        <a14:backgroundMark x1="92825" y1="10909" x2="9641" y2="85000"/>
                        <a14:backgroundMark x1="7848" y1="80455" x2="87444" y2="90909"/>
                        <a14:backgroundMark x1="93498" y1="87273" x2="3363" y2="89091"/>
                        <a14:backgroundMark x1="3587" y1="70455" x2="20628" y2="52273"/>
                        <a14:backgroundMark x1="12780" y1="71818" x2="7623" y2="38182"/>
                        <a14:backgroundMark x1="6054" y1="55000" x2="7848" y2="85909"/>
                        <a14:backgroundMark x1="12780" y1="23636" x2="47534" y2="10909"/>
                        <a14:backgroundMark x1="53139" y1="20909" x2="10762" y2="16364"/>
                        <a14:backgroundMark x1="19731" y1="12273" x2="51570" y2="25909"/>
                        <a14:backgroundMark x1="7623" y1="19545" x2="89013" y2="14091"/>
                        <a14:backgroundMark x1="79372" y1="14545" x2="79372" y2="14545"/>
                        <a14:backgroundMark x1="79372" y1="14545" x2="79372" y2="14545"/>
                        <a14:backgroundMark x1="82511" y1="10000" x2="83632" y2="82273"/>
                        <a14:backgroundMark x1="89910" y1="80909" x2="83184" y2="19091"/>
                        <a14:backgroundMark x1="91031" y1="19545" x2="84753" y2="85909"/>
                        <a14:backgroundMark x1="93049" y1="86818" x2="92825" y2="23182"/>
                        <a14:backgroundMark x1="69283" y1="44545" x2="41031" y2="76818"/>
                        <a14:backgroundMark x1="30942" y1="93182" x2="12556" y2="34545"/>
                        <a14:backgroundMark x1="4036" y1="86364" x2="28924" y2="4545"/>
                        <a14:backgroundMark x1="93946" y1="8182" x2="4709" y2="8182"/>
                        <a14:backgroundMark x1="4260" y1="12727" x2="4933" y2="73636"/>
                        <a14:backgroundMark x1="8744" y1="32727" x2="88565" y2="38182"/>
                        <a14:backgroundMark x1="92601" y1="20909" x2="43946" y2="26818"/>
                        <a14:backgroundMark x1="52466" y1="83636" x2="60090" y2="15000"/>
                        <a14:backgroundMark x1="4484" y1="91818" x2="16368" y2="70000"/>
                        <a14:backgroundMark x1="90583" y1="74545" x2="34081" y2="72727"/>
                        <a14:backgroundMark x1="63453" y1="12273" x2="50000" y2="80000"/>
                        <a14:backgroundMark x1="44843" y1="80000" x2="54933" y2="31364"/>
                        <a14:backgroundMark x1="73543" y1="3182" x2="75336" y2="9091"/>
                        <a14:backgroundMark x1="78027" y1="5909" x2="70179" y2="6364"/>
                        <a14:backgroundMark x1="71076" y1="5000" x2="71973" y2="15909"/>
                        <a14:backgroundMark x1="65919" y1="21818" x2="62556" y2="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61" y="669452"/>
            <a:ext cx="7175292" cy="35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Woosung</dc:creator>
  <cp:lastModifiedBy>Choi Woosung</cp:lastModifiedBy>
  <cp:revision>3</cp:revision>
  <dcterms:created xsi:type="dcterms:W3CDTF">2019-04-15T11:58:32Z</dcterms:created>
  <dcterms:modified xsi:type="dcterms:W3CDTF">2019-04-15T12:16:58Z</dcterms:modified>
</cp:coreProperties>
</file>