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60" r:id="rId2"/>
    <p:sldId id="351" r:id="rId3"/>
    <p:sldId id="356" r:id="rId4"/>
    <p:sldId id="361" r:id="rId5"/>
    <p:sldId id="364" r:id="rId6"/>
    <p:sldId id="357" r:id="rId7"/>
    <p:sldId id="366" r:id="rId8"/>
    <p:sldId id="367" r:id="rId9"/>
    <p:sldId id="342" r:id="rId10"/>
    <p:sldId id="256" r:id="rId11"/>
    <p:sldId id="257" r:id="rId12"/>
    <p:sldId id="368" r:id="rId13"/>
    <p:sldId id="369" r:id="rId14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60" userDrawn="1">
          <p15:clr>
            <a:srgbClr val="A4A3A4"/>
          </p15:clr>
        </p15:guide>
        <p15:guide id="3" pos="1152" userDrawn="1">
          <p15:clr>
            <a:srgbClr val="A4A3A4"/>
          </p15:clr>
        </p15:guide>
        <p15:guide id="4" pos="3456" userDrawn="1">
          <p15:clr>
            <a:srgbClr val="A4A3A4"/>
          </p15:clr>
        </p15:guide>
        <p15:guide id="5" pos="576" userDrawn="1">
          <p15:clr>
            <a:srgbClr val="A4A3A4"/>
          </p15:clr>
        </p15:guide>
        <p15:guide id="6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AFF"/>
    <a:srgbClr val="FF9999"/>
    <a:srgbClr val="00B0F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94660"/>
  </p:normalViewPr>
  <p:slideViewPr>
    <p:cSldViewPr snapToGrid="0" showGuides="1">
      <p:cViewPr>
        <p:scale>
          <a:sx n="118" d="100"/>
          <a:sy n="118" d="100"/>
        </p:scale>
        <p:origin x="504" y="-60"/>
      </p:cViewPr>
      <p:guideLst>
        <p:guide orient="horz" pos="2160"/>
        <p:guide pos="5760"/>
        <p:guide pos="1152"/>
        <p:guide pos="3456"/>
        <p:guide pos="576"/>
        <p:guide pos="6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2CDAB-7E1B-764C-8F98-B0062AC3F3F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D4BBD-BC08-014C-A8E6-CD1820589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D226-C76B-435D-9B20-74F82DEBAEB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9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2" y="6627168"/>
            <a:ext cx="2921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2"/>
                </a:solidFill>
                <a:latin typeface="+mj-lt"/>
              </a:rPr>
              <a:t>abstract-cover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C5688D-51AE-4479-9996-1BF7D1FE3985}"/>
              </a:ext>
            </a:extLst>
          </p:cNvPr>
          <p:cNvGrpSpPr/>
          <p:nvPr/>
        </p:nvGrpSpPr>
        <p:grpSpPr>
          <a:xfrm>
            <a:off x="1833433" y="683352"/>
            <a:ext cx="7313443" cy="5475908"/>
            <a:chOff x="1833433" y="683352"/>
            <a:chExt cx="7313443" cy="547590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46" b="40542"/>
            <a:stretch/>
          </p:blipFill>
          <p:spPr>
            <a:xfrm>
              <a:off x="1840193" y="698740"/>
              <a:ext cx="7306683" cy="546052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78145E5-84EB-4037-B4ED-41498B137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461" b="18877"/>
            <a:stretch/>
          </p:blipFill>
          <p:spPr>
            <a:xfrm rot="10800000">
              <a:off x="1845439" y="683352"/>
              <a:ext cx="1158355" cy="272178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293C2CC-9EDC-4D61-9B3E-890075126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0"/>
            <a:stretch/>
          </p:blipFill>
          <p:spPr>
            <a:xfrm rot="5400000">
              <a:off x="5552784" y="632354"/>
              <a:ext cx="3524831" cy="3657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6A130D7-51FC-41F0-9F19-261728FC4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377"/>
            <a:stretch/>
          </p:blipFill>
          <p:spPr>
            <a:xfrm rot="10800000">
              <a:off x="1833433" y="3429000"/>
              <a:ext cx="4206240" cy="2730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06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09728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291870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09728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193644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0972800" cy="6858000"/>
          </a:xfrm>
          <a:prstGeom prst="rect">
            <a:avLst/>
          </a:prstGeom>
          <a:solidFill>
            <a:srgbClr val="148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</p:spTree>
    <p:extLst>
      <p:ext uri="{BB962C8B-B14F-4D97-AF65-F5344CB8AC3E}">
        <p14:creationId xmlns:p14="http://schemas.microsoft.com/office/powerpoint/2010/main" val="22647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09728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</p:spTree>
    <p:extLst>
      <p:ext uri="{BB962C8B-B14F-4D97-AF65-F5344CB8AC3E}">
        <p14:creationId xmlns:p14="http://schemas.microsoft.com/office/powerpoint/2010/main" val="362878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51808" y="0"/>
            <a:ext cx="5477792" cy="6858000"/>
          </a:xfrm>
          <a:prstGeom prst="rect">
            <a:avLst/>
          </a:prstGeom>
          <a:solidFill>
            <a:schemeClr val="bg1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E5833-A763-4849-BDE6-13DD46862604}"/>
              </a:ext>
            </a:extLst>
          </p:cNvPr>
          <p:cNvSpPr txBox="1"/>
          <p:nvPr/>
        </p:nvSpPr>
        <p:spPr>
          <a:xfrm>
            <a:off x="2092" y="6627168"/>
            <a:ext cx="2921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2"/>
                </a:solidFill>
                <a:latin typeface="+mj-lt"/>
              </a:rPr>
              <a:t>abstract-preview</a:t>
            </a:r>
            <a:endParaRPr lang="en-US" sz="800" b="1" spc="300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D0FB41-D44D-4B69-B1C4-921940717869}"/>
              </a:ext>
            </a:extLst>
          </p:cNvPr>
          <p:cNvGrpSpPr/>
          <p:nvPr/>
        </p:nvGrpSpPr>
        <p:grpSpPr>
          <a:xfrm>
            <a:off x="2751808" y="0"/>
            <a:ext cx="5477792" cy="6858000"/>
            <a:chOff x="2751808" y="0"/>
            <a:chExt cx="5477792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91FB6E-6209-4A8F-A513-75EA1F781A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50"/>
            <a:stretch/>
          </p:blipFill>
          <p:spPr>
            <a:xfrm>
              <a:off x="2751808" y="0"/>
              <a:ext cx="5477792" cy="685800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86B17C-49D3-4823-B45A-CBD51AC14C6D}"/>
                </a:ext>
              </a:extLst>
            </p:cNvPr>
            <p:cNvSpPr txBox="1"/>
            <p:nvPr/>
          </p:nvSpPr>
          <p:spPr>
            <a:xfrm rot="16200000">
              <a:off x="251666" y="3187857"/>
              <a:ext cx="5492874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spc="540" dirty="0">
                  <a:solidFill>
                    <a:schemeClr val="bg1">
                      <a:lumMod val="95000"/>
                    </a:schemeClr>
                  </a:solidFill>
                  <a:latin typeface="Georgia" panose="02040502050405020303" pitchFamily="18" charset="0"/>
                </a:rPr>
                <a:t>ABSTRACT SUBMITTED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0F21572-FCFC-4831-A6AA-A91716E22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297680" y="2919318"/>
              <a:ext cx="420624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7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133600"/>
            <a:ext cx="326136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4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2" y="6627168"/>
            <a:ext cx="2921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2"/>
                </a:solidFill>
                <a:latin typeface="+mj-lt"/>
              </a:rPr>
              <a:t>abstract-cover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41CE11-A418-452A-A529-810F3AB30321}"/>
              </a:ext>
            </a:extLst>
          </p:cNvPr>
          <p:cNvGrpSpPr/>
          <p:nvPr/>
        </p:nvGrpSpPr>
        <p:grpSpPr>
          <a:xfrm>
            <a:off x="1837322" y="698740"/>
            <a:ext cx="7306678" cy="5460520"/>
            <a:chOff x="1837322" y="698740"/>
            <a:chExt cx="7306678" cy="54605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719C96-77B2-438C-8E12-012C637DE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61" b="40391"/>
            <a:stretch/>
          </p:blipFill>
          <p:spPr>
            <a:xfrm>
              <a:off x="1837322" y="698740"/>
              <a:ext cx="7306678" cy="546052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61DCDA-E2BC-4330-922F-D97898812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7322" y="698740"/>
              <a:ext cx="3261360" cy="25908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899D0C7-579C-4A71-B344-472FC6DD9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82640" y="3568460"/>
              <a:ext cx="3261360" cy="25908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D914F6-37C2-4CC9-83C5-0B51D97EA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45339">
              <a:off x="6097209" y="1106276"/>
              <a:ext cx="2589656" cy="2057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957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0E5833-A763-4849-BDE6-13DD46862604}"/>
              </a:ext>
            </a:extLst>
          </p:cNvPr>
          <p:cNvSpPr txBox="1"/>
          <p:nvPr/>
        </p:nvSpPr>
        <p:spPr>
          <a:xfrm>
            <a:off x="2092" y="6627168"/>
            <a:ext cx="2921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2"/>
                </a:solidFill>
                <a:latin typeface="+mj-lt"/>
              </a:rPr>
              <a:t>abstract-preview</a:t>
            </a:r>
            <a:endParaRPr lang="en-US" sz="800" b="1" spc="300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AA0E49-02A6-4FA6-A195-DA11443319C2}"/>
              </a:ext>
            </a:extLst>
          </p:cNvPr>
          <p:cNvGrpSpPr/>
          <p:nvPr/>
        </p:nvGrpSpPr>
        <p:grpSpPr>
          <a:xfrm>
            <a:off x="2750736" y="0"/>
            <a:ext cx="5496175" cy="6858000"/>
            <a:chOff x="2750736" y="0"/>
            <a:chExt cx="5496175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EE0B9A-E2B1-47B2-ADB3-0F5C2DC5F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63"/>
            <a:stretch/>
          </p:blipFill>
          <p:spPr>
            <a:xfrm>
              <a:off x="2750736" y="0"/>
              <a:ext cx="5496175" cy="685800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1D65C2-1ECF-4DF8-8312-61B6975393BE}"/>
                </a:ext>
              </a:extLst>
            </p:cNvPr>
            <p:cNvSpPr txBox="1"/>
            <p:nvPr/>
          </p:nvSpPr>
          <p:spPr>
            <a:xfrm rot="16200000">
              <a:off x="245490" y="3195566"/>
              <a:ext cx="5505227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spc="540" dirty="0">
                  <a:solidFill>
                    <a:schemeClr val="bg1">
                      <a:lumMod val="95000"/>
                    </a:schemeClr>
                  </a:solidFill>
                  <a:latin typeface="Georgia" panose="02040502050405020303" pitchFamily="18" charset="0"/>
                </a:rPr>
                <a:t>WORKING ABSTRACT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6E674D-E6D3-4C87-A0D0-87A51CF6A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935"/>
            <a:stretch/>
          </p:blipFill>
          <p:spPr>
            <a:xfrm>
              <a:off x="5616722" y="357361"/>
              <a:ext cx="2630189" cy="2789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28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1676400"/>
            <a:ext cx="4374490" cy="34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5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2" y="6627168"/>
            <a:ext cx="2921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2"/>
                </a:solidFill>
                <a:latin typeface="+mj-lt"/>
              </a:rPr>
              <a:t>abstract-cover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E2E8B7-7E9A-4705-808C-6004290EAE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91" b="71685"/>
          <a:stretch/>
        </p:blipFill>
        <p:spPr>
          <a:xfrm>
            <a:off x="7577527" y="5179888"/>
            <a:ext cx="1566473" cy="98799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7133FE2-E933-4FC9-A8F4-347D2AFBFDF9}"/>
              </a:ext>
            </a:extLst>
          </p:cNvPr>
          <p:cNvGrpSpPr/>
          <p:nvPr/>
        </p:nvGrpSpPr>
        <p:grpSpPr>
          <a:xfrm>
            <a:off x="1828800" y="684034"/>
            <a:ext cx="7315203" cy="5483853"/>
            <a:chOff x="1828800" y="684034"/>
            <a:chExt cx="7315203" cy="54838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221A92-921E-4610-BB8B-99D4B2095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79" b="40307"/>
            <a:stretch/>
          </p:blipFill>
          <p:spPr>
            <a:xfrm>
              <a:off x="1828800" y="690112"/>
              <a:ext cx="7306683" cy="54777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55E637-B7D9-41B1-A487-151A549447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915" t="13093" b="57314"/>
            <a:stretch/>
          </p:blipFill>
          <p:spPr>
            <a:xfrm>
              <a:off x="2389517" y="684036"/>
              <a:ext cx="2453436" cy="103262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2758C4D-75E3-4E9F-8E14-260AB0A55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58" t="57355" r="5645" b="6798"/>
            <a:stretch/>
          </p:blipFill>
          <p:spPr>
            <a:xfrm rot="16200000">
              <a:off x="1979285" y="5065724"/>
              <a:ext cx="953495" cy="125083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1DA9A50-7EBF-43FE-9BDF-21C72BFFCD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75" t="63443" r="3744" b="5563"/>
            <a:stretch/>
          </p:blipFill>
          <p:spPr>
            <a:xfrm>
              <a:off x="7237565" y="684034"/>
              <a:ext cx="1906438" cy="108150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BA83E4E-C78F-40D0-AE72-5756E87275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21" t="578" r="-5" b="44613"/>
            <a:stretch/>
          </p:blipFill>
          <p:spPr>
            <a:xfrm rot="10800000">
              <a:off x="5184475" y="684035"/>
              <a:ext cx="2217094" cy="191251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2C2E593-91F9-4858-969A-8D3EF4A47B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3" b="25002"/>
            <a:stretch/>
          </p:blipFill>
          <p:spPr>
            <a:xfrm>
              <a:off x="2717307" y="2568222"/>
              <a:ext cx="5954914" cy="3599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39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0E5833-A763-4849-BDE6-13DD46862604}"/>
              </a:ext>
            </a:extLst>
          </p:cNvPr>
          <p:cNvSpPr txBox="1"/>
          <p:nvPr/>
        </p:nvSpPr>
        <p:spPr>
          <a:xfrm>
            <a:off x="2092" y="6627168"/>
            <a:ext cx="2921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2"/>
                </a:solidFill>
                <a:latin typeface="+mj-lt"/>
              </a:rPr>
              <a:t>abstract-preview</a:t>
            </a:r>
            <a:endParaRPr lang="en-US" sz="800" b="1" spc="300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C32DF3-749D-4B8B-B5B4-204ECAA9A811}"/>
              </a:ext>
            </a:extLst>
          </p:cNvPr>
          <p:cNvGrpSpPr/>
          <p:nvPr/>
        </p:nvGrpSpPr>
        <p:grpSpPr>
          <a:xfrm>
            <a:off x="2742438" y="0"/>
            <a:ext cx="5496174" cy="6858000"/>
            <a:chOff x="2742438" y="0"/>
            <a:chExt cx="5496174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5118CA-0086-4E8D-A09E-48008494C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765"/>
            <a:stretch/>
          </p:blipFill>
          <p:spPr>
            <a:xfrm>
              <a:off x="2742438" y="0"/>
              <a:ext cx="5496174" cy="685800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38E34C-7E2C-414E-9A09-709E254A0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21" t="578" r="-5" b="44613"/>
            <a:stretch/>
          </p:blipFill>
          <p:spPr>
            <a:xfrm rot="10800000">
              <a:off x="4761781" y="3202948"/>
              <a:ext cx="2217094" cy="191251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F313E9E-A65E-4D8E-9B66-22B53947D0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21" t="578" r="-5" b="44613"/>
            <a:stretch/>
          </p:blipFill>
          <p:spPr>
            <a:xfrm rot="10800000" flipH="1">
              <a:off x="5138467" y="405114"/>
              <a:ext cx="2217094" cy="191251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4D94FD-1247-430F-99A5-D8DBE371F88B}"/>
                </a:ext>
              </a:extLst>
            </p:cNvPr>
            <p:cNvSpPr txBox="1"/>
            <p:nvPr/>
          </p:nvSpPr>
          <p:spPr>
            <a:xfrm rot="16200000">
              <a:off x="245490" y="3195566"/>
              <a:ext cx="5505227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spc="540" dirty="0">
                  <a:solidFill>
                    <a:schemeClr val="bg1">
                      <a:lumMod val="95000"/>
                    </a:schemeClr>
                  </a:solidFill>
                  <a:latin typeface="Georgia" panose="02040502050405020303" pitchFamily="18" charset="0"/>
                </a:rPr>
                <a:t>WORKING ABSTRACT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31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C4ABB29-088D-45C7-9F23-9FC127C5E299}"/>
              </a:ext>
            </a:extLst>
          </p:cNvPr>
          <p:cNvGrpSpPr/>
          <p:nvPr/>
        </p:nvGrpSpPr>
        <p:grpSpPr>
          <a:xfrm>
            <a:off x="935429" y="2473970"/>
            <a:ext cx="2555556" cy="3689950"/>
            <a:chOff x="2087591" y="3208810"/>
            <a:chExt cx="2493034" cy="35996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4B1662-8F3B-4504-9EEC-7441330B6B66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56BDB4-4B7E-4F8B-AD5F-4D400204149D}"/>
                </a:ext>
              </a:extLst>
            </p:cNvPr>
            <p:cNvSpPr/>
            <p:nvPr/>
          </p:nvSpPr>
          <p:spPr>
            <a:xfrm>
              <a:off x="2211890" y="3853027"/>
              <a:ext cx="2244437" cy="2843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D320E1-7B4E-4B0B-8B63-02678E9B753D}"/>
                </a:ext>
              </a:extLst>
            </p:cNvPr>
            <p:cNvSpPr txBox="1"/>
            <p:nvPr/>
          </p:nvSpPr>
          <p:spPr>
            <a:xfrm>
              <a:off x="2087591" y="3315476"/>
              <a:ext cx="2368735" cy="400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60" b="1" dirty="0" err="1">
                  <a:latin typeface="+mj-lt"/>
                </a:rPr>
                <a:t>drawing</a:t>
              </a:r>
              <a:r>
                <a:rPr lang="en-US" sz="1260" b="1" dirty="0" err="1">
                  <a:solidFill>
                    <a:srgbClr val="148AFF"/>
                  </a:solidFill>
                  <a:latin typeface="+mj-lt"/>
                </a:rPr>
                <a:t>.</a:t>
              </a:r>
              <a:r>
                <a:rPr lang="en-US" sz="1260" b="1" dirty="0" err="1">
                  <a:latin typeface="+mj-lt"/>
                </a:rPr>
                <a:t>machine</a:t>
              </a:r>
              <a:r>
                <a:rPr lang="en-US" sz="1260" b="1" spc="270" dirty="0">
                  <a:solidFill>
                    <a:srgbClr val="148AFF"/>
                  </a:solidFill>
                  <a:latin typeface="+mj-lt"/>
                  <a:cs typeface="Times New Roman" panose="02020603050405020304" pitchFamily="18" charset="0"/>
                </a:rPr>
                <a:t>()</a:t>
              </a:r>
            </a:p>
            <a:p>
              <a:r>
                <a:rPr lang="en-US" sz="81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Platform for machine generated art</a:t>
              </a:r>
              <a:r>
                <a:rPr lang="en-US" sz="810" dirty="0">
                  <a:solidFill>
                    <a:srgbClr val="00B0F0"/>
                  </a:solidFill>
                  <a:latin typeface="+mj-lt"/>
                </a:rPr>
                <a:t>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22B181-1120-4D29-A61E-36437AFA102F}"/>
              </a:ext>
            </a:extLst>
          </p:cNvPr>
          <p:cNvGrpSpPr/>
          <p:nvPr/>
        </p:nvGrpSpPr>
        <p:grpSpPr>
          <a:xfrm>
            <a:off x="4304421" y="2473970"/>
            <a:ext cx="2555556" cy="3689950"/>
            <a:chOff x="2087591" y="3208810"/>
            <a:chExt cx="2493034" cy="35996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080F5F-ACC8-4EE4-97DD-68A849F326D8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AB2A95-7DC9-4ABC-8561-42F24C3E98F1}"/>
                </a:ext>
              </a:extLst>
            </p:cNvPr>
            <p:cNvSpPr/>
            <p:nvPr/>
          </p:nvSpPr>
          <p:spPr>
            <a:xfrm>
              <a:off x="2211890" y="3853027"/>
              <a:ext cx="2244437" cy="2843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5CC8AC-8859-4AC4-86BA-F2F9BD3A1281}"/>
                </a:ext>
              </a:extLst>
            </p:cNvPr>
            <p:cNvSpPr txBox="1"/>
            <p:nvPr/>
          </p:nvSpPr>
          <p:spPr>
            <a:xfrm>
              <a:off x="2087591" y="3315476"/>
              <a:ext cx="2368735" cy="400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60" b="1" dirty="0" err="1">
                  <a:latin typeface="+mj-lt"/>
                </a:rPr>
                <a:t>augment</a:t>
              </a:r>
              <a:r>
                <a:rPr lang="en-US" sz="1260" b="1" dirty="0" err="1">
                  <a:solidFill>
                    <a:srgbClr val="148AFF"/>
                  </a:solidFill>
                  <a:latin typeface="+mj-lt"/>
                </a:rPr>
                <a:t>.</a:t>
              </a:r>
              <a:r>
                <a:rPr lang="en-US" sz="1260" b="1" dirty="0" err="1">
                  <a:latin typeface="+mj-lt"/>
                </a:rPr>
                <a:t>space</a:t>
              </a:r>
              <a:r>
                <a:rPr lang="en-US" sz="1260" b="1" spc="270" dirty="0">
                  <a:solidFill>
                    <a:srgbClr val="148AFF"/>
                  </a:solidFill>
                  <a:latin typeface="+mj-lt"/>
                </a:rPr>
                <a:t>()</a:t>
              </a:r>
            </a:p>
            <a:p>
              <a:r>
                <a:rPr lang="en-US" sz="81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Tools for mapping  architectural spaces</a:t>
              </a:r>
              <a:r>
                <a:rPr lang="en-US" sz="810" dirty="0">
                  <a:solidFill>
                    <a:srgbClr val="00B0F0"/>
                  </a:solidFill>
                  <a:latin typeface="+mj-lt"/>
                </a:rPr>
                <a:t>.</a:t>
              </a:r>
              <a:endParaRPr lang="en-US" sz="810" spc="270" dirty="0">
                <a:solidFill>
                  <a:srgbClr val="00B0F0"/>
                </a:solidFill>
                <a:latin typeface="+mj-lt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9E838B-D7AA-49C7-A03E-ECD44A03297F}"/>
              </a:ext>
            </a:extLst>
          </p:cNvPr>
          <p:cNvGrpSpPr/>
          <p:nvPr/>
        </p:nvGrpSpPr>
        <p:grpSpPr>
          <a:xfrm>
            <a:off x="7501964" y="2458526"/>
            <a:ext cx="2555556" cy="3689950"/>
            <a:chOff x="2087591" y="3208810"/>
            <a:chExt cx="2493034" cy="35996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C136F4-B2F3-4775-917C-2BB7A7F5FAD8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232093-3013-4E1A-BFD1-CE43C74B0D21}"/>
                </a:ext>
              </a:extLst>
            </p:cNvPr>
            <p:cNvSpPr/>
            <p:nvPr/>
          </p:nvSpPr>
          <p:spPr>
            <a:xfrm>
              <a:off x="2211890" y="3853027"/>
              <a:ext cx="2244437" cy="2843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AFCF16-1367-4F8E-9AAC-950DA2C5002B}"/>
                </a:ext>
              </a:extLst>
            </p:cNvPr>
            <p:cNvSpPr txBox="1"/>
            <p:nvPr/>
          </p:nvSpPr>
          <p:spPr>
            <a:xfrm>
              <a:off x="2087591" y="3315476"/>
              <a:ext cx="2368735" cy="400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60" b="1" dirty="0" err="1">
                  <a:latin typeface="+mj-lt"/>
                </a:rPr>
                <a:t>art</a:t>
              </a:r>
              <a:r>
                <a:rPr lang="en-US" sz="1260" b="1" dirty="0" err="1">
                  <a:solidFill>
                    <a:srgbClr val="148AFF"/>
                  </a:solidFill>
                  <a:latin typeface="+mj-lt"/>
                </a:rPr>
                <a:t>.</a:t>
              </a:r>
              <a:r>
                <a:rPr lang="en-US" sz="1260" b="1" dirty="0" err="1">
                  <a:latin typeface="+mj-lt"/>
                </a:rPr>
                <a:t>wellness</a:t>
              </a:r>
              <a:r>
                <a:rPr lang="en-US" sz="1260" b="1" spc="270" dirty="0">
                  <a:solidFill>
                    <a:srgbClr val="148AFF"/>
                  </a:solidFill>
                  <a:latin typeface="+mj-lt"/>
                </a:rPr>
                <a:t>()</a:t>
              </a:r>
            </a:p>
            <a:p>
              <a:r>
                <a:rPr lang="en-US" sz="81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Assisting health and wellness through art</a:t>
              </a:r>
              <a:r>
                <a:rPr lang="en-US" sz="810" dirty="0">
                  <a:solidFill>
                    <a:srgbClr val="00B0F0"/>
                  </a:solidFill>
                  <a:latin typeface="+mj-lt"/>
                </a:rPr>
                <a:t>.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8542DB-DEA1-4C56-935F-3C5EC7B78C42}"/>
              </a:ext>
            </a:extLst>
          </p:cNvPr>
          <p:cNvSpPr txBox="1"/>
          <p:nvPr/>
        </p:nvSpPr>
        <p:spPr>
          <a:xfrm>
            <a:off x="551228" y="974180"/>
            <a:ext cx="9832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40" dirty="0" err="1">
                <a:solidFill>
                  <a:srgbClr val="148AFF"/>
                </a:solidFill>
                <a:latin typeface="+mj-lt"/>
              </a:rPr>
              <a:t>ai</a:t>
            </a:r>
            <a:r>
              <a:rPr lang="en-US" sz="2400" b="1" spc="540" dirty="0" err="1">
                <a:solidFill>
                  <a:srgbClr val="148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spc="540" dirty="0" err="1">
                <a:solidFill>
                  <a:srgbClr val="148AFF"/>
                </a:solidFill>
                <a:latin typeface="+mj-lt"/>
              </a:rPr>
              <a:t>art</a:t>
            </a:r>
            <a:endParaRPr lang="en-US" sz="2400" b="1" spc="540" dirty="0">
              <a:solidFill>
                <a:srgbClr val="148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spc="270" dirty="0">
                <a:latin typeface="+mj-lt"/>
              </a:rPr>
              <a:t>intelligent computational artistic expressions</a:t>
            </a:r>
          </a:p>
        </p:txBody>
      </p:sp>
    </p:spTree>
    <p:extLst>
      <p:ext uri="{BB962C8B-B14F-4D97-AF65-F5344CB8AC3E}">
        <p14:creationId xmlns:p14="http://schemas.microsoft.com/office/powerpoint/2010/main" val="275759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2456</TotalTime>
  <Words>50</Words>
  <Application>Microsoft Office PowerPoint</Application>
  <PresentationFormat>Custom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Oduniyi</dc:creator>
  <cp:lastModifiedBy>Erick Oduniyi</cp:lastModifiedBy>
  <cp:revision>81</cp:revision>
  <dcterms:created xsi:type="dcterms:W3CDTF">2019-09-29T02:26:17Z</dcterms:created>
  <dcterms:modified xsi:type="dcterms:W3CDTF">2019-10-03T04:57:19Z</dcterms:modified>
</cp:coreProperties>
</file>