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1" r:id="rId3"/>
    <p:sldId id="275" r:id="rId4"/>
    <p:sldId id="276" r:id="rId5"/>
    <p:sldId id="283" r:id="rId6"/>
    <p:sldId id="288" r:id="rId7"/>
    <p:sldId id="290" r:id="rId8"/>
    <p:sldId id="273" r:id="rId9"/>
    <p:sldId id="282" r:id="rId10"/>
    <p:sldId id="25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5CA8-0B86-45CC-90D9-D7261EA72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74F66-3F05-4C63-99B0-C6A5818D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1AA9-7014-4E1B-ADAB-62B64226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626A-C57C-4FB4-A366-040A13D8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ACF2-F38C-453B-8927-EDE21ABC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502-A221-4538-AB57-6B352D3E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6326-B7CD-4CD6-ADD5-55D6BBBE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A41F-7F67-460E-9954-6127DA7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05E6-6230-4436-8E76-3FCF30EE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0CBC-4AE5-4BAF-B9EE-1BBD058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DE975-86F1-45E0-9D25-F34CBBC5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DDCB-6B22-46B4-BE0A-E8B314C6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A824-0757-4196-BB4C-021F87A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9027-C71F-4EAE-BAFB-841B17C5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8D43-71D4-4AAB-AB26-473E48C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AA3-11CF-451A-AB95-A8ECA166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95EE-6F77-4119-B612-9EAD2E2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003F-BACB-4736-9220-A43192E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6286-AA70-404E-A325-47084470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0256-2AD8-4FC5-BC1B-963D6FDF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11C9-9F84-4889-9A49-54CFECA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0B16-3F74-4AF0-9C7A-1337547C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A89F-CEBC-4D00-8AD4-3677C41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2B55-915F-4AC3-99F3-B8F06351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D13D-210E-4C42-9626-77DFCE3B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D579-97C7-4FAC-8A30-C024AB68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9C0-8309-4391-98E7-23A6FEBFE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97BB9-E6BC-4A10-BFDB-F7088A92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CAF73-367E-4705-A592-12463407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EF92-5F4C-4A77-BB92-41D69D2F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B2FA-2FB5-4509-898F-EE7F1FE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B829-923D-464A-A11E-26E82456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262E-57C7-481A-A395-E64A80F5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36D8-BABA-4757-AF43-C02668B0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FE99-1AD4-4034-A82F-94DC66AF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677FD-424C-45C9-80B0-C9BC301B8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729A-6F7D-4703-936C-BD34C8C7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28FA7-F576-4727-AE72-006332A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68F40-2C02-474B-8929-FCD729D4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A73D-80DA-41EC-9062-A2E62F8D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EE100-43DE-46A4-A276-562925B8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56567-AB80-49F7-9DB5-2FC5DC2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DDE5-75F1-4D79-88FC-85625547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99359-A55D-4392-9C36-A357E3C3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AAFCA-2053-4881-BF2D-BC2208F1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728E-CE35-4475-BE18-CA436AB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17DC-C92F-4C11-BDA8-0CD1FE03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0068-0714-4ABB-A0E3-605955E7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DA47-2306-4A28-A671-3B44F2AF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A0E9-97AF-41FF-9910-E34DB04D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25F4F-4463-42F2-A22E-0EF25E77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9348-2949-4625-BF81-4E30BF6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8072-E19B-4D3B-81E7-5719978E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B977-0E60-49BD-A8A4-CBE787234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2BD8-0FD8-4B18-9E52-958D33FC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FFD0-457E-4ACB-846A-EA70979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0E39-A07E-41B2-BCF4-CAF76767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ADD1-C489-4FB1-8202-9E7BC8C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C514C-68E1-4D3F-8AEF-C4C17889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18F3-5B5A-4B7B-B581-ED29BDAF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0971-0538-4971-ADA4-FA1D2F7E8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1747-F118-4B93-B94F-DE36F2B78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4A0A-FCB5-4510-BC10-27A70D92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+mj-lt"/>
              </a:rPr>
              <a:t>graphParcCollective</a:t>
            </a:r>
            <a:endParaRPr lang="en-US" sz="6000" b="1" dirty="0">
              <a:latin typeface="+mj-lt"/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6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+mj-lt"/>
              </a:rPr>
              <a:t>graphParcCollective</a:t>
            </a:r>
            <a:endParaRPr lang="en-US" sz="6000" b="1" dirty="0">
              <a:latin typeface="+mj-lt"/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Developing a website for the brand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F04D7-E3E3-4152-BB6A-5F04EF6C9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/>
          <a:stretch/>
        </p:blipFill>
        <p:spPr>
          <a:xfrm>
            <a:off x="2745581" y="741875"/>
            <a:ext cx="6700838" cy="5408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233833-5C17-47C3-963F-461431D99DAD}"/>
              </a:ext>
            </a:extLst>
          </p:cNvPr>
          <p:cNvSpPr/>
          <p:nvPr/>
        </p:nvSpPr>
        <p:spPr>
          <a:xfrm>
            <a:off x="140900" y="6340415"/>
            <a:ext cx="23780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/>
              <a:t>graphParcCollective</a:t>
            </a:r>
            <a:endParaRPr lang="en-US" sz="1000" b="1" dirty="0"/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The Distributed Community Dream Factory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826BD-502E-4066-8AC9-D9C95918D665}"/>
              </a:ext>
            </a:extLst>
          </p:cNvPr>
          <p:cNvSpPr/>
          <p:nvPr/>
        </p:nvSpPr>
        <p:spPr>
          <a:xfrm>
            <a:off x="140900" y="152696"/>
            <a:ext cx="2378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Website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OpenAI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165C0-2365-4EC8-9CE8-D1CA081B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r="11274"/>
          <a:stretch/>
        </p:blipFill>
        <p:spPr>
          <a:xfrm>
            <a:off x="1708043" y="1121056"/>
            <a:ext cx="8752936" cy="4739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40F990-5BE7-489C-9D5D-3DF6B01797B1}"/>
              </a:ext>
            </a:extLst>
          </p:cNvPr>
          <p:cNvSpPr/>
          <p:nvPr/>
        </p:nvSpPr>
        <p:spPr>
          <a:xfrm>
            <a:off x="140900" y="6340415"/>
            <a:ext cx="23780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/>
              <a:t>graphParcCollective</a:t>
            </a:r>
            <a:endParaRPr lang="en-US" sz="1000" b="1" dirty="0"/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The Distributed Community Dream Factory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65679-9AE5-4357-9F9B-CAA90CE16CA8}"/>
              </a:ext>
            </a:extLst>
          </p:cNvPr>
          <p:cNvSpPr/>
          <p:nvPr/>
        </p:nvSpPr>
        <p:spPr>
          <a:xfrm>
            <a:off x="140900" y="152696"/>
            <a:ext cx="2378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Website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GoogleAI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1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ABF33-992F-4939-BAD1-24B6F7EF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35" y="1276710"/>
            <a:ext cx="7037530" cy="4591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175724-FE73-468C-A6B5-4F672B1B470E}"/>
              </a:ext>
            </a:extLst>
          </p:cNvPr>
          <p:cNvSpPr/>
          <p:nvPr/>
        </p:nvSpPr>
        <p:spPr>
          <a:xfrm>
            <a:off x="140900" y="6340415"/>
            <a:ext cx="23780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/>
              <a:t>graphParcCollective</a:t>
            </a:r>
            <a:endParaRPr lang="en-US" sz="1000" b="1" dirty="0"/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The Distributed Community Dream Factory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E92AC-5BD0-41A5-80B5-2DECBB9A4C53}"/>
              </a:ext>
            </a:extLst>
          </p:cNvPr>
          <p:cNvSpPr/>
          <p:nvPr/>
        </p:nvSpPr>
        <p:spPr>
          <a:xfrm>
            <a:off x="140899" y="152696"/>
            <a:ext cx="3154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Website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Knight Foundation</a:t>
            </a:r>
          </a:p>
        </p:txBody>
      </p:sp>
    </p:spTree>
    <p:extLst>
      <p:ext uri="{BB962C8B-B14F-4D97-AF65-F5344CB8AC3E}">
        <p14:creationId xmlns:p14="http://schemas.microsoft.com/office/powerpoint/2010/main" val="369589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90A13-162E-4F92-8A77-99B95460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49" y="1599063"/>
            <a:ext cx="9658934" cy="3659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297386-3D8B-4EDF-BBFC-7E23057E2BB7}"/>
              </a:ext>
            </a:extLst>
          </p:cNvPr>
          <p:cNvSpPr/>
          <p:nvPr/>
        </p:nvSpPr>
        <p:spPr>
          <a:xfrm>
            <a:off x="140900" y="6340415"/>
            <a:ext cx="23780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/>
              <a:t>graphParcCollective</a:t>
            </a:r>
            <a:endParaRPr lang="en-US" sz="1000" b="1" dirty="0"/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The Distributed Community Dream Factory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BBCCE-70A1-4628-AEAB-657FA48DA3D3}"/>
              </a:ext>
            </a:extLst>
          </p:cNvPr>
          <p:cNvSpPr/>
          <p:nvPr/>
        </p:nvSpPr>
        <p:spPr>
          <a:xfrm>
            <a:off x="140899" y="152696"/>
            <a:ext cx="2826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Website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Santa Fe Institute</a:t>
            </a:r>
          </a:p>
        </p:txBody>
      </p:sp>
    </p:spTree>
    <p:extLst>
      <p:ext uri="{BB962C8B-B14F-4D97-AF65-F5344CB8AC3E}">
        <p14:creationId xmlns:p14="http://schemas.microsoft.com/office/powerpoint/2010/main" val="217385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CC319D-DF17-45B5-9947-5B4C7E7B3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"/>
          <a:stretch/>
        </p:blipFill>
        <p:spPr>
          <a:xfrm>
            <a:off x="2588997" y="983693"/>
            <a:ext cx="7031482" cy="5537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CE2005-525C-4838-8C33-DB0DC657231F}"/>
              </a:ext>
            </a:extLst>
          </p:cNvPr>
          <p:cNvSpPr/>
          <p:nvPr/>
        </p:nvSpPr>
        <p:spPr>
          <a:xfrm>
            <a:off x="140900" y="6340415"/>
            <a:ext cx="23780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/>
              <a:t>graphParcCollective</a:t>
            </a:r>
            <a:endParaRPr lang="en-US" sz="1000" b="1" dirty="0"/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The Distributed Community Dream Factory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37B76-7564-498B-ACD3-0227BB0BCA09}"/>
              </a:ext>
            </a:extLst>
          </p:cNvPr>
          <p:cNvSpPr/>
          <p:nvPr/>
        </p:nvSpPr>
        <p:spPr>
          <a:xfrm>
            <a:off x="140900" y="152696"/>
            <a:ext cx="2378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Website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MIT Media Lab</a:t>
            </a:r>
          </a:p>
        </p:txBody>
      </p:sp>
    </p:spTree>
    <p:extLst>
      <p:ext uri="{BB962C8B-B14F-4D97-AF65-F5344CB8AC3E}">
        <p14:creationId xmlns:p14="http://schemas.microsoft.com/office/powerpoint/2010/main" val="351495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1116041" y="2513485"/>
            <a:ext cx="2493034" cy="3599675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320E1-7B4E-4B0B-8B63-02678E9B753D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Public Education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859366" y="2513485"/>
            <a:ext cx="2493034" cy="3599675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Collective Intelligence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8412191" y="2496325"/>
            <a:ext cx="2493034" cy="3599675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Capitalism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5EFE0E-9DB7-4D3D-B5B9-967BA75213BD}"/>
              </a:ext>
            </a:extLst>
          </p:cNvPr>
          <p:cNvCxnSpPr/>
          <p:nvPr/>
        </p:nvCxnSpPr>
        <p:spPr>
          <a:xfrm>
            <a:off x="1116041" y="2228850"/>
            <a:ext cx="978918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7C3C76-3EE4-4BCD-B0C8-032A615EE341}"/>
              </a:ext>
            </a:extLst>
          </p:cNvPr>
          <p:cNvSpPr txBox="1"/>
          <p:nvPr/>
        </p:nvSpPr>
        <p:spPr>
          <a:xfrm>
            <a:off x="628650" y="208225"/>
            <a:ext cx="109251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graphParcCollective</a:t>
            </a:r>
            <a:endParaRPr lang="en-US" sz="2800" b="1" dirty="0">
              <a:latin typeface="+mj-lt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463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1116041" y="2513485"/>
            <a:ext cx="2493034" cy="3599675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087591" y="3208810"/>
              <a:ext cx="2493033" cy="18169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859366" y="2513485"/>
            <a:ext cx="2493034" cy="3599675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Collective Intelligence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8412191" y="2496325"/>
            <a:ext cx="2493034" cy="3599675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The Complexity of </a:t>
              </a:r>
            </a:p>
            <a:p>
              <a:r>
                <a:rPr lang="en-US" sz="1400" b="1" dirty="0"/>
                <a:t>Capitalism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5EFE0E-9DB7-4D3D-B5B9-967BA75213BD}"/>
              </a:ext>
            </a:extLst>
          </p:cNvPr>
          <p:cNvCxnSpPr/>
          <p:nvPr/>
        </p:nvCxnSpPr>
        <p:spPr>
          <a:xfrm>
            <a:off x="1116041" y="2228850"/>
            <a:ext cx="978918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7C3C76-3EE4-4BCD-B0C8-032A615EE341}"/>
              </a:ext>
            </a:extLst>
          </p:cNvPr>
          <p:cNvSpPr txBox="1"/>
          <p:nvPr/>
        </p:nvSpPr>
        <p:spPr>
          <a:xfrm>
            <a:off x="628650" y="208225"/>
            <a:ext cx="109251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graphParcCollective</a:t>
            </a:r>
            <a:endParaRPr lang="en-US" sz="2800" b="1" dirty="0">
              <a:latin typeface="+mj-lt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Distributed Community Dream 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7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22E35-CE8F-4FE3-97AA-895B621B3833}"/>
              </a:ext>
            </a:extLst>
          </p:cNvPr>
          <p:cNvSpPr txBox="1"/>
          <p:nvPr/>
        </p:nvSpPr>
        <p:spPr>
          <a:xfrm>
            <a:off x="1116041" y="4604228"/>
            <a:ext cx="236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Complexity of </a:t>
            </a:r>
          </a:p>
          <a:p>
            <a:r>
              <a:rPr lang="en-US" sz="1400" b="1" dirty="0"/>
              <a:t>Public Education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24F9B-9970-4B39-A264-15646D790BBE}"/>
              </a:ext>
            </a:extLst>
          </p:cNvPr>
          <p:cNvSpPr txBox="1"/>
          <p:nvPr/>
        </p:nvSpPr>
        <p:spPr>
          <a:xfrm>
            <a:off x="1116040" y="4353484"/>
            <a:ext cx="2368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Working Group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0194A-2239-41B6-ACC7-F426DD5FF454}"/>
              </a:ext>
            </a:extLst>
          </p:cNvPr>
          <p:cNvSpPr txBox="1"/>
          <p:nvPr/>
        </p:nvSpPr>
        <p:spPr>
          <a:xfrm>
            <a:off x="1116039" y="5094822"/>
            <a:ext cx="2368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Lorem ipsum, or </a:t>
            </a:r>
            <a:r>
              <a:rPr lang="en-US" sz="1100" b="1" dirty="0" err="1"/>
              <a:t>lipsum</a:t>
            </a:r>
            <a:r>
              <a:rPr lang="en-US" sz="1100" dirty="0"/>
              <a:t> as it is sometimes known, is dummy text used in laying out print, graphic or web designs.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017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20</cp:revision>
  <dcterms:created xsi:type="dcterms:W3CDTF">2019-09-29T02:26:17Z</dcterms:created>
  <dcterms:modified xsi:type="dcterms:W3CDTF">2019-09-30T05:46:30Z</dcterms:modified>
</cp:coreProperties>
</file>