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60" r:id="rId2"/>
    <p:sldId id="351" r:id="rId3"/>
    <p:sldId id="356" r:id="rId4"/>
    <p:sldId id="361" r:id="rId5"/>
    <p:sldId id="364" r:id="rId6"/>
    <p:sldId id="357" r:id="rId7"/>
    <p:sldId id="366" r:id="rId8"/>
    <p:sldId id="367" r:id="rId9"/>
    <p:sldId id="342" r:id="rId10"/>
    <p:sldId id="256" r:id="rId11"/>
    <p:sldId id="257" r:id="rId12"/>
    <p:sldId id="368" r:id="rId13"/>
    <p:sldId id="369" r:id="rId1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1152" userDrawn="1">
          <p15:clr>
            <a:srgbClr val="A4A3A4"/>
          </p15:clr>
        </p15:guide>
        <p15:guide id="4" pos="3456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AFF"/>
    <a:srgbClr val="FF9999"/>
    <a:srgbClr val="00B0F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2" y="144"/>
      </p:cViewPr>
      <p:guideLst>
        <p:guide orient="horz" pos="2160"/>
        <p:guide pos="5760"/>
        <p:guide pos="1152"/>
        <p:guide pos="3456"/>
        <p:guide pos="576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2CDAB-7E1B-764C-8F98-B0062AC3F3F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4BBD-BC08-014C-A8E6-CD182058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5688D-51AE-4479-9996-1BF7D1FE3985}"/>
              </a:ext>
            </a:extLst>
          </p:cNvPr>
          <p:cNvGrpSpPr/>
          <p:nvPr/>
        </p:nvGrpSpPr>
        <p:grpSpPr>
          <a:xfrm>
            <a:off x="1833433" y="683352"/>
            <a:ext cx="7313443" cy="5475908"/>
            <a:chOff x="1833433" y="683352"/>
            <a:chExt cx="7313443" cy="54759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6" b="40542"/>
            <a:stretch/>
          </p:blipFill>
          <p:spPr>
            <a:xfrm>
              <a:off x="1840193" y="698740"/>
              <a:ext cx="7306683" cy="54605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8145E5-84EB-4037-B4ED-41498B137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1" b="18877"/>
            <a:stretch/>
          </p:blipFill>
          <p:spPr>
            <a:xfrm rot="10800000">
              <a:off x="1845439" y="683352"/>
              <a:ext cx="1158355" cy="27217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93C2CC-9EDC-4D61-9B3E-890075126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0"/>
            <a:stretch/>
          </p:blipFill>
          <p:spPr>
            <a:xfrm rot="5400000">
              <a:off x="5552784" y="632354"/>
              <a:ext cx="3524831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A130D7-51FC-41F0-9F19-261728FC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77"/>
            <a:stretch/>
          </p:blipFill>
          <p:spPr>
            <a:xfrm rot="10800000">
              <a:off x="1833433" y="3429000"/>
              <a:ext cx="4206240" cy="273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6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rgbClr val="148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2264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36287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1808" y="0"/>
            <a:ext cx="5477792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D0FB41-D44D-4B69-B1C4-921940717869}"/>
              </a:ext>
            </a:extLst>
          </p:cNvPr>
          <p:cNvGrpSpPr/>
          <p:nvPr/>
        </p:nvGrpSpPr>
        <p:grpSpPr>
          <a:xfrm>
            <a:off x="2751808" y="0"/>
            <a:ext cx="5477792" cy="6858000"/>
            <a:chOff x="2751808" y="0"/>
            <a:chExt cx="54777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FB6E-6209-4A8F-A513-75EA1F781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50"/>
            <a:stretch/>
          </p:blipFill>
          <p:spPr>
            <a:xfrm>
              <a:off x="2751808" y="0"/>
              <a:ext cx="5477792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86B17C-49D3-4823-B45A-CBD51AC14C6D}"/>
                </a:ext>
              </a:extLst>
            </p:cNvPr>
            <p:cNvSpPr txBox="1"/>
            <p:nvPr/>
          </p:nvSpPr>
          <p:spPr>
            <a:xfrm rot="16200000">
              <a:off x="251666" y="3187857"/>
              <a:ext cx="549287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ABSTRACT SUBMITTED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F21572-FCFC-4831-A6AA-A91716E2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97680" y="2919318"/>
              <a:ext cx="420624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33600"/>
            <a:ext cx="32613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1CE11-A418-452A-A529-810F3AB30321}"/>
              </a:ext>
            </a:extLst>
          </p:cNvPr>
          <p:cNvGrpSpPr/>
          <p:nvPr/>
        </p:nvGrpSpPr>
        <p:grpSpPr>
          <a:xfrm>
            <a:off x="1837322" y="698740"/>
            <a:ext cx="7306678" cy="5460520"/>
            <a:chOff x="1837322" y="698740"/>
            <a:chExt cx="7306678" cy="54605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719C96-77B2-438C-8E12-012C637DE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1" b="40391"/>
            <a:stretch/>
          </p:blipFill>
          <p:spPr>
            <a:xfrm>
              <a:off x="1837322" y="698740"/>
              <a:ext cx="7306678" cy="54605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61DCDA-E2BC-4330-922F-D9789881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322" y="698740"/>
              <a:ext cx="3261360" cy="2590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99D0C7-579C-4A71-B344-472FC6DD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82640" y="3568460"/>
              <a:ext cx="3261360" cy="2590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D914F6-37C2-4CC9-83C5-0B51D97EA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45339">
              <a:off x="6097209" y="1106276"/>
              <a:ext cx="2589656" cy="2057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5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AA0E49-02A6-4FA6-A195-DA11443319C2}"/>
              </a:ext>
            </a:extLst>
          </p:cNvPr>
          <p:cNvGrpSpPr/>
          <p:nvPr/>
        </p:nvGrpSpPr>
        <p:grpSpPr>
          <a:xfrm>
            <a:off x="2750736" y="0"/>
            <a:ext cx="5496175" cy="6858000"/>
            <a:chOff x="2750736" y="0"/>
            <a:chExt cx="549617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EE0B9A-E2B1-47B2-ADB3-0F5C2DC5F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63"/>
            <a:stretch/>
          </p:blipFill>
          <p:spPr>
            <a:xfrm>
              <a:off x="2750736" y="0"/>
              <a:ext cx="5496175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D65C2-1ECF-4DF8-8312-61B6975393BE}"/>
                </a:ext>
              </a:extLst>
            </p:cNvPr>
            <p:cNvSpPr txBox="1"/>
            <p:nvPr/>
          </p:nvSpPr>
          <p:spPr>
            <a:xfrm rot="16200000">
              <a:off x="245490" y="3195566"/>
              <a:ext cx="55052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WORKING ABSTRACT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6E674D-E6D3-4C87-A0D0-87A51CF6A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35"/>
            <a:stretch/>
          </p:blipFill>
          <p:spPr>
            <a:xfrm>
              <a:off x="5616722" y="357361"/>
              <a:ext cx="2630189" cy="2789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8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35E18-809E-4914-9A3F-8D13F5938346}"/>
              </a:ext>
            </a:extLst>
          </p:cNvPr>
          <p:cNvGrpSpPr/>
          <p:nvPr/>
        </p:nvGrpSpPr>
        <p:grpSpPr>
          <a:xfrm>
            <a:off x="931659" y="137888"/>
            <a:ext cx="9126741" cy="6720111"/>
            <a:chOff x="931659" y="137888"/>
            <a:chExt cx="9126741" cy="67201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59" y="137888"/>
              <a:ext cx="9126741" cy="6720111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D1A047-A802-47AE-BF2C-CD0E23A1D37B}"/>
                </a:ext>
              </a:extLst>
            </p:cNvPr>
            <p:cNvSpPr/>
            <p:nvPr/>
          </p:nvSpPr>
          <p:spPr>
            <a:xfrm>
              <a:off x="1138687" y="724619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0E051-04B7-4412-9A63-99D09199C0B9}"/>
                </a:ext>
              </a:extLst>
            </p:cNvPr>
            <p:cNvSpPr/>
            <p:nvPr/>
          </p:nvSpPr>
          <p:spPr>
            <a:xfrm>
              <a:off x="2048608" y="1320142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81336A-D8FD-4983-853C-E435D6C54B5F}"/>
                </a:ext>
              </a:extLst>
            </p:cNvPr>
            <p:cNvSpPr/>
            <p:nvPr/>
          </p:nvSpPr>
          <p:spPr>
            <a:xfrm>
              <a:off x="6623538" y="4752073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8DE384-C0D6-4F54-BE6C-062E20272BA1}"/>
                </a:ext>
              </a:extLst>
            </p:cNvPr>
            <p:cNvSpPr/>
            <p:nvPr/>
          </p:nvSpPr>
          <p:spPr>
            <a:xfrm>
              <a:off x="8402515" y="4060412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9FDF4B-5DA2-4458-8A6D-0041C49C0CAE}"/>
                </a:ext>
              </a:extLst>
            </p:cNvPr>
            <p:cNvSpPr/>
            <p:nvPr/>
          </p:nvSpPr>
          <p:spPr>
            <a:xfrm>
              <a:off x="3953607" y="5141865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5969B3-7C6E-4DFA-8F7B-EEA7AE487F8A}"/>
                </a:ext>
              </a:extLst>
            </p:cNvPr>
            <p:cNvSpPr/>
            <p:nvPr/>
          </p:nvSpPr>
          <p:spPr>
            <a:xfrm>
              <a:off x="2199515" y="4019958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20E432-FD38-4153-9DCE-9E5CEA3EC71D}"/>
                </a:ext>
              </a:extLst>
            </p:cNvPr>
            <p:cNvSpPr/>
            <p:nvPr/>
          </p:nvSpPr>
          <p:spPr>
            <a:xfrm>
              <a:off x="7170099" y="656104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15DCC5-1E25-4868-9341-734EBC48B1FB}"/>
                </a:ext>
              </a:extLst>
            </p:cNvPr>
            <p:cNvSpPr/>
            <p:nvPr/>
          </p:nvSpPr>
          <p:spPr>
            <a:xfrm>
              <a:off x="5442994" y="1095193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D57726-3571-4FFF-982D-F3C42362ABF2}"/>
                </a:ext>
              </a:extLst>
            </p:cNvPr>
            <p:cNvSpPr/>
            <p:nvPr/>
          </p:nvSpPr>
          <p:spPr>
            <a:xfrm>
              <a:off x="6416173" y="1372365"/>
              <a:ext cx="189781" cy="189781"/>
            </a:xfrm>
            <a:prstGeom prst="ellipse">
              <a:avLst/>
            </a:prstGeom>
            <a:solidFill>
              <a:srgbClr val="148A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48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E2E8B7-7E9A-4705-808C-6004290EA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91" b="71685"/>
          <a:stretch/>
        </p:blipFill>
        <p:spPr>
          <a:xfrm>
            <a:off x="7577527" y="5179888"/>
            <a:ext cx="1566473" cy="98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133FE2-E933-4FC9-A8F4-347D2AFBFDF9}"/>
              </a:ext>
            </a:extLst>
          </p:cNvPr>
          <p:cNvGrpSpPr/>
          <p:nvPr/>
        </p:nvGrpSpPr>
        <p:grpSpPr>
          <a:xfrm>
            <a:off x="1828800" y="684034"/>
            <a:ext cx="7315203" cy="5483853"/>
            <a:chOff x="1828800" y="684034"/>
            <a:chExt cx="7315203" cy="54838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221A92-921E-4610-BB8B-99D4B2095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79" b="40307"/>
            <a:stretch/>
          </p:blipFill>
          <p:spPr>
            <a:xfrm>
              <a:off x="1828800" y="690112"/>
              <a:ext cx="7306683" cy="54777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55E637-B7D9-41B1-A487-151A54944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15" t="13093" b="57314"/>
            <a:stretch/>
          </p:blipFill>
          <p:spPr>
            <a:xfrm>
              <a:off x="2389517" y="684036"/>
              <a:ext cx="2453436" cy="10326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758C4D-75E3-4E9F-8E14-260AB0A55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58" t="57355" r="5645" b="6798"/>
            <a:stretch/>
          </p:blipFill>
          <p:spPr>
            <a:xfrm rot="16200000">
              <a:off x="1979285" y="5065724"/>
              <a:ext cx="953495" cy="12508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DA9A50-7EBF-43FE-9BDF-21C72BFFC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75" t="63443" r="3744" b="5563"/>
            <a:stretch/>
          </p:blipFill>
          <p:spPr>
            <a:xfrm>
              <a:off x="7237565" y="684034"/>
              <a:ext cx="1906438" cy="10815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A83E4E-C78F-40D0-AE72-5756E8727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>
              <a:off x="5184475" y="684035"/>
              <a:ext cx="2217094" cy="19125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2C2E593-91F9-4858-969A-8D3EF4A47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" b="25002"/>
            <a:stretch/>
          </p:blipFill>
          <p:spPr>
            <a:xfrm>
              <a:off x="2717307" y="2568222"/>
              <a:ext cx="5954914" cy="359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3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32DF3-749D-4B8B-B5B4-204ECAA9A811}"/>
              </a:ext>
            </a:extLst>
          </p:cNvPr>
          <p:cNvGrpSpPr/>
          <p:nvPr/>
        </p:nvGrpSpPr>
        <p:grpSpPr>
          <a:xfrm>
            <a:off x="2742438" y="0"/>
            <a:ext cx="5496174" cy="6858000"/>
            <a:chOff x="2742438" y="0"/>
            <a:chExt cx="549617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5118CA-0086-4E8D-A09E-48008494C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65"/>
            <a:stretch/>
          </p:blipFill>
          <p:spPr>
            <a:xfrm>
              <a:off x="2742438" y="0"/>
              <a:ext cx="5496174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38E34C-7E2C-414E-9A09-709E254A0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>
              <a:off x="4761781" y="3202948"/>
              <a:ext cx="2217094" cy="191251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313E9E-A65E-4D8E-9B66-22B53947D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 flipH="1">
              <a:off x="5138467" y="405114"/>
              <a:ext cx="2217094" cy="19125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D94FD-1247-430F-99A5-D8DBE371F88B}"/>
                </a:ext>
              </a:extLst>
            </p:cNvPr>
            <p:cNvSpPr txBox="1"/>
            <p:nvPr/>
          </p:nvSpPr>
          <p:spPr>
            <a:xfrm rot="16200000">
              <a:off x="245490" y="3195566"/>
              <a:ext cx="55052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WORKING ABSTRACT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3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935429" y="2473970"/>
            <a:ext cx="2555556" cy="3689950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drawing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machine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Platform for machine generated art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304421" y="2473970"/>
            <a:ext cx="2555556" cy="3689950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augment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space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Tools for mapping  architectural spaces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  <a:endParaRPr lang="en-US" sz="810" spc="270" dirty="0">
                <a:solidFill>
                  <a:srgbClr val="00B0F0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7501964" y="2458526"/>
            <a:ext cx="2555556" cy="3689950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art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wellness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Assisting health and wellness through art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8542DB-DEA1-4C56-935F-3C5EC7B78C42}"/>
              </a:ext>
            </a:extLst>
          </p:cNvPr>
          <p:cNvSpPr txBox="1"/>
          <p:nvPr/>
        </p:nvSpPr>
        <p:spPr>
          <a:xfrm>
            <a:off x="551228" y="974180"/>
            <a:ext cx="9832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40" dirty="0" err="1">
                <a:solidFill>
                  <a:srgbClr val="148AFF"/>
                </a:solidFill>
                <a:latin typeface="+mj-lt"/>
              </a:rPr>
              <a:t>ai</a:t>
            </a:r>
            <a:r>
              <a:rPr lang="en-US" sz="2400" b="1" spc="540" dirty="0" err="1">
                <a:solidFill>
                  <a:srgbClr val="148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spc="540" dirty="0" err="1">
                <a:solidFill>
                  <a:srgbClr val="148AFF"/>
                </a:solidFill>
                <a:latin typeface="+mj-lt"/>
              </a:rPr>
              <a:t>art</a:t>
            </a:r>
            <a:endParaRPr lang="en-US" sz="2400" b="1" spc="540" dirty="0">
              <a:solidFill>
                <a:srgbClr val="148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spc="270" dirty="0">
                <a:latin typeface="+mj-lt"/>
              </a:rPr>
              <a:t>intelligent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27575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2461</TotalTime>
  <Words>50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82</cp:revision>
  <dcterms:created xsi:type="dcterms:W3CDTF">2019-09-29T02:26:17Z</dcterms:created>
  <dcterms:modified xsi:type="dcterms:W3CDTF">2019-10-03T06:15:15Z</dcterms:modified>
</cp:coreProperties>
</file>