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214" autoAdjust="0"/>
  </p:normalViewPr>
  <p:slideViewPr>
    <p:cSldViewPr snapToGrid="0">
      <p:cViewPr varScale="1">
        <p:scale>
          <a:sx n="56" d="100"/>
          <a:sy n="56" d="100"/>
        </p:scale>
        <p:origin x="2514" y="10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43410" y="467174"/>
            <a:ext cx="6571182" cy="1125765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4019" y="471427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39994" y="2126919"/>
            <a:ext cx="617801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179" y="796544"/>
            <a:ext cx="3868379" cy="1137920"/>
          </a:xfrm>
        </p:spPr>
        <p:txBody>
          <a:bodyPr anchor="b" anchorCtr="0">
            <a:normAutofit/>
          </a:bodyPr>
          <a:lstStyle>
            <a:lvl1pPr>
              <a:defRPr sz="1575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7" y="2552192"/>
            <a:ext cx="2484311" cy="70713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0346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4" y="11029251"/>
            <a:ext cx="16287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9208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3411" y="467174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43410" y="467174"/>
            <a:ext cx="6571182" cy="3684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80" y="2731008"/>
            <a:ext cx="3867912" cy="1137920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03466" y="4551680"/>
            <a:ext cx="5313236" cy="70713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3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4019" y="471427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180" y="796544"/>
            <a:ext cx="3867912" cy="11379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67" y="2552192"/>
            <a:ext cx="2484311" cy="707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346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4" y="11029251"/>
            <a:ext cx="16287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144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9994" y="2126919"/>
            <a:ext cx="617801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514356" rtl="0" eaLnBrk="1" latinLnBrk="0" hangingPunct="1">
        <a:spcBef>
          <a:spcPct val="0"/>
        </a:spcBef>
        <a:buNone/>
        <a:defRPr sz="1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Tx/>
        <a:buNone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28589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85767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642945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00124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57302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14481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1658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928837" indent="-128589" algn="l" defTabSz="514356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9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yslab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85284B0-5F16-44AE-A986-A950C29E5D3C}"/>
              </a:ext>
            </a:extLst>
          </p:cNvPr>
          <p:cNvSpPr txBox="1">
            <a:spLocks/>
          </p:cNvSpPr>
          <p:nvPr/>
        </p:nvSpPr>
        <p:spPr>
          <a:xfrm>
            <a:off x="310551" y="2769033"/>
            <a:ext cx="6228272" cy="1343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514356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지능형 시스템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SW 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연구실 연구생 모집</a:t>
            </a:r>
            <a:endParaRPr 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Picture 2" descr="https://isyslab.github.io/isyslab.jpg">
            <a:extLst>
              <a:ext uri="{FF2B5EF4-FFF2-40B4-BE49-F238E27FC236}">
                <a16:creationId xmlns:a16="http://schemas.microsoft.com/office/drawing/2014/main" id="{1DDE3A45-0760-4A80-8FC5-1F791BA8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06" y="818527"/>
            <a:ext cx="1950506" cy="1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6FA5128-FB86-4344-B54E-1DD85C6E6090}"/>
              </a:ext>
            </a:extLst>
          </p:cNvPr>
          <p:cNvSpPr txBox="1">
            <a:spLocks/>
          </p:cNvSpPr>
          <p:nvPr/>
        </p:nvSpPr>
        <p:spPr>
          <a:xfrm>
            <a:off x="471487" y="4491620"/>
            <a:ext cx="5915025" cy="705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Tx/>
              <a:buNone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589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767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2945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24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7302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4481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71658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837" indent="-128589" algn="l" defTabSz="514356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지능형 시스템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SW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지도교수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허준영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에서 함께 연구할 연구생을 모집합니다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지원 자격 조건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컴퓨터공학부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3,4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학년 재학생으로 휴학할 계획이 없으며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연구와 공부에 집중할 수 있는 학생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단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지원자가 많을 경우 대학원 진학 희망자를 우선 선발함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연구생 혜택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지도교수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대학원 선배들과 함께 연구하며 배우는 기회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국내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국제 학회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겨울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평창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참가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참여시 연구생 연구 인건비 지급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연구실내 개인 연구 공간과 고가의 연구 장비 제공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진행중인 연구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IoT,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뉴로모픽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컴퓨팅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지능형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SW</a:t>
            </a: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학생 연구실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공학관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317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호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교수 연구실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305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호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https://isyslab.github.io/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010-</a:t>
            </a:r>
            <a:r>
              <a:rPr lang="ko-KR" altLang="en-US" sz="1600" b="1">
                <a:latin typeface="D2Coding" panose="020B0609020101020101" pitchFamily="49" charset="-127"/>
                <a:ea typeface="D2Coding" panose="020B0609020101020101" pitchFamily="49" charset="-127"/>
              </a:rPr>
              <a:t>문자발신번호확인</a:t>
            </a:r>
            <a:b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특별 모집 기간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2019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월</a:t>
            </a:r>
            <a:endParaRPr lang="en-US" altLang="ko-KR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2406-72D3-4228-A043-591419F3C470}"/>
              </a:ext>
            </a:extLst>
          </p:cNvPr>
          <p:cNvSpPr txBox="1"/>
          <p:nvPr/>
        </p:nvSpPr>
        <p:spPr>
          <a:xfrm>
            <a:off x="310551" y="2828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컴퓨터공학부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29</TotalTime>
  <Words>67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D2Coding</vt:lpstr>
      <vt:lpstr>Arial</vt:lpstr>
      <vt:lpstr>Calibri</vt:lpstr>
      <vt:lpstr>Segoe UI</vt:lpstr>
      <vt:lpstr>Segoe UI Light</vt:lpstr>
      <vt:lpstr>WelcomeDoc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시스템SW 연구실 연구생 모집</dc:title>
  <dc:creator>준영 허</dc:creator>
  <cp:keywords/>
  <cp:lastModifiedBy>준영 허</cp:lastModifiedBy>
  <cp:revision>5</cp:revision>
  <dcterms:created xsi:type="dcterms:W3CDTF">2019-03-16T16:05:15Z</dcterms:created>
  <dcterms:modified xsi:type="dcterms:W3CDTF">2019-03-16T16:55:34Z</dcterms:modified>
  <cp:version/>
</cp:coreProperties>
</file>