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wmf" ContentType="image/x-wmf"/>
  <Override PartName="/ppt/media/image4.png" ContentType="image/png"/>
  <Override PartName="/ppt/media/image3.png" ContentType="image/png"/>
  <Override PartName="/ppt/media/image1.wmf" ContentType="image/x-wmf"/>
  <Override PartName="/ppt/media/image6.wmf" ContentType="image/x-wmf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FE5504-CC6D-4210-8954-CE5DAEA515BE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10/12/18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8DA2A3-4A34-441E-A69A-5B156513C87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00240" y="1610280"/>
            <a:ext cx="11600280" cy="189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"/>
              </a:rPr>
              <a:t>Метод построения HG-LBP дескриптора на основе гистограмм градиентов для детектирования пешеходов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756880" y="47620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ts val="1701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irce"/>
              </a:rPr>
              <a:t>Подготовили: Прошутинский Д. А., Разумов И.О.</a:t>
            </a:r>
            <a:endParaRPr b="0" lang="en-GB" sz="2400" spc="-1" strike="noStrike">
              <a:latin typeface="Arial"/>
            </a:endParaRPr>
          </a:p>
          <a:p>
            <a:pPr algn="r">
              <a:lnSpc>
                <a:spcPts val="1701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irce"/>
              </a:rPr>
              <a:t>Научный руководитель: Матвеев И. А </a:t>
            </a:r>
            <a:endParaRPr b="0" lang="en-GB" sz="2400" spc="-1" strike="noStrike">
              <a:latin typeface="Arial"/>
            </a:endParaRPr>
          </a:p>
          <a:p>
            <a:pPr algn="r">
              <a:lnSpc>
                <a:spcPts val="1701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irce"/>
              </a:rPr>
              <a:t>Задачу поставил и консультировал: Гнеушев А. Н.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02640" y="227880"/>
            <a:ext cx="2061360" cy="780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"/>
              </a:rPr>
              <a:t>План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02640" y="1652760"/>
            <a:ext cx="9143640" cy="2809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Теоретическая справка</a:t>
            </a:r>
            <a:endParaRPr b="0" lang="en-GB" sz="32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Полученные результаты</a:t>
            </a:r>
            <a:endParaRPr b="0" lang="en-GB" sz="32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Выводы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02640" y="614160"/>
            <a:ext cx="10206000" cy="780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"/>
              </a:rPr>
              <a:t>1. Теоретическая справка (алгоритм)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602640" y="1530000"/>
            <a:ext cx="9143640" cy="1199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Алгоритм данной работы: сбора признаков, классификация и оценка ошибки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09760" y="3251160"/>
            <a:ext cx="9029880" cy="28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02640" y="614160"/>
            <a:ext cx="10206000" cy="780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"/>
              </a:rPr>
              <a:t>1. Теоретическая справка (HOG)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02640" y="1530000"/>
            <a:ext cx="11134080" cy="162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HOG - дескрипторы особых точек, которые используются в компьютерном зрении и обработке изображений с целью распознавания объектов.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0" name="Picture 2" descr=""/>
          <p:cNvPicPr/>
          <p:nvPr/>
        </p:nvPicPr>
        <p:blipFill>
          <a:blip r:embed="rId1"/>
          <a:stretch/>
        </p:blipFill>
        <p:spPr>
          <a:xfrm>
            <a:off x="1057320" y="2934360"/>
            <a:ext cx="4811760" cy="3735000"/>
          </a:xfrm>
          <a:prstGeom prst="rect">
            <a:avLst/>
          </a:prstGeom>
          <a:ln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2"/>
          <a:stretch/>
        </p:blipFill>
        <p:spPr>
          <a:xfrm>
            <a:off x="6324480" y="2934360"/>
            <a:ext cx="5098320" cy="394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02640" y="614160"/>
            <a:ext cx="10206000" cy="780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"/>
              </a:rPr>
              <a:t>1. Теоретическая справка (LBP)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602640" y="1530000"/>
            <a:ext cx="9143640" cy="133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LBP - простой оператор, используемый для классификации текстур в компьютерном зрении. 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429120" y="3355920"/>
            <a:ext cx="10553040" cy="24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602640" y="573120"/>
            <a:ext cx="10206000" cy="780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"/>
              </a:rPr>
              <a:t>2. Полученные результаты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02640" y="1516320"/>
            <a:ext cx="11448000" cy="411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Использован пакет OpenCV для HOG</a:t>
            </a:r>
            <a:endParaRPr b="0" lang="en-GB" sz="32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Для LBP была написана собственная программа</a:t>
            </a:r>
            <a:endParaRPr b="0" lang="en-GB" sz="32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Использовалась база данных INRIA</a:t>
            </a:r>
            <a:endParaRPr b="0" lang="en-GB" sz="32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Ошибка вычислялась как отношение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MR = FN/(TP+FN) к FPPW = FP/(TN + FP)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02640" y="573120"/>
            <a:ext cx="10206000" cy="780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"/>
              </a:rPr>
              <a:t>2. Полученные результаты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384480" y="5240880"/>
            <a:ext cx="1144800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Зависимость количества правильных ответов от обучающей выборки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6095880" y="1574640"/>
            <a:ext cx="5156280" cy="3429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96880" y="1574640"/>
            <a:ext cx="5156280" cy="342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02640" y="216000"/>
            <a:ext cx="3141360" cy="117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"/>
              </a:rPr>
              <a:t>Выводы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79640" y="1625760"/>
            <a:ext cx="11324880" cy="4215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HOG работает плохо, когда фон загроможден шумными и нечёткими краями. Локальный бинарный шаблон может являться дополнением в этом аспекте. Однако в данной реализации LBP обучается очень медленно, что делает его дополнение к HOG алгоритму малоэффективным.</a:t>
            </a:r>
            <a:endParaRPr b="0" lang="en-GB" sz="32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irce"/>
              </a:rPr>
              <a:t>Необходимо оптимизировать полученный алгоритм и тестировать на большей выборке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LibreOffice/6.0.6.2$Linux_X86_64 LibreOffice_project/00m0$Build-2</Application>
  <Words>187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2018-12-10T01:16:15Z</dcterms:created>
  <dc:creator>D Proshutinskii</dc:creator>
  <dc:description/>
  <dc:language>en-GB</dc:language>
  <cp:lastModifiedBy/>
  <dcterms:modified xsi:type="dcterms:W3CDTF">2018-12-10T13:23:44Z</dcterms:modified>
  <cp:revision>5</cp:revision>
  <dc:subject/>
  <dc:title>Метод построения HG-LBP дескриптора на основе гистограмм градиентов для детектирования пешеходов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