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CB3947-2153-4185-B7E1-943CDC3A2078}"/>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6B7AEAB7-0A84-4BB6-83FD-61958387F9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012398F9-3A07-4032-B586-C2205EB8C47F}"/>
              </a:ext>
            </a:extLst>
          </p:cNvPr>
          <p:cNvSpPr>
            <a:spLocks noGrp="1"/>
          </p:cNvSpPr>
          <p:nvPr>
            <p:ph type="dt" sz="half" idx="10"/>
          </p:nvPr>
        </p:nvSpPr>
        <p:spPr/>
        <p:txBody>
          <a:bodyPr/>
          <a:lstStyle/>
          <a:p>
            <a:fld id="{000F4DE7-9EDA-4DB2-A92F-6F09DFDA4CAC}" type="datetimeFigureOut">
              <a:rPr lang="ru-RU" smtClean="0"/>
              <a:t>14.03.2022</a:t>
            </a:fld>
            <a:endParaRPr lang="ru-RU"/>
          </a:p>
        </p:txBody>
      </p:sp>
      <p:sp>
        <p:nvSpPr>
          <p:cNvPr id="5" name="Нижний колонтитул 4">
            <a:extLst>
              <a:ext uri="{FF2B5EF4-FFF2-40B4-BE49-F238E27FC236}">
                <a16:creationId xmlns:a16="http://schemas.microsoft.com/office/drawing/2014/main" id="{66CCAF16-1871-4C6E-B963-E3EEAFE4E52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0208F40-9FC9-42AF-85FC-B3B08EC13B63}"/>
              </a:ext>
            </a:extLst>
          </p:cNvPr>
          <p:cNvSpPr>
            <a:spLocks noGrp="1"/>
          </p:cNvSpPr>
          <p:nvPr>
            <p:ph type="sldNum" sz="quarter" idx="12"/>
          </p:nvPr>
        </p:nvSpPr>
        <p:spPr/>
        <p:txBody>
          <a:bodyPr/>
          <a:lstStyle/>
          <a:p>
            <a:fld id="{EC3819D3-004E-463C-AE16-D4BD261B7F0A}" type="slidenum">
              <a:rPr lang="ru-RU" smtClean="0"/>
              <a:t>‹#›</a:t>
            </a:fld>
            <a:endParaRPr lang="ru-RU"/>
          </a:p>
        </p:txBody>
      </p:sp>
    </p:spTree>
    <p:extLst>
      <p:ext uri="{BB962C8B-B14F-4D97-AF65-F5344CB8AC3E}">
        <p14:creationId xmlns:p14="http://schemas.microsoft.com/office/powerpoint/2010/main" val="1574012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209D2A-27E9-4CCA-9C4B-28E9F8FA37CB}"/>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218938AC-F9F0-4624-AA8D-587D80F3443B}"/>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AADE112-15DB-4617-BC0F-079FE6511EB9}"/>
              </a:ext>
            </a:extLst>
          </p:cNvPr>
          <p:cNvSpPr>
            <a:spLocks noGrp="1"/>
          </p:cNvSpPr>
          <p:nvPr>
            <p:ph type="dt" sz="half" idx="10"/>
          </p:nvPr>
        </p:nvSpPr>
        <p:spPr/>
        <p:txBody>
          <a:bodyPr/>
          <a:lstStyle/>
          <a:p>
            <a:fld id="{000F4DE7-9EDA-4DB2-A92F-6F09DFDA4CAC}" type="datetimeFigureOut">
              <a:rPr lang="ru-RU" smtClean="0"/>
              <a:t>14.03.2022</a:t>
            </a:fld>
            <a:endParaRPr lang="ru-RU"/>
          </a:p>
        </p:txBody>
      </p:sp>
      <p:sp>
        <p:nvSpPr>
          <p:cNvPr id="5" name="Нижний колонтитул 4">
            <a:extLst>
              <a:ext uri="{FF2B5EF4-FFF2-40B4-BE49-F238E27FC236}">
                <a16:creationId xmlns:a16="http://schemas.microsoft.com/office/drawing/2014/main" id="{55C08B46-F7C2-44DD-90CC-C8B8EC7CC03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FD710F4-2642-401C-AC89-6824F70E9890}"/>
              </a:ext>
            </a:extLst>
          </p:cNvPr>
          <p:cNvSpPr>
            <a:spLocks noGrp="1"/>
          </p:cNvSpPr>
          <p:nvPr>
            <p:ph type="sldNum" sz="quarter" idx="12"/>
          </p:nvPr>
        </p:nvSpPr>
        <p:spPr/>
        <p:txBody>
          <a:bodyPr/>
          <a:lstStyle/>
          <a:p>
            <a:fld id="{EC3819D3-004E-463C-AE16-D4BD261B7F0A}" type="slidenum">
              <a:rPr lang="ru-RU" smtClean="0"/>
              <a:t>‹#›</a:t>
            </a:fld>
            <a:endParaRPr lang="ru-RU"/>
          </a:p>
        </p:txBody>
      </p:sp>
    </p:spTree>
    <p:extLst>
      <p:ext uri="{BB962C8B-B14F-4D97-AF65-F5344CB8AC3E}">
        <p14:creationId xmlns:p14="http://schemas.microsoft.com/office/powerpoint/2010/main" val="831343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013817E5-5047-45EF-8CF0-F587A23B8D7C}"/>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DCD849D9-F134-408B-97D4-B2D85B6282B3}"/>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378A4F1-1386-4AE2-957A-E9D001483EDB}"/>
              </a:ext>
            </a:extLst>
          </p:cNvPr>
          <p:cNvSpPr>
            <a:spLocks noGrp="1"/>
          </p:cNvSpPr>
          <p:nvPr>
            <p:ph type="dt" sz="half" idx="10"/>
          </p:nvPr>
        </p:nvSpPr>
        <p:spPr/>
        <p:txBody>
          <a:bodyPr/>
          <a:lstStyle/>
          <a:p>
            <a:fld id="{000F4DE7-9EDA-4DB2-A92F-6F09DFDA4CAC}" type="datetimeFigureOut">
              <a:rPr lang="ru-RU" smtClean="0"/>
              <a:t>14.03.2022</a:t>
            </a:fld>
            <a:endParaRPr lang="ru-RU"/>
          </a:p>
        </p:txBody>
      </p:sp>
      <p:sp>
        <p:nvSpPr>
          <p:cNvPr id="5" name="Нижний колонтитул 4">
            <a:extLst>
              <a:ext uri="{FF2B5EF4-FFF2-40B4-BE49-F238E27FC236}">
                <a16:creationId xmlns:a16="http://schemas.microsoft.com/office/drawing/2014/main" id="{05AD4858-AB33-43CE-A5B0-2AC5BBEF680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CECABD5-9326-4A72-93D1-C224E03C6AB9}"/>
              </a:ext>
            </a:extLst>
          </p:cNvPr>
          <p:cNvSpPr>
            <a:spLocks noGrp="1"/>
          </p:cNvSpPr>
          <p:nvPr>
            <p:ph type="sldNum" sz="quarter" idx="12"/>
          </p:nvPr>
        </p:nvSpPr>
        <p:spPr/>
        <p:txBody>
          <a:bodyPr/>
          <a:lstStyle/>
          <a:p>
            <a:fld id="{EC3819D3-004E-463C-AE16-D4BD261B7F0A}" type="slidenum">
              <a:rPr lang="ru-RU" smtClean="0"/>
              <a:t>‹#›</a:t>
            </a:fld>
            <a:endParaRPr lang="ru-RU"/>
          </a:p>
        </p:txBody>
      </p:sp>
    </p:spTree>
    <p:extLst>
      <p:ext uri="{BB962C8B-B14F-4D97-AF65-F5344CB8AC3E}">
        <p14:creationId xmlns:p14="http://schemas.microsoft.com/office/powerpoint/2010/main" val="881775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1B1B42-2DAB-4F7D-84F0-44231646160A}"/>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90CAD1CA-672C-4FAE-B1D2-EC6D4BFFE65A}"/>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BD64D58-E69D-4A24-A6C3-C08E0E6B5F92}"/>
              </a:ext>
            </a:extLst>
          </p:cNvPr>
          <p:cNvSpPr>
            <a:spLocks noGrp="1"/>
          </p:cNvSpPr>
          <p:nvPr>
            <p:ph type="dt" sz="half" idx="10"/>
          </p:nvPr>
        </p:nvSpPr>
        <p:spPr/>
        <p:txBody>
          <a:bodyPr/>
          <a:lstStyle/>
          <a:p>
            <a:fld id="{000F4DE7-9EDA-4DB2-A92F-6F09DFDA4CAC}" type="datetimeFigureOut">
              <a:rPr lang="ru-RU" smtClean="0"/>
              <a:t>14.03.2022</a:t>
            </a:fld>
            <a:endParaRPr lang="ru-RU"/>
          </a:p>
        </p:txBody>
      </p:sp>
      <p:sp>
        <p:nvSpPr>
          <p:cNvPr id="5" name="Нижний колонтитул 4">
            <a:extLst>
              <a:ext uri="{FF2B5EF4-FFF2-40B4-BE49-F238E27FC236}">
                <a16:creationId xmlns:a16="http://schemas.microsoft.com/office/drawing/2014/main" id="{39D6130B-4056-44ED-834B-99B6A3804B7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29EA8A4-F40A-4B11-8B81-8EFC285974C6}"/>
              </a:ext>
            </a:extLst>
          </p:cNvPr>
          <p:cNvSpPr>
            <a:spLocks noGrp="1"/>
          </p:cNvSpPr>
          <p:nvPr>
            <p:ph type="sldNum" sz="quarter" idx="12"/>
          </p:nvPr>
        </p:nvSpPr>
        <p:spPr/>
        <p:txBody>
          <a:bodyPr/>
          <a:lstStyle/>
          <a:p>
            <a:fld id="{EC3819D3-004E-463C-AE16-D4BD261B7F0A}" type="slidenum">
              <a:rPr lang="ru-RU" smtClean="0"/>
              <a:t>‹#›</a:t>
            </a:fld>
            <a:endParaRPr lang="ru-RU"/>
          </a:p>
        </p:txBody>
      </p:sp>
    </p:spTree>
    <p:extLst>
      <p:ext uri="{BB962C8B-B14F-4D97-AF65-F5344CB8AC3E}">
        <p14:creationId xmlns:p14="http://schemas.microsoft.com/office/powerpoint/2010/main" val="3554973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712396-3A8F-4195-A165-E5BF4C3D13FF}"/>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1F541D76-E466-4BBA-896C-48FF210E44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78D19A97-FD02-4AD4-A2EB-0D93A94E2998}"/>
              </a:ext>
            </a:extLst>
          </p:cNvPr>
          <p:cNvSpPr>
            <a:spLocks noGrp="1"/>
          </p:cNvSpPr>
          <p:nvPr>
            <p:ph type="dt" sz="half" idx="10"/>
          </p:nvPr>
        </p:nvSpPr>
        <p:spPr/>
        <p:txBody>
          <a:bodyPr/>
          <a:lstStyle/>
          <a:p>
            <a:fld id="{000F4DE7-9EDA-4DB2-A92F-6F09DFDA4CAC}" type="datetimeFigureOut">
              <a:rPr lang="ru-RU" smtClean="0"/>
              <a:t>14.03.2022</a:t>
            </a:fld>
            <a:endParaRPr lang="ru-RU"/>
          </a:p>
        </p:txBody>
      </p:sp>
      <p:sp>
        <p:nvSpPr>
          <p:cNvPr id="5" name="Нижний колонтитул 4">
            <a:extLst>
              <a:ext uri="{FF2B5EF4-FFF2-40B4-BE49-F238E27FC236}">
                <a16:creationId xmlns:a16="http://schemas.microsoft.com/office/drawing/2014/main" id="{3D7EFDC4-44D8-4109-8ACF-27CD5DBED1C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027BED8-C584-456E-8A99-0CCBC1A898E7}"/>
              </a:ext>
            </a:extLst>
          </p:cNvPr>
          <p:cNvSpPr>
            <a:spLocks noGrp="1"/>
          </p:cNvSpPr>
          <p:nvPr>
            <p:ph type="sldNum" sz="quarter" idx="12"/>
          </p:nvPr>
        </p:nvSpPr>
        <p:spPr/>
        <p:txBody>
          <a:bodyPr/>
          <a:lstStyle/>
          <a:p>
            <a:fld id="{EC3819D3-004E-463C-AE16-D4BD261B7F0A}" type="slidenum">
              <a:rPr lang="ru-RU" smtClean="0"/>
              <a:t>‹#›</a:t>
            </a:fld>
            <a:endParaRPr lang="ru-RU"/>
          </a:p>
        </p:txBody>
      </p:sp>
    </p:spTree>
    <p:extLst>
      <p:ext uri="{BB962C8B-B14F-4D97-AF65-F5344CB8AC3E}">
        <p14:creationId xmlns:p14="http://schemas.microsoft.com/office/powerpoint/2010/main" val="477260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A16FE4-54E0-4D9F-B041-41F3297E384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86DDA11-D12E-48A5-897F-8655A3DB8DF4}"/>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70E351A7-AB68-42DB-8540-CB491524C2B0}"/>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DC20B8CD-15F8-45AC-8FF7-2D2A3C2B2F5B}"/>
              </a:ext>
            </a:extLst>
          </p:cNvPr>
          <p:cNvSpPr>
            <a:spLocks noGrp="1"/>
          </p:cNvSpPr>
          <p:nvPr>
            <p:ph type="dt" sz="half" idx="10"/>
          </p:nvPr>
        </p:nvSpPr>
        <p:spPr/>
        <p:txBody>
          <a:bodyPr/>
          <a:lstStyle/>
          <a:p>
            <a:fld id="{000F4DE7-9EDA-4DB2-A92F-6F09DFDA4CAC}" type="datetimeFigureOut">
              <a:rPr lang="ru-RU" smtClean="0"/>
              <a:t>14.03.2022</a:t>
            </a:fld>
            <a:endParaRPr lang="ru-RU"/>
          </a:p>
        </p:txBody>
      </p:sp>
      <p:sp>
        <p:nvSpPr>
          <p:cNvPr id="6" name="Нижний колонтитул 5">
            <a:extLst>
              <a:ext uri="{FF2B5EF4-FFF2-40B4-BE49-F238E27FC236}">
                <a16:creationId xmlns:a16="http://schemas.microsoft.com/office/drawing/2014/main" id="{8399D5A5-63F0-4F5F-84A0-574817FEE6A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6272AA98-BE21-41BA-BCBD-05D8BF23B8A0}"/>
              </a:ext>
            </a:extLst>
          </p:cNvPr>
          <p:cNvSpPr>
            <a:spLocks noGrp="1"/>
          </p:cNvSpPr>
          <p:nvPr>
            <p:ph type="sldNum" sz="quarter" idx="12"/>
          </p:nvPr>
        </p:nvSpPr>
        <p:spPr/>
        <p:txBody>
          <a:bodyPr/>
          <a:lstStyle/>
          <a:p>
            <a:fld id="{EC3819D3-004E-463C-AE16-D4BD261B7F0A}" type="slidenum">
              <a:rPr lang="ru-RU" smtClean="0"/>
              <a:t>‹#›</a:t>
            </a:fld>
            <a:endParaRPr lang="ru-RU"/>
          </a:p>
        </p:txBody>
      </p:sp>
    </p:spTree>
    <p:extLst>
      <p:ext uri="{BB962C8B-B14F-4D97-AF65-F5344CB8AC3E}">
        <p14:creationId xmlns:p14="http://schemas.microsoft.com/office/powerpoint/2010/main" val="367526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BB3BA6-5ADC-4DF6-9971-FC4D6FD6C8DE}"/>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6F3ECEC6-D6E1-4923-962E-E6DCBD029C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8FFAFE1E-773E-4737-BF6F-15FBC6070EF8}"/>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FF07F4B3-BBCF-40AD-97BA-9629803E83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189F1640-7D57-433D-AD9C-7499F182E6A8}"/>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329B2CF6-3CE5-486A-9BA6-8404AF78F96B}"/>
              </a:ext>
            </a:extLst>
          </p:cNvPr>
          <p:cNvSpPr>
            <a:spLocks noGrp="1"/>
          </p:cNvSpPr>
          <p:nvPr>
            <p:ph type="dt" sz="half" idx="10"/>
          </p:nvPr>
        </p:nvSpPr>
        <p:spPr/>
        <p:txBody>
          <a:bodyPr/>
          <a:lstStyle/>
          <a:p>
            <a:fld id="{000F4DE7-9EDA-4DB2-A92F-6F09DFDA4CAC}" type="datetimeFigureOut">
              <a:rPr lang="ru-RU" smtClean="0"/>
              <a:t>14.03.2022</a:t>
            </a:fld>
            <a:endParaRPr lang="ru-RU"/>
          </a:p>
        </p:txBody>
      </p:sp>
      <p:sp>
        <p:nvSpPr>
          <p:cNvPr id="8" name="Нижний колонтитул 7">
            <a:extLst>
              <a:ext uri="{FF2B5EF4-FFF2-40B4-BE49-F238E27FC236}">
                <a16:creationId xmlns:a16="http://schemas.microsoft.com/office/drawing/2014/main" id="{9AD86884-A7C6-4D07-873A-6558954D29BA}"/>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71F5D1A5-507D-43A2-8554-1B5DE479F64D}"/>
              </a:ext>
            </a:extLst>
          </p:cNvPr>
          <p:cNvSpPr>
            <a:spLocks noGrp="1"/>
          </p:cNvSpPr>
          <p:nvPr>
            <p:ph type="sldNum" sz="quarter" idx="12"/>
          </p:nvPr>
        </p:nvSpPr>
        <p:spPr/>
        <p:txBody>
          <a:bodyPr/>
          <a:lstStyle/>
          <a:p>
            <a:fld id="{EC3819D3-004E-463C-AE16-D4BD261B7F0A}" type="slidenum">
              <a:rPr lang="ru-RU" smtClean="0"/>
              <a:t>‹#›</a:t>
            </a:fld>
            <a:endParaRPr lang="ru-RU"/>
          </a:p>
        </p:txBody>
      </p:sp>
    </p:spTree>
    <p:extLst>
      <p:ext uri="{BB962C8B-B14F-4D97-AF65-F5344CB8AC3E}">
        <p14:creationId xmlns:p14="http://schemas.microsoft.com/office/powerpoint/2010/main" val="633526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317890-1AA4-4488-BB42-79CED00FD48D}"/>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CC70B35B-09B7-47EF-9D8F-F0ACB3A01F0D}"/>
              </a:ext>
            </a:extLst>
          </p:cNvPr>
          <p:cNvSpPr>
            <a:spLocks noGrp="1"/>
          </p:cNvSpPr>
          <p:nvPr>
            <p:ph type="dt" sz="half" idx="10"/>
          </p:nvPr>
        </p:nvSpPr>
        <p:spPr/>
        <p:txBody>
          <a:bodyPr/>
          <a:lstStyle/>
          <a:p>
            <a:fld id="{000F4DE7-9EDA-4DB2-A92F-6F09DFDA4CAC}" type="datetimeFigureOut">
              <a:rPr lang="ru-RU" smtClean="0"/>
              <a:t>14.03.2022</a:t>
            </a:fld>
            <a:endParaRPr lang="ru-RU"/>
          </a:p>
        </p:txBody>
      </p:sp>
      <p:sp>
        <p:nvSpPr>
          <p:cNvPr id="4" name="Нижний колонтитул 3">
            <a:extLst>
              <a:ext uri="{FF2B5EF4-FFF2-40B4-BE49-F238E27FC236}">
                <a16:creationId xmlns:a16="http://schemas.microsoft.com/office/drawing/2014/main" id="{8F65612E-9197-40EA-8CFC-847F6D21565E}"/>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E2455E1C-A92C-40DD-B858-AFA77EE7BB02}"/>
              </a:ext>
            </a:extLst>
          </p:cNvPr>
          <p:cNvSpPr>
            <a:spLocks noGrp="1"/>
          </p:cNvSpPr>
          <p:nvPr>
            <p:ph type="sldNum" sz="quarter" idx="12"/>
          </p:nvPr>
        </p:nvSpPr>
        <p:spPr/>
        <p:txBody>
          <a:bodyPr/>
          <a:lstStyle/>
          <a:p>
            <a:fld id="{EC3819D3-004E-463C-AE16-D4BD261B7F0A}" type="slidenum">
              <a:rPr lang="ru-RU" smtClean="0"/>
              <a:t>‹#›</a:t>
            </a:fld>
            <a:endParaRPr lang="ru-RU"/>
          </a:p>
        </p:txBody>
      </p:sp>
    </p:spTree>
    <p:extLst>
      <p:ext uri="{BB962C8B-B14F-4D97-AF65-F5344CB8AC3E}">
        <p14:creationId xmlns:p14="http://schemas.microsoft.com/office/powerpoint/2010/main" val="190883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85041081-50C3-4857-8481-6FD4D3A66A7C}"/>
              </a:ext>
            </a:extLst>
          </p:cNvPr>
          <p:cNvSpPr>
            <a:spLocks noGrp="1"/>
          </p:cNvSpPr>
          <p:nvPr>
            <p:ph type="dt" sz="half" idx="10"/>
          </p:nvPr>
        </p:nvSpPr>
        <p:spPr/>
        <p:txBody>
          <a:bodyPr/>
          <a:lstStyle/>
          <a:p>
            <a:fld id="{000F4DE7-9EDA-4DB2-A92F-6F09DFDA4CAC}" type="datetimeFigureOut">
              <a:rPr lang="ru-RU" smtClean="0"/>
              <a:t>14.03.2022</a:t>
            </a:fld>
            <a:endParaRPr lang="ru-RU"/>
          </a:p>
        </p:txBody>
      </p:sp>
      <p:sp>
        <p:nvSpPr>
          <p:cNvPr id="3" name="Нижний колонтитул 2">
            <a:extLst>
              <a:ext uri="{FF2B5EF4-FFF2-40B4-BE49-F238E27FC236}">
                <a16:creationId xmlns:a16="http://schemas.microsoft.com/office/drawing/2014/main" id="{920D8947-DD92-4C86-94B7-6B1006B6C6D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A67A91C3-0BCB-470B-A6AB-2ECEC5F5E0C4}"/>
              </a:ext>
            </a:extLst>
          </p:cNvPr>
          <p:cNvSpPr>
            <a:spLocks noGrp="1"/>
          </p:cNvSpPr>
          <p:nvPr>
            <p:ph type="sldNum" sz="quarter" idx="12"/>
          </p:nvPr>
        </p:nvSpPr>
        <p:spPr/>
        <p:txBody>
          <a:bodyPr/>
          <a:lstStyle/>
          <a:p>
            <a:fld id="{EC3819D3-004E-463C-AE16-D4BD261B7F0A}" type="slidenum">
              <a:rPr lang="ru-RU" smtClean="0"/>
              <a:t>‹#›</a:t>
            </a:fld>
            <a:endParaRPr lang="ru-RU"/>
          </a:p>
        </p:txBody>
      </p:sp>
    </p:spTree>
    <p:extLst>
      <p:ext uri="{BB962C8B-B14F-4D97-AF65-F5344CB8AC3E}">
        <p14:creationId xmlns:p14="http://schemas.microsoft.com/office/powerpoint/2010/main" val="3933047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4A14EE-691D-47FC-955A-64C98864D5D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AA206E31-F31D-4E77-A421-F5F0BB55C9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F8DC6D1F-9828-404E-A6B1-0CDCBE7237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566C9EE1-C8EB-467E-8B2B-BC99B7D278B6}"/>
              </a:ext>
            </a:extLst>
          </p:cNvPr>
          <p:cNvSpPr>
            <a:spLocks noGrp="1"/>
          </p:cNvSpPr>
          <p:nvPr>
            <p:ph type="dt" sz="half" idx="10"/>
          </p:nvPr>
        </p:nvSpPr>
        <p:spPr/>
        <p:txBody>
          <a:bodyPr/>
          <a:lstStyle/>
          <a:p>
            <a:fld id="{000F4DE7-9EDA-4DB2-A92F-6F09DFDA4CAC}" type="datetimeFigureOut">
              <a:rPr lang="ru-RU" smtClean="0"/>
              <a:t>14.03.2022</a:t>
            </a:fld>
            <a:endParaRPr lang="ru-RU"/>
          </a:p>
        </p:txBody>
      </p:sp>
      <p:sp>
        <p:nvSpPr>
          <p:cNvPr id="6" name="Нижний колонтитул 5">
            <a:extLst>
              <a:ext uri="{FF2B5EF4-FFF2-40B4-BE49-F238E27FC236}">
                <a16:creationId xmlns:a16="http://schemas.microsoft.com/office/drawing/2014/main" id="{EB890F1E-E1D3-4F07-A7F1-85679CFE17DB}"/>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BD88628-4BB7-4E9E-A2B5-8026F3D331CA}"/>
              </a:ext>
            </a:extLst>
          </p:cNvPr>
          <p:cNvSpPr>
            <a:spLocks noGrp="1"/>
          </p:cNvSpPr>
          <p:nvPr>
            <p:ph type="sldNum" sz="quarter" idx="12"/>
          </p:nvPr>
        </p:nvSpPr>
        <p:spPr/>
        <p:txBody>
          <a:bodyPr/>
          <a:lstStyle/>
          <a:p>
            <a:fld id="{EC3819D3-004E-463C-AE16-D4BD261B7F0A}" type="slidenum">
              <a:rPr lang="ru-RU" smtClean="0"/>
              <a:t>‹#›</a:t>
            </a:fld>
            <a:endParaRPr lang="ru-RU"/>
          </a:p>
        </p:txBody>
      </p:sp>
    </p:spTree>
    <p:extLst>
      <p:ext uri="{BB962C8B-B14F-4D97-AF65-F5344CB8AC3E}">
        <p14:creationId xmlns:p14="http://schemas.microsoft.com/office/powerpoint/2010/main" val="2446210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439B58-F69B-4DFA-B909-81ACFBB898F4}"/>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7821007F-BDBD-4C58-AC3B-0B094E51B9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F98C196A-7760-44F6-9C91-DECDF8A36A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3019163-51DF-49F6-AE21-D2B60C1E245A}"/>
              </a:ext>
            </a:extLst>
          </p:cNvPr>
          <p:cNvSpPr>
            <a:spLocks noGrp="1"/>
          </p:cNvSpPr>
          <p:nvPr>
            <p:ph type="dt" sz="half" idx="10"/>
          </p:nvPr>
        </p:nvSpPr>
        <p:spPr/>
        <p:txBody>
          <a:bodyPr/>
          <a:lstStyle/>
          <a:p>
            <a:fld id="{000F4DE7-9EDA-4DB2-A92F-6F09DFDA4CAC}" type="datetimeFigureOut">
              <a:rPr lang="ru-RU" smtClean="0"/>
              <a:t>14.03.2022</a:t>
            </a:fld>
            <a:endParaRPr lang="ru-RU"/>
          </a:p>
        </p:txBody>
      </p:sp>
      <p:sp>
        <p:nvSpPr>
          <p:cNvPr id="6" name="Нижний колонтитул 5">
            <a:extLst>
              <a:ext uri="{FF2B5EF4-FFF2-40B4-BE49-F238E27FC236}">
                <a16:creationId xmlns:a16="http://schemas.microsoft.com/office/drawing/2014/main" id="{A22D9C4A-C6A2-45ED-8B51-A5FEFDD26C3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9BA62B7-0BD0-4F9F-A4C5-158F0B6CB60E}"/>
              </a:ext>
            </a:extLst>
          </p:cNvPr>
          <p:cNvSpPr>
            <a:spLocks noGrp="1"/>
          </p:cNvSpPr>
          <p:nvPr>
            <p:ph type="sldNum" sz="quarter" idx="12"/>
          </p:nvPr>
        </p:nvSpPr>
        <p:spPr/>
        <p:txBody>
          <a:bodyPr/>
          <a:lstStyle/>
          <a:p>
            <a:fld id="{EC3819D3-004E-463C-AE16-D4BD261B7F0A}" type="slidenum">
              <a:rPr lang="ru-RU" smtClean="0"/>
              <a:t>‹#›</a:t>
            </a:fld>
            <a:endParaRPr lang="ru-RU"/>
          </a:p>
        </p:txBody>
      </p:sp>
    </p:spTree>
    <p:extLst>
      <p:ext uri="{BB962C8B-B14F-4D97-AF65-F5344CB8AC3E}">
        <p14:creationId xmlns:p14="http://schemas.microsoft.com/office/powerpoint/2010/main" val="10487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261C95-1070-4C13-8121-85F0C2EE79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2A5F3BB4-634E-4084-9BD5-BBE1B8EEA5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6821A4B-D203-4483-AE5F-826482D5B8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0F4DE7-9EDA-4DB2-A92F-6F09DFDA4CAC}" type="datetimeFigureOut">
              <a:rPr lang="ru-RU" smtClean="0"/>
              <a:t>14.03.2022</a:t>
            </a:fld>
            <a:endParaRPr lang="ru-RU"/>
          </a:p>
        </p:txBody>
      </p:sp>
      <p:sp>
        <p:nvSpPr>
          <p:cNvPr id="5" name="Нижний колонтитул 4">
            <a:extLst>
              <a:ext uri="{FF2B5EF4-FFF2-40B4-BE49-F238E27FC236}">
                <a16:creationId xmlns:a16="http://schemas.microsoft.com/office/drawing/2014/main" id="{D12178F7-DCB6-403C-8B43-09135ACAC5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997D7E1A-DD74-426D-AF7D-B02B5F81E9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3819D3-004E-463C-AE16-D4BD261B7F0A}" type="slidenum">
              <a:rPr lang="ru-RU" smtClean="0"/>
              <a:t>‹#›</a:t>
            </a:fld>
            <a:endParaRPr lang="ru-RU"/>
          </a:p>
        </p:txBody>
      </p:sp>
    </p:spTree>
    <p:extLst>
      <p:ext uri="{BB962C8B-B14F-4D97-AF65-F5344CB8AC3E}">
        <p14:creationId xmlns:p14="http://schemas.microsoft.com/office/powerpoint/2010/main" val="625698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66EC95C3-DE94-4242-99AA-186AA9D1D7A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409457" y="1107830"/>
            <a:ext cx="4688404" cy="3314702"/>
          </a:xfrm>
          <a:prstGeom prst="rect">
            <a:avLst/>
          </a:prstGeom>
        </p:spPr>
      </p:pic>
      <p:sp>
        <p:nvSpPr>
          <p:cNvPr id="5" name="TextBox 4">
            <a:extLst>
              <a:ext uri="{FF2B5EF4-FFF2-40B4-BE49-F238E27FC236}">
                <a16:creationId xmlns:a16="http://schemas.microsoft.com/office/drawing/2014/main" id="{2BCEEA27-B076-476F-975D-BC3F59CD9DDC}"/>
              </a:ext>
            </a:extLst>
          </p:cNvPr>
          <p:cNvSpPr txBox="1"/>
          <p:nvPr/>
        </p:nvSpPr>
        <p:spPr>
          <a:xfrm>
            <a:off x="314325" y="263741"/>
            <a:ext cx="7299813" cy="646331"/>
          </a:xfrm>
          <a:prstGeom prst="rect">
            <a:avLst/>
          </a:prstGeom>
          <a:noFill/>
        </p:spPr>
        <p:txBody>
          <a:bodyPr wrap="square">
            <a:spAutoFit/>
          </a:bodyPr>
          <a:lstStyle/>
          <a:p>
            <a:r>
              <a:rPr lang="en-US" sz="3600" dirty="0">
                <a:latin typeface="+mj-lt"/>
              </a:rPr>
              <a:t>Hail risk predictions approaches</a:t>
            </a:r>
            <a:endParaRPr lang="ru-RU" sz="3600" dirty="0">
              <a:latin typeface="+mj-lt"/>
            </a:endParaRPr>
          </a:p>
        </p:txBody>
      </p:sp>
      <p:sp>
        <p:nvSpPr>
          <p:cNvPr id="7" name="TextBox 6">
            <a:extLst>
              <a:ext uri="{FF2B5EF4-FFF2-40B4-BE49-F238E27FC236}">
                <a16:creationId xmlns:a16="http://schemas.microsoft.com/office/drawing/2014/main" id="{28A81493-FDDB-45F0-8904-52E3B91E422B}"/>
              </a:ext>
            </a:extLst>
          </p:cNvPr>
          <p:cNvSpPr txBox="1"/>
          <p:nvPr/>
        </p:nvSpPr>
        <p:spPr>
          <a:xfrm>
            <a:off x="224205" y="1389071"/>
            <a:ext cx="6097464" cy="400110"/>
          </a:xfrm>
          <a:prstGeom prst="rect">
            <a:avLst/>
          </a:prstGeom>
          <a:noFill/>
        </p:spPr>
        <p:txBody>
          <a:bodyPr wrap="square">
            <a:spAutoFit/>
          </a:bodyPr>
          <a:lstStyle/>
          <a:p>
            <a:r>
              <a:rPr lang="en-US" sz="2000" dirty="0"/>
              <a:t>GNN + LSTM/GRU </a:t>
            </a:r>
            <a:endParaRPr lang="ru-RU" sz="2000" dirty="0"/>
          </a:p>
        </p:txBody>
      </p:sp>
      <p:sp>
        <p:nvSpPr>
          <p:cNvPr id="9" name="TextBox 8">
            <a:extLst>
              <a:ext uri="{FF2B5EF4-FFF2-40B4-BE49-F238E27FC236}">
                <a16:creationId xmlns:a16="http://schemas.microsoft.com/office/drawing/2014/main" id="{F6900946-3872-45E4-936D-62360822FAD6}"/>
              </a:ext>
            </a:extLst>
          </p:cNvPr>
          <p:cNvSpPr txBox="1"/>
          <p:nvPr/>
        </p:nvSpPr>
        <p:spPr>
          <a:xfrm>
            <a:off x="490172" y="2026504"/>
            <a:ext cx="5831497" cy="1477328"/>
          </a:xfrm>
          <a:prstGeom prst="rect">
            <a:avLst/>
          </a:prstGeom>
          <a:noFill/>
        </p:spPr>
        <p:txBody>
          <a:bodyPr wrap="square">
            <a:spAutoFit/>
          </a:bodyPr>
          <a:lstStyle/>
          <a:p>
            <a:r>
              <a:rPr lang="en-US" dirty="0"/>
              <a:t>GNN:</a:t>
            </a:r>
          </a:p>
          <a:p>
            <a:r>
              <a:rPr lang="en-US" dirty="0"/>
              <a:t>At every timestamp we have several geogrids of climatic variables. We need to map these tensors into embedding space. GNN is used to find connections between climatic variables and to create embeddings. </a:t>
            </a:r>
          </a:p>
        </p:txBody>
      </p:sp>
      <p:sp>
        <p:nvSpPr>
          <p:cNvPr id="11" name="TextBox 10">
            <a:extLst>
              <a:ext uri="{FF2B5EF4-FFF2-40B4-BE49-F238E27FC236}">
                <a16:creationId xmlns:a16="http://schemas.microsoft.com/office/drawing/2014/main" id="{81BDEBBD-E877-4AA9-9A2D-0DE31DDA2FF9}"/>
              </a:ext>
            </a:extLst>
          </p:cNvPr>
          <p:cNvSpPr txBox="1"/>
          <p:nvPr/>
        </p:nvSpPr>
        <p:spPr>
          <a:xfrm>
            <a:off x="490172" y="3692716"/>
            <a:ext cx="6097464" cy="1200329"/>
          </a:xfrm>
          <a:prstGeom prst="rect">
            <a:avLst/>
          </a:prstGeom>
          <a:noFill/>
        </p:spPr>
        <p:txBody>
          <a:bodyPr wrap="square">
            <a:spAutoFit/>
          </a:bodyPr>
          <a:lstStyle/>
          <a:p>
            <a:r>
              <a:rPr lang="en-US" dirty="0"/>
              <a:t>LSTM/GRU:</a:t>
            </a:r>
          </a:p>
          <a:p>
            <a:r>
              <a:rPr lang="en-US" dirty="0"/>
              <a:t>Since our data is time series, it is necessary to take into consideration its temporary structure. LSTM/GRU – networks are one of the main approaches to use with temporary data.</a:t>
            </a:r>
            <a:endParaRPr lang="ru-RU" dirty="0"/>
          </a:p>
        </p:txBody>
      </p:sp>
      <p:sp>
        <p:nvSpPr>
          <p:cNvPr id="13" name="TextBox 12">
            <a:extLst>
              <a:ext uri="{FF2B5EF4-FFF2-40B4-BE49-F238E27FC236}">
                <a16:creationId xmlns:a16="http://schemas.microsoft.com/office/drawing/2014/main" id="{39A7B3AC-EA2F-4F3D-98E9-012DA43A3FF4}"/>
              </a:ext>
            </a:extLst>
          </p:cNvPr>
          <p:cNvSpPr txBox="1"/>
          <p:nvPr/>
        </p:nvSpPr>
        <p:spPr>
          <a:xfrm>
            <a:off x="480280" y="5081929"/>
            <a:ext cx="6097464" cy="646331"/>
          </a:xfrm>
          <a:prstGeom prst="rect">
            <a:avLst/>
          </a:prstGeom>
          <a:noFill/>
        </p:spPr>
        <p:txBody>
          <a:bodyPr wrap="square">
            <a:spAutoFit/>
          </a:bodyPr>
          <a:lstStyle/>
          <a:p>
            <a:r>
              <a:rPr lang="en-US" dirty="0"/>
              <a:t>Considering the problem as classification problem we combine this approaches to predict hail events in future months.</a:t>
            </a:r>
            <a:endParaRPr lang="ru-RU" dirty="0"/>
          </a:p>
        </p:txBody>
      </p:sp>
    </p:spTree>
    <p:extLst>
      <p:ext uri="{BB962C8B-B14F-4D97-AF65-F5344CB8AC3E}">
        <p14:creationId xmlns:p14="http://schemas.microsoft.com/office/powerpoint/2010/main" val="331166061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103</Words>
  <Application>Microsoft Office PowerPoint</Application>
  <PresentationFormat>Широкоэкранный</PresentationFormat>
  <Paragraphs>7</Paragraphs>
  <Slides>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Иван Лукьяненко</dc:creator>
  <cp:lastModifiedBy>Иван Лукьяненко</cp:lastModifiedBy>
  <cp:revision>1</cp:revision>
  <dcterms:created xsi:type="dcterms:W3CDTF">2022-03-14T14:27:59Z</dcterms:created>
  <dcterms:modified xsi:type="dcterms:W3CDTF">2022-03-14T14:53:17Z</dcterms:modified>
</cp:coreProperties>
</file>