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F0-8C56-402C-A32A-02CD00CB90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AEC9-C131-41FA-899D-0D8881BE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F0-8C56-402C-A32A-02CD00CB90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AEC9-C131-41FA-899D-0D8881BE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F0-8C56-402C-A32A-02CD00CB90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AEC9-C131-41FA-899D-0D8881BE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4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F0-8C56-402C-A32A-02CD00CB90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AEC9-C131-41FA-899D-0D8881BE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1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F0-8C56-402C-A32A-02CD00CB90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AEC9-C131-41FA-899D-0D8881BE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F0-8C56-402C-A32A-02CD00CB90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AEC9-C131-41FA-899D-0D8881BE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F0-8C56-402C-A32A-02CD00CB90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AEC9-C131-41FA-899D-0D8881BE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6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F0-8C56-402C-A32A-02CD00CB90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AEC9-C131-41FA-899D-0D8881BE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F0-8C56-402C-A32A-02CD00CB90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AEC9-C131-41FA-899D-0D8881BE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F0-8C56-402C-A32A-02CD00CB90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AEC9-C131-41FA-899D-0D8881BE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4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E3F0-8C56-402C-A32A-02CD00CB90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AEC9-C131-41FA-899D-0D8881BE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E3F0-8C56-402C-A32A-02CD00CB90D4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AEC9-C131-41FA-899D-0D8881BE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Предсказание свойств и типов атомов в молекулярных графах при помощи </a:t>
            </a:r>
            <a:r>
              <a:rPr lang="ru-RU" sz="4000" dirty="0" err="1" smtClean="0"/>
              <a:t>сверточных</a:t>
            </a:r>
            <a:r>
              <a:rPr lang="ru-RU" sz="4000" dirty="0" smtClean="0"/>
              <a:t> сетей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3366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Манучарян Вардан</a:t>
            </a:r>
            <a:endParaRPr lang="en-US" dirty="0" smtClean="0"/>
          </a:p>
          <a:p>
            <a:r>
              <a:rPr lang="ru-RU" dirty="0" smtClean="0"/>
              <a:t>Кадукова Мария, </a:t>
            </a:r>
            <a:r>
              <a:rPr lang="ru-RU" dirty="0" err="1" smtClean="0"/>
              <a:t>Грудинин</a:t>
            </a:r>
            <a:r>
              <a:rPr lang="ru-RU" dirty="0" smtClean="0"/>
              <a:t> Сергей, Стрижов В.В.</a:t>
            </a:r>
          </a:p>
          <a:p>
            <a:endParaRPr lang="en-US" dirty="0" smtClean="0"/>
          </a:p>
          <a:p>
            <a:r>
              <a:rPr lang="ru-RU" dirty="0" smtClean="0"/>
              <a:t> Московский физико-технический институт</a:t>
            </a:r>
          </a:p>
          <a:p>
            <a:endParaRPr lang="ru-RU" dirty="0"/>
          </a:p>
          <a:p>
            <a:r>
              <a:rPr lang="ru-RU" dirty="0" smtClean="0"/>
              <a:t>Курс: Численные методы обучения по прецедентам (практика, В.В. Стрижов)/Группа 594, весна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исследования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• Цель работы</a:t>
            </a:r>
          </a:p>
          <a:p>
            <a:pPr marL="0" indent="0">
              <a:buNone/>
            </a:pPr>
            <a:r>
              <a:rPr lang="ru-RU" dirty="0" smtClean="0"/>
              <a:t>Предложить метод предсказания типов атомов по молекулярному графу</a:t>
            </a:r>
          </a:p>
          <a:p>
            <a:pPr marL="0" indent="0">
              <a:buNone/>
            </a:pPr>
            <a:r>
              <a:rPr lang="ru-RU" dirty="0" smtClean="0"/>
              <a:t>• Проблема </a:t>
            </a:r>
          </a:p>
          <a:p>
            <a:pPr marL="0" indent="0">
              <a:buNone/>
            </a:pPr>
            <a:r>
              <a:rPr lang="ru-RU" dirty="0" smtClean="0"/>
              <a:t>Существующие модели предсказывают тип на основе гибридизации</a:t>
            </a:r>
            <a:r>
              <a:rPr lang="en-US" dirty="0" smtClean="0"/>
              <a:t> c </a:t>
            </a:r>
            <a:r>
              <a:rPr lang="ru-RU" dirty="0" smtClean="0"/>
              <a:t>цепочкой условных операторов</a:t>
            </a:r>
          </a:p>
          <a:p>
            <a:pPr marL="0" indent="0">
              <a:buNone/>
            </a:pPr>
            <a:r>
              <a:rPr lang="ru-RU" dirty="0" smtClean="0"/>
              <a:t>• Метод решения</a:t>
            </a:r>
          </a:p>
          <a:p>
            <a:pPr marL="0" indent="0">
              <a:buNone/>
            </a:pPr>
            <a:r>
              <a:rPr lang="ru-RU" dirty="0" smtClean="0"/>
              <a:t>Автоматизация процесса с помощью </a:t>
            </a:r>
            <a:r>
              <a:rPr lang="ru-RU" dirty="0" err="1" smtClean="0"/>
              <a:t>свёрточных</a:t>
            </a:r>
            <a:r>
              <a:rPr lang="ru-RU" dirty="0" smtClean="0"/>
              <a:t> нейронных сетей, учитывающих окружение атома и 3d структуру молекулярных графов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1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r>
              <a:rPr lang="en-US" dirty="0" smtClean="0"/>
              <a:t> </a:t>
            </a:r>
            <a:r>
              <a:rPr lang="ru-RU" dirty="0" smtClean="0"/>
              <a:t>по предсказанию типов атомов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• </a:t>
            </a:r>
            <a:r>
              <a:rPr lang="en-US" dirty="0" smtClean="0"/>
              <a:t>Mathias </a:t>
            </a:r>
            <a:r>
              <a:rPr lang="en-US" dirty="0" err="1" smtClean="0"/>
              <a:t>Niepert</a:t>
            </a:r>
            <a:r>
              <a:rPr lang="en-US" dirty="0" smtClean="0"/>
              <a:t>. Learning Convolutional Neural Networks for Graphs, 2015 [</a:t>
            </a:r>
            <a:r>
              <a:rPr lang="ru-RU" dirty="0" smtClean="0"/>
              <a:t>использование </a:t>
            </a:r>
            <a:r>
              <a:rPr lang="en-US" dirty="0" err="1" smtClean="0"/>
              <a:t>cNN</a:t>
            </a:r>
            <a:r>
              <a:rPr lang="en-US" dirty="0" smtClean="0"/>
              <a:t> </a:t>
            </a:r>
            <a:r>
              <a:rPr lang="ru-RU" dirty="0" smtClean="0"/>
              <a:t>на графах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• Steven </a:t>
            </a:r>
            <a:r>
              <a:rPr lang="en-US" dirty="0" err="1" smtClean="0"/>
              <a:t>Kearnes</a:t>
            </a:r>
            <a:r>
              <a:rPr lang="ru-RU" dirty="0" smtClean="0"/>
              <a:t>.</a:t>
            </a:r>
            <a:r>
              <a:rPr lang="en-US" dirty="0" smtClean="0"/>
              <a:t> Molecular Graph Convolutions: Moving Beyond Fingerprints, 2016 [</a:t>
            </a:r>
            <a:r>
              <a:rPr lang="ru-RU" dirty="0" smtClean="0"/>
              <a:t>самая близкая работа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• Maria </a:t>
            </a:r>
            <a:r>
              <a:rPr lang="en-US" dirty="0" err="1" smtClean="0"/>
              <a:t>Kadukova</a:t>
            </a:r>
            <a:r>
              <a:rPr lang="en-US" dirty="0" smtClean="0"/>
              <a:t>, Sergei </a:t>
            </a:r>
            <a:r>
              <a:rPr lang="en-US" dirty="0" err="1" smtClean="0"/>
              <a:t>Grudinin</a:t>
            </a:r>
            <a:r>
              <a:rPr lang="en-US" dirty="0" smtClean="0"/>
              <a:t>. </a:t>
            </a:r>
            <a:r>
              <a:rPr lang="en-US" dirty="0" err="1" smtClean="0"/>
              <a:t>Knodle</a:t>
            </a:r>
            <a:r>
              <a:rPr lang="en-US" dirty="0" smtClean="0"/>
              <a:t>: A Support Vector Machines-Based Automatic Perception of Organic Molecules from 3D Coordinates</a:t>
            </a:r>
            <a:r>
              <a:rPr lang="ru-RU" dirty="0" smtClean="0"/>
              <a:t>.</a:t>
            </a:r>
            <a:r>
              <a:rPr lang="en-US" dirty="0" smtClean="0"/>
              <a:t> 2016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ru-RU" dirty="0" smtClean="0"/>
              <a:t>алгоритм для сравнения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классификации атомов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1498600"/>
            <a:ext cx="94431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1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эксперимента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Получить результат, сопоставимый по качеству с </a:t>
            </a:r>
            <a:r>
              <a:rPr lang="en-US" dirty="0" err="1" smtClean="0"/>
              <a:t>Knodle</a:t>
            </a:r>
            <a:endParaRPr lang="ru-RU" dirty="0" smtClean="0"/>
          </a:p>
          <a:p>
            <a:r>
              <a:rPr lang="ru-RU" dirty="0" smtClean="0"/>
              <a:t>Функционал качества – </a:t>
            </a:r>
            <a:r>
              <a:rPr lang="en-US" dirty="0" smtClean="0"/>
              <a:t>Accurac</a:t>
            </a:r>
            <a:r>
              <a:rPr lang="en-US" dirty="0"/>
              <a:t>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797250"/>
            <a:ext cx="2962275" cy="3985219"/>
          </a:xfrm>
        </p:spPr>
      </p:pic>
    </p:spTree>
    <p:extLst>
      <p:ext uri="{BB962C8B-B14F-4D97-AF65-F5344CB8AC3E}">
        <p14:creationId xmlns:p14="http://schemas.microsoft.com/office/powerpoint/2010/main" val="261225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1690688"/>
            <a:ext cx="8972550" cy="4486275"/>
          </a:xfrm>
        </p:spPr>
      </p:pic>
    </p:spTree>
    <p:extLst>
      <p:ext uri="{BB962C8B-B14F-4D97-AF65-F5344CB8AC3E}">
        <p14:creationId xmlns:p14="http://schemas.microsoft.com/office/powerpoint/2010/main" val="273861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Качество построенного алгоритма 45%</a:t>
            </a:r>
            <a:endParaRPr lang="en-US" dirty="0" smtClean="0"/>
          </a:p>
          <a:p>
            <a:r>
              <a:rPr lang="ru-RU" dirty="0" smtClean="0"/>
              <a:t>Качество </a:t>
            </a:r>
            <a:r>
              <a:rPr lang="en-US" dirty="0" err="1" smtClean="0"/>
              <a:t>Knodle</a:t>
            </a:r>
            <a:endParaRPr lang="en-US" dirty="0" smtClean="0"/>
          </a:p>
          <a:p>
            <a:r>
              <a:rPr lang="ru-RU" dirty="0" smtClean="0"/>
              <a:t>Необходимо улучшить модель: добавить признаки, изменить архитектуру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8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Предсказание свойств и типов атомов в молекулярных графах при помощи сверточных сетей </vt:lpstr>
      <vt:lpstr>Цель исследования </vt:lpstr>
      <vt:lpstr>Литература по предсказанию типов атомов</vt:lpstr>
      <vt:lpstr>Постановка задачи классификации атомов</vt:lpstr>
      <vt:lpstr>Цели эксперимента</vt:lpstr>
      <vt:lpstr>Эксперимент</vt:lpstr>
      <vt:lpstr>Результаты эксперимента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свойств и типов атомов в молекулярных графах при помощи сверточных сетей</dc:title>
  <dc:creator>Вардан Манучарян</dc:creator>
  <cp:lastModifiedBy>Вардан Манучарян</cp:lastModifiedBy>
  <cp:revision>4</cp:revision>
  <dcterms:created xsi:type="dcterms:W3CDTF">2018-05-03T14:08:45Z</dcterms:created>
  <dcterms:modified xsi:type="dcterms:W3CDTF">2018-05-03T14:55:29Z</dcterms:modified>
</cp:coreProperties>
</file>