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Bebas Neue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nva Sans Bold" panose="020B060402020202020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Bold" panose="020B0806030504020204" charset="0"/>
      <p:regular r:id="rId23"/>
    </p:embeddedFont>
    <p:embeddedFont>
      <p:font typeface="Open Sauce" panose="020B0604020202020204" charset="0"/>
      <p:regular r:id="rId24"/>
    </p:embeddedFont>
    <p:embeddedFont>
      <p:font typeface="Open Sauce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357" autoAdjust="0"/>
  </p:normalViewPr>
  <p:slideViewPr>
    <p:cSldViewPr>
      <p:cViewPr varScale="1">
        <p:scale>
          <a:sx n="68" d="100"/>
          <a:sy n="68" d="100"/>
        </p:scale>
        <p:origin x="8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11" Type="http://schemas.openxmlformats.org/officeDocument/2006/relationships/image" Target="../media/image2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1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594422" y="-759823"/>
            <a:ext cx="2373600" cy="3867244"/>
            <a:chOff x="0" y="0"/>
            <a:chExt cx="3164800" cy="5156325"/>
          </a:xfrm>
        </p:grpSpPr>
        <p:sp>
          <p:nvSpPr>
            <p:cNvPr id="3" name="Freeform 3"/>
            <p:cNvSpPr/>
            <p:nvPr/>
          </p:nvSpPr>
          <p:spPr>
            <a:xfrm>
              <a:off x="127" y="127"/>
              <a:ext cx="3164586" cy="5156073"/>
            </a:xfrm>
            <a:custGeom>
              <a:avLst/>
              <a:gdLst/>
              <a:ahLst/>
              <a:cxnLst/>
              <a:rect l="l" t="t" r="r" b="b"/>
              <a:pathLst>
                <a:path w="3164586" h="5156073">
                  <a:moveTo>
                    <a:pt x="0" y="0"/>
                  </a:moveTo>
                  <a:cubicBezTo>
                    <a:pt x="40767" y="1095121"/>
                    <a:pt x="259842" y="1828546"/>
                    <a:pt x="1486662" y="1736852"/>
                  </a:cubicBezTo>
                  <a:cubicBezTo>
                    <a:pt x="1971167" y="1700657"/>
                    <a:pt x="2087118" y="2123821"/>
                    <a:pt x="1907286" y="2650490"/>
                  </a:cubicBezTo>
                  <a:cubicBezTo>
                    <a:pt x="1590548" y="3576193"/>
                    <a:pt x="1191641" y="4827905"/>
                    <a:pt x="3164586" y="5156073"/>
                  </a:cubicBezTo>
                  <a:lnTo>
                    <a:pt x="3164586" y="0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grpSp>
        <p:nvGrpSpPr>
          <p:cNvPr id="4" name="Group 4"/>
          <p:cNvGrpSpPr/>
          <p:nvPr/>
        </p:nvGrpSpPr>
        <p:grpSpPr>
          <a:xfrm rot="9000033">
            <a:off x="1574320" y="1139041"/>
            <a:ext cx="718606" cy="584702"/>
            <a:chOff x="0" y="0"/>
            <a:chExt cx="958141" cy="779603"/>
          </a:xfrm>
        </p:grpSpPr>
        <p:sp>
          <p:nvSpPr>
            <p:cNvPr id="5" name="Freeform 5"/>
            <p:cNvSpPr/>
            <p:nvPr/>
          </p:nvSpPr>
          <p:spPr>
            <a:xfrm>
              <a:off x="127" y="0"/>
              <a:ext cx="957961" cy="779526"/>
            </a:xfrm>
            <a:custGeom>
              <a:avLst/>
              <a:gdLst/>
              <a:ahLst/>
              <a:cxnLst/>
              <a:rect l="l" t="t" r="r" b="b"/>
              <a:pathLst>
                <a:path w="957961" h="779526">
                  <a:moveTo>
                    <a:pt x="696849" y="618490"/>
                  </a:moveTo>
                  <a:cubicBezTo>
                    <a:pt x="957961" y="311404"/>
                    <a:pt x="221615" y="0"/>
                    <a:pt x="59690" y="285242"/>
                  </a:cubicBezTo>
                  <a:cubicBezTo>
                    <a:pt x="0" y="391160"/>
                    <a:pt x="58420" y="631698"/>
                    <a:pt x="222758" y="715010"/>
                  </a:cubicBezTo>
                  <a:cubicBezTo>
                    <a:pt x="349758" y="779526"/>
                    <a:pt x="562229" y="719582"/>
                    <a:pt x="696976" y="618490"/>
                  </a:cubicBez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4547797" y="7917500"/>
            <a:ext cx="13894800" cy="3855400"/>
          </a:xfrm>
          <a:custGeom>
            <a:avLst/>
            <a:gdLst/>
            <a:ahLst/>
            <a:cxnLst/>
            <a:rect l="l" t="t" r="r" b="b"/>
            <a:pathLst>
              <a:path w="13894800" h="3855400">
                <a:moveTo>
                  <a:pt x="0" y="0"/>
                </a:moveTo>
                <a:lnTo>
                  <a:pt x="13894800" y="0"/>
                </a:lnTo>
                <a:lnTo>
                  <a:pt x="13894800" y="3855400"/>
                </a:lnTo>
                <a:lnTo>
                  <a:pt x="0" y="3855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660" r="-1166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333679" y="65108"/>
            <a:ext cx="5190902" cy="1249650"/>
          </a:xfrm>
          <a:custGeom>
            <a:avLst/>
            <a:gdLst/>
            <a:ahLst/>
            <a:cxnLst/>
            <a:rect l="l" t="t" r="r" b="b"/>
            <a:pathLst>
              <a:path w="5190902" h="1249650">
                <a:moveTo>
                  <a:pt x="0" y="0"/>
                </a:moveTo>
                <a:lnTo>
                  <a:pt x="5190902" y="0"/>
                </a:lnTo>
                <a:lnTo>
                  <a:pt x="5190902" y="1249650"/>
                </a:lnTo>
                <a:lnTo>
                  <a:pt x="0" y="124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66066" y="8953454"/>
            <a:ext cx="13547002" cy="3048046"/>
          </a:xfrm>
          <a:custGeom>
            <a:avLst/>
            <a:gdLst/>
            <a:ahLst/>
            <a:cxnLst/>
            <a:rect l="l" t="t" r="r" b="b"/>
            <a:pathLst>
              <a:path w="13547002" h="3048046">
                <a:moveTo>
                  <a:pt x="0" y="0"/>
                </a:moveTo>
                <a:lnTo>
                  <a:pt x="13547002" y="0"/>
                </a:lnTo>
                <a:lnTo>
                  <a:pt x="13547002" y="3048046"/>
                </a:lnTo>
                <a:lnTo>
                  <a:pt x="0" y="3048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133421" y="2815459"/>
            <a:ext cx="6021158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6000" dirty="0" err="1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Aahar</a:t>
            </a:r>
            <a:endParaRPr lang="en-US" sz="16000" dirty="0">
              <a:solidFill>
                <a:srgbClr val="00261E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5049020" y="4484995"/>
            <a:ext cx="8189960" cy="826144"/>
            <a:chOff x="0" y="-9525"/>
            <a:chExt cx="9507220" cy="11015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507220" cy="1091946"/>
            </a:xfrm>
            <a:custGeom>
              <a:avLst/>
              <a:gdLst/>
              <a:ahLst/>
              <a:cxnLst/>
              <a:rect l="l" t="t" r="r" b="b"/>
              <a:pathLst>
                <a:path w="9507220" h="1091946">
                  <a:moveTo>
                    <a:pt x="0" y="0"/>
                  </a:moveTo>
                  <a:lnTo>
                    <a:pt x="9507220" y="0"/>
                  </a:lnTo>
                  <a:lnTo>
                    <a:pt x="9507220" y="1091946"/>
                  </a:lnTo>
                  <a:lnTo>
                    <a:pt x="0" y="1091946"/>
                  </a:lnTo>
                  <a:close/>
                </a:path>
              </a:pathLst>
            </a:custGeom>
            <a:solidFill>
              <a:srgbClr val="47922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9507199" cy="1101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9"/>
                </a:lnSpc>
              </a:pPr>
              <a:r>
                <a:rPr lang="en-US" sz="2599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Irrigation and Farm monitoring system 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6088467" y="5997228"/>
            <a:ext cx="1970170" cy="2781352"/>
          </a:xfrm>
          <a:custGeom>
            <a:avLst/>
            <a:gdLst/>
            <a:ahLst/>
            <a:cxnLst/>
            <a:rect l="l" t="t" r="r" b="b"/>
            <a:pathLst>
              <a:path w="1970170" h="2781352">
                <a:moveTo>
                  <a:pt x="0" y="0"/>
                </a:moveTo>
                <a:lnTo>
                  <a:pt x="1970170" y="0"/>
                </a:lnTo>
                <a:lnTo>
                  <a:pt x="1970170" y="2781352"/>
                </a:lnTo>
                <a:lnTo>
                  <a:pt x="0" y="27813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" b="-1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192733" y="7422368"/>
            <a:ext cx="2773160" cy="1461056"/>
          </a:xfrm>
          <a:custGeom>
            <a:avLst/>
            <a:gdLst/>
            <a:ahLst/>
            <a:cxnLst/>
            <a:rect l="l" t="t" r="r" b="b"/>
            <a:pathLst>
              <a:path w="2773160" h="1461056">
                <a:moveTo>
                  <a:pt x="0" y="0"/>
                </a:moveTo>
                <a:lnTo>
                  <a:pt x="2773160" y="0"/>
                </a:lnTo>
                <a:lnTo>
                  <a:pt x="2773160" y="1461056"/>
                </a:lnTo>
                <a:lnTo>
                  <a:pt x="0" y="14610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633235" y="8304603"/>
            <a:ext cx="2433818" cy="725097"/>
          </a:xfrm>
          <a:custGeom>
            <a:avLst/>
            <a:gdLst/>
            <a:ahLst/>
            <a:cxnLst/>
            <a:rect l="l" t="t" r="r" b="b"/>
            <a:pathLst>
              <a:path w="2433818" h="725097">
                <a:moveTo>
                  <a:pt x="0" y="0"/>
                </a:moveTo>
                <a:lnTo>
                  <a:pt x="2433818" y="0"/>
                </a:lnTo>
                <a:lnTo>
                  <a:pt x="2433818" y="725098"/>
                </a:lnTo>
                <a:lnTo>
                  <a:pt x="0" y="7250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344956" y="6924912"/>
            <a:ext cx="3039897" cy="4114141"/>
          </a:xfrm>
          <a:custGeom>
            <a:avLst/>
            <a:gdLst/>
            <a:ahLst/>
            <a:cxnLst/>
            <a:rect l="l" t="t" r="r" b="b"/>
            <a:pathLst>
              <a:path w="4230402" h="5725350">
                <a:moveTo>
                  <a:pt x="0" y="0"/>
                </a:moveTo>
                <a:lnTo>
                  <a:pt x="4230402" y="0"/>
                </a:lnTo>
                <a:lnTo>
                  <a:pt x="4230402" y="5725350"/>
                </a:lnTo>
                <a:lnTo>
                  <a:pt x="0" y="57253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-828572" y="9029700"/>
            <a:ext cx="13547018" cy="3048050"/>
          </a:xfrm>
          <a:custGeom>
            <a:avLst/>
            <a:gdLst/>
            <a:ahLst/>
            <a:cxnLst/>
            <a:rect l="l" t="t" r="r" b="b"/>
            <a:pathLst>
              <a:path w="13547018" h="3048050">
                <a:moveTo>
                  <a:pt x="0" y="0"/>
                </a:moveTo>
                <a:lnTo>
                  <a:pt x="13547018" y="0"/>
                </a:lnTo>
                <a:lnTo>
                  <a:pt x="13547018" y="3048050"/>
                </a:lnTo>
                <a:lnTo>
                  <a:pt x="0" y="30480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 rot="16200000" flipH="1">
            <a:off x="2963604" y="5271440"/>
            <a:ext cx="2781332" cy="8773854"/>
            <a:chOff x="0" y="0"/>
            <a:chExt cx="3708443" cy="1169847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708400" cy="11698224"/>
            </a:xfrm>
            <a:custGeom>
              <a:avLst/>
              <a:gdLst/>
              <a:ahLst/>
              <a:cxnLst/>
              <a:rect l="l" t="t" r="r" b="b"/>
              <a:pathLst>
                <a:path w="3708400" h="11698224">
                  <a:moveTo>
                    <a:pt x="151638" y="0"/>
                  </a:moveTo>
                  <a:lnTo>
                    <a:pt x="3708400" y="0"/>
                  </a:lnTo>
                  <a:lnTo>
                    <a:pt x="3708400" y="11698224"/>
                  </a:lnTo>
                  <a:cubicBezTo>
                    <a:pt x="2376297" y="10837164"/>
                    <a:pt x="2219960" y="9742170"/>
                    <a:pt x="2599690" y="7469886"/>
                  </a:cubicBezTo>
                  <a:cubicBezTo>
                    <a:pt x="3202940" y="3861689"/>
                    <a:pt x="1740789" y="4678172"/>
                    <a:pt x="930021" y="3662299"/>
                  </a:cubicBezTo>
                  <a:cubicBezTo>
                    <a:pt x="119507" y="2645791"/>
                    <a:pt x="0" y="1243965"/>
                    <a:pt x="151638" y="0"/>
                  </a:cubicBez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7253054" y="5600700"/>
            <a:ext cx="3781892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81"/>
              </a:lnSpc>
            </a:pPr>
            <a:r>
              <a:rPr lang="en-US" sz="5600" dirty="0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Team Members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5011506" y="6587838"/>
            <a:ext cx="268139" cy="268139"/>
            <a:chOff x="0" y="0"/>
            <a:chExt cx="1527200" cy="15272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527175" cy="1527175"/>
            </a:xfrm>
            <a:custGeom>
              <a:avLst/>
              <a:gdLst/>
              <a:ahLst/>
              <a:cxnLst/>
              <a:rect l="l" t="t" r="r" b="b"/>
              <a:pathLst>
                <a:path w="1527175" h="1527175">
                  <a:moveTo>
                    <a:pt x="0" y="0"/>
                  </a:moveTo>
                  <a:lnTo>
                    <a:pt x="1527175" y="0"/>
                  </a:lnTo>
                  <a:lnTo>
                    <a:pt x="1527175" y="1527175"/>
                  </a:lnTo>
                  <a:lnTo>
                    <a:pt x="0" y="1527175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4419600" y="6428465"/>
            <a:ext cx="3862760" cy="614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3600" dirty="0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Sanjib </a:t>
            </a:r>
            <a:r>
              <a:rPr lang="en-US" sz="3600" dirty="0" err="1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SHah</a:t>
            </a:r>
            <a:endParaRPr lang="en-US" sz="3600" dirty="0">
              <a:solidFill>
                <a:srgbClr val="00261E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7754702" y="6539035"/>
            <a:ext cx="268139" cy="268139"/>
            <a:chOff x="0" y="0"/>
            <a:chExt cx="1527200" cy="15272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27175" cy="1527175"/>
            </a:xfrm>
            <a:custGeom>
              <a:avLst/>
              <a:gdLst/>
              <a:ahLst/>
              <a:cxnLst/>
              <a:rect l="l" t="t" r="r" b="b"/>
              <a:pathLst>
                <a:path w="1527175" h="1527175">
                  <a:moveTo>
                    <a:pt x="0" y="0"/>
                  </a:moveTo>
                  <a:lnTo>
                    <a:pt x="1527175" y="0"/>
                  </a:lnTo>
                  <a:lnTo>
                    <a:pt x="1527175" y="1527175"/>
                  </a:lnTo>
                  <a:lnTo>
                    <a:pt x="0" y="1527175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0432249" y="6568412"/>
            <a:ext cx="268139" cy="268139"/>
            <a:chOff x="0" y="0"/>
            <a:chExt cx="1527200" cy="15272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527175" cy="1527175"/>
            </a:xfrm>
            <a:custGeom>
              <a:avLst/>
              <a:gdLst/>
              <a:ahLst/>
              <a:cxnLst/>
              <a:rect l="l" t="t" r="r" b="b"/>
              <a:pathLst>
                <a:path w="1527175" h="1527175">
                  <a:moveTo>
                    <a:pt x="0" y="0"/>
                  </a:moveTo>
                  <a:lnTo>
                    <a:pt x="1527175" y="0"/>
                  </a:lnTo>
                  <a:lnTo>
                    <a:pt x="1527175" y="1527175"/>
                  </a:lnTo>
                  <a:lnTo>
                    <a:pt x="0" y="1527175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0058400" y="6446887"/>
            <a:ext cx="3862760" cy="614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3600" dirty="0" err="1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manish</a:t>
            </a:r>
            <a:r>
              <a:rPr lang="en-US" sz="3600" dirty="0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3600" dirty="0" err="1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paudel</a:t>
            </a:r>
            <a:endParaRPr lang="en-US" sz="3600" dirty="0">
              <a:solidFill>
                <a:srgbClr val="00261E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162800" y="6428465"/>
            <a:ext cx="3862760" cy="614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3600" dirty="0" err="1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aman</a:t>
            </a:r>
            <a:r>
              <a:rPr lang="en-US" sz="3600" dirty="0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 sheikh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8491512"/>
            <a:ext cx="18288000" cy="2085976"/>
          </a:xfrm>
          <a:custGeom>
            <a:avLst/>
            <a:gdLst/>
            <a:ahLst/>
            <a:cxnLst/>
            <a:rect l="l" t="t" r="r" b="b"/>
            <a:pathLst>
              <a:path w="18288000" h="2085976">
                <a:moveTo>
                  <a:pt x="18288000" y="0"/>
                </a:moveTo>
                <a:lnTo>
                  <a:pt x="0" y="0"/>
                </a:lnTo>
                <a:lnTo>
                  <a:pt x="0" y="2085976"/>
                </a:lnTo>
                <a:lnTo>
                  <a:pt x="18288000" y="2085976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56981" y="6312055"/>
            <a:ext cx="3897810" cy="4302048"/>
          </a:xfrm>
          <a:custGeom>
            <a:avLst/>
            <a:gdLst/>
            <a:ahLst/>
            <a:cxnLst/>
            <a:rect l="l" t="t" r="r" b="b"/>
            <a:pathLst>
              <a:path w="3897810" h="4302048">
                <a:moveTo>
                  <a:pt x="0" y="0"/>
                </a:moveTo>
                <a:lnTo>
                  <a:pt x="3897810" y="0"/>
                </a:lnTo>
                <a:lnTo>
                  <a:pt x="3897810" y="4302048"/>
                </a:lnTo>
                <a:lnTo>
                  <a:pt x="0" y="4302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-5400000">
            <a:off x="1016190" y="-1020390"/>
            <a:ext cx="2996732" cy="5029112"/>
            <a:chOff x="0" y="0"/>
            <a:chExt cx="3995643" cy="67054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995674" cy="6705346"/>
            </a:xfrm>
            <a:custGeom>
              <a:avLst/>
              <a:gdLst/>
              <a:ahLst/>
              <a:cxnLst/>
              <a:rect l="l" t="t" r="r" b="b"/>
              <a:pathLst>
                <a:path w="3995674" h="6705346">
                  <a:moveTo>
                    <a:pt x="163322" y="0"/>
                  </a:moveTo>
                  <a:lnTo>
                    <a:pt x="3995674" y="0"/>
                  </a:lnTo>
                  <a:lnTo>
                    <a:pt x="3995674" y="6705346"/>
                  </a:lnTo>
                  <a:cubicBezTo>
                    <a:pt x="2560447" y="6211824"/>
                    <a:pt x="2391918" y="5584190"/>
                    <a:pt x="2801112" y="4281678"/>
                  </a:cubicBezTo>
                  <a:cubicBezTo>
                    <a:pt x="3451098" y="2213483"/>
                    <a:pt x="1875663" y="2681478"/>
                    <a:pt x="1002157" y="2099183"/>
                  </a:cubicBezTo>
                  <a:cubicBezTo>
                    <a:pt x="128778" y="1516507"/>
                    <a:pt x="0" y="713105"/>
                    <a:pt x="163322" y="0"/>
                  </a:cubicBez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4204273" y="-4200"/>
            <a:ext cx="5150518" cy="1239906"/>
          </a:xfrm>
          <a:custGeom>
            <a:avLst/>
            <a:gdLst/>
            <a:ahLst/>
            <a:cxnLst/>
            <a:rect l="l" t="t" r="r" b="b"/>
            <a:pathLst>
              <a:path w="5150518" h="1239906">
                <a:moveTo>
                  <a:pt x="0" y="0"/>
                </a:moveTo>
                <a:lnTo>
                  <a:pt x="5150518" y="0"/>
                </a:lnTo>
                <a:lnTo>
                  <a:pt x="5150518" y="1239906"/>
                </a:lnTo>
                <a:lnTo>
                  <a:pt x="0" y="12399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" b="-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382000" y="1664866"/>
            <a:ext cx="8622775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10000" dirty="0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Problem Statement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38895" y="2708922"/>
            <a:ext cx="10130723" cy="5051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88"/>
              </a:lnSpc>
            </a:pPr>
            <a:endParaRPr dirty="0"/>
          </a:p>
          <a:p>
            <a:pPr marL="883920" lvl="1" indent="-441960" algn="just">
              <a:lnSpc>
                <a:spcPts val="3288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Inefficient water management due to lack of soil moisture and weather data.</a:t>
            </a:r>
          </a:p>
          <a:p>
            <a:pPr marL="883615" lvl="1" indent="-441808" algn="just">
              <a:lnSpc>
                <a:spcPts val="3288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Manual motor pump operation increases water, energy wastage and risky and unsafe at night.</a:t>
            </a:r>
          </a:p>
          <a:p>
            <a:pPr marL="883615" lvl="1" indent="-441808" algn="just">
              <a:lnSpc>
                <a:spcPts val="3288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Difficulty in early detection of plant diseases or conditions.</a:t>
            </a:r>
          </a:p>
          <a:p>
            <a:pPr marL="883615" lvl="1" indent="-441808" algn="just">
              <a:lnSpc>
                <a:spcPts val="3288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Crops are vulnerable to damage from animals without effective deterrents.</a:t>
            </a:r>
          </a:p>
          <a:p>
            <a:pPr marL="883615" lvl="1" indent="-441808" algn="just">
              <a:lnSpc>
                <a:spcPts val="3288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Limited access to timely agricultural news and weather updates.</a:t>
            </a:r>
          </a:p>
          <a:p>
            <a:pPr marL="883615" lvl="1" indent="-441808" algn="just">
              <a:lnSpc>
                <a:spcPts val="3288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Absence of an integrated platform for smart irrigation, monitoring, and crop protection.</a:t>
            </a:r>
          </a:p>
          <a:p>
            <a:pPr marL="883920" lvl="1" indent="-441960" algn="just">
              <a:lnSpc>
                <a:spcPts val="3288"/>
              </a:lnSpc>
            </a:pPr>
            <a:endParaRPr lang="en-US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695047" y="2331409"/>
            <a:ext cx="5624182" cy="5624182"/>
          </a:xfrm>
          <a:custGeom>
            <a:avLst/>
            <a:gdLst/>
            <a:ahLst/>
            <a:cxnLst/>
            <a:rect l="l" t="t" r="r" b="b"/>
            <a:pathLst>
              <a:path w="6715050" h="6715050">
                <a:moveTo>
                  <a:pt x="0" y="0"/>
                </a:moveTo>
                <a:lnTo>
                  <a:pt x="6715050" y="0"/>
                </a:lnTo>
                <a:lnTo>
                  <a:pt x="6715050" y="6715050"/>
                </a:lnTo>
                <a:lnTo>
                  <a:pt x="0" y="67150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5168" r="-32609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880422" y="10551"/>
            <a:ext cx="6789852" cy="1634550"/>
          </a:xfrm>
          <a:custGeom>
            <a:avLst/>
            <a:gdLst/>
            <a:ahLst/>
            <a:cxnLst/>
            <a:rect l="l" t="t" r="r" b="b"/>
            <a:pathLst>
              <a:path w="6789852" h="1634550">
                <a:moveTo>
                  <a:pt x="0" y="0"/>
                </a:moveTo>
                <a:lnTo>
                  <a:pt x="6789852" y="0"/>
                </a:lnTo>
                <a:lnTo>
                  <a:pt x="6789852" y="1634550"/>
                </a:lnTo>
                <a:lnTo>
                  <a:pt x="0" y="1634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" b="-1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715694" y="7931948"/>
            <a:ext cx="2500438" cy="1634548"/>
          </a:xfrm>
          <a:custGeom>
            <a:avLst/>
            <a:gdLst/>
            <a:ahLst/>
            <a:cxnLst/>
            <a:rect l="l" t="t" r="r" b="b"/>
            <a:pathLst>
              <a:path w="2500438" h="1634548">
                <a:moveTo>
                  <a:pt x="0" y="0"/>
                </a:moveTo>
                <a:lnTo>
                  <a:pt x="2500438" y="0"/>
                </a:lnTo>
                <a:lnTo>
                  <a:pt x="2500438" y="1634548"/>
                </a:lnTo>
                <a:lnTo>
                  <a:pt x="0" y="16345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804" y="8459892"/>
            <a:ext cx="6044760" cy="1455250"/>
          </a:xfrm>
          <a:custGeom>
            <a:avLst/>
            <a:gdLst/>
            <a:ahLst/>
            <a:cxnLst/>
            <a:rect l="l" t="t" r="r" b="b"/>
            <a:pathLst>
              <a:path w="6044760" h="1455250">
                <a:moveTo>
                  <a:pt x="0" y="0"/>
                </a:moveTo>
                <a:lnTo>
                  <a:pt x="6044760" y="0"/>
                </a:lnTo>
                <a:lnTo>
                  <a:pt x="6044760" y="1455250"/>
                </a:lnTo>
                <a:lnTo>
                  <a:pt x="0" y="1455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" r="-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294448" y="9040374"/>
            <a:ext cx="5908368" cy="1079646"/>
          </a:xfrm>
          <a:custGeom>
            <a:avLst/>
            <a:gdLst/>
            <a:ahLst/>
            <a:cxnLst/>
            <a:rect l="l" t="t" r="r" b="b"/>
            <a:pathLst>
              <a:path w="5908368" h="1079646">
                <a:moveTo>
                  <a:pt x="0" y="0"/>
                </a:moveTo>
                <a:lnTo>
                  <a:pt x="5908368" y="0"/>
                </a:lnTo>
                <a:lnTo>
                  <a:pt x="5908368" y="1079646"/>
                </a:lnTo>
                <a:lnTo>
                  <a:pt x="0" y="1079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0" y="9235362"/>
            <a:ext cx="18288000" cy="2085976"/>
          </a:xfrm>
          <a:custGeom>
            <a:avLst/>
            <a:gdLst/>
            <a:ahLst/>
            <a:cxnLst/>
            <a:rect l="l" t="t" r="r" b="b"/>
            <a:pathLst>
              <a:path w="18288000" h="2085976">
                <a:moveTo>
                  <a:pt x="18288000" y="0"/>
                </a:moveTo>
                <a:lnTo>
                  <a:pt x="0" y="0"/>
                </a:lnTo>
                <a:lnTo>
                  <a:pt x="0" y="2085976"/>
                </a:lnTo>
                <a:lnTo>
                  <a:pt x="18288000" y="2085976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9000033">
            <a:off x="13604496" y="273374"/>
            <a:ext cx="718606" cy="584702"/>
            <a:chOff x="0" y="0"/>
            <a:chExt cx="958141" cy="7796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8088" cy="779526"/>
            </a:xfrm>
            <a:custGeom>
              <a:avLst/>
              <a:gdLst/>
              <a:ahLst/>
              <a:cxnLst/>
              <a:rect l="l" t="t" r="r" b="b"/>
              <a:pathLst>
                <a:path w="958088" h="779526">
                  <a:moveTo>
                    <a:pt x="261112" y="618490"/>
                  </a:moveTo>
                  <a:cubicBezTo>
                    <a:pt x="0" y="311404"/>
                    <a:pt x="736473" y="0"/>
                    <a:pt x="898271" y="285242"/>
                  </a:cubicBezTo>
                  <a:cubicBezTo>
                    <a:pt x="958088" y="391160"/>
                    <a:pt x="899668" y="631698"/>
                    <a:pt x="735330" y="715010"/>
                  </a:cubicBezTo>
                  <a:cubicBezTo>
                    <a:pt x="608330" y="779526"/>
                    <a:pt x="395859" y="719582"/>
                    <a:pt x="261112" y="618490"/>
                  </a:cubicBezTo>
                  <a:close/>
                </a:path>
              </a:pathLst>
            </a:custGeom>
            <a:solidFill>
              <a:srgbClr val="47922C"/>
            </a:solid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806904" y="7174950"/>
            <a:ext cx="2411242" cy="4139450"/>
            <a:chOff x="0" y="0"/>
            <a:chExt cx="3214989" cy="55192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15005" cy="5519166"/>
            </a:xfrm>
            <a:custGeom>
              <a:avLst/>
              <a:gdLst/>
              <a:ahLst/>
              <a:cxnLst/>
              <a:rect l="l" t="t" r="r" b="b"/>
              <a:pathLst>
                <a:path w="3215005" h="5519166">
                  <a:moveTo>
                    <a:pt x="3083560" y="0"/>
                  </a:moveTo>
                  <a:lnTo>
                    <a:pt x="0" y="0"/>
                  </a:lnTo>
                  <a:lnTo>
                    <a:pt x="0" y="5519166"/>
                  </a:lnTo>
                  <a:cubicBezTo>
                    <a:pt x="1154811" y="5112893"/>
                    <a:pt x="1290447" y="4596257"/>
                    <a:pt x="961136" y="3524250"/>
                  </a:cubicBezTo>
                  <a:cubicBezTo>
                    <a:pt x="438150" y="1821942"/>
                    <a:pt x="1705737" y="2207133"/>
                    <a:pt x="2408555" y="1727835"/>
                  </a:cubicBezTo>
                  <a:cubicBezTo>
                    <a:pt x="3111373" y="1248283"/>
                    <a:pt x="3215005" y="586867"/>
                    <a:pt x="3083560" y="0"/>
                  </a:cubicBez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-442713" y="28733"/>
            <a:ext cx="4910398" cy="1182092"/>
          </a:xfrm>
          <a:custGeom>
            <a:avLst/>
            <a:gdLst/>
            <a:ahLst/>
            <a:cxnLst/>
            <a:rect l="l" t="t" r="r" b="b"/>
            <a:pathLst>
              <a:path w="4910398" h="1182092">
                <a:moveTo>
                  <a:pt x="0" y="0"/>
                </a:moveTo>
                <a:lnTo>
                  <a:pt x="4910398" y="0"/>
                </a:lnTo>
                <a:lnTo>
                  <a:pt x="4910398" y="1182092"/>
                </a:lnTo>
                <a:lnTo>
                  <a:pt x="0" y="11820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" b="-1"/>
            </a:stretch>
          </a:blipFill>
        </p:spPr>
      </p:sp>
      <p:grpSp>
        <p:nvGrpSpPr>
          <p:cNvPr id="10" name="Group 10"/>
          <p:cNvGrpSpPr/>
          <p:nvPr/>
        </p:nvGrpSpPr>
        <p:grpSpPr>
          <a:xfrm rot="5400000">
            <a:off x="15167978" y="-746772"/>
            <a:ext cx="2373600" cy="3867244"/>
            <a:chOff x="0" y="0"/>
            <a:chExt cx="3164800" cy="5156325"/>
          </a:xfrm>
        </p:grpSpPr>
        <p:sp>
          <p:nvSpPr>
            <p:cNvPr id="11" name="Freeform 11"/>
            <p:cNvSpPr/>
            <p:nvPr/>
          </p:nvSpPr>
          <p:spPr>
            <a:xfrm>
              <a:off x="127" y="127"/>
              <a:ext cx="3164586" cy="5156073"/>
            </a:xfrm>
            <a:custGeom>
              <a:avLst/>
              <a:gdLst/>
              <a:ahLst/>
              <a:cxnLst/>
              <a:rect l="l" t="t" r="r" b="b"/>
              <a:pathLst>
                <a:path w="3164586" h="5156073">
                  <a:moveTo>
                    <a:pt x="3164586" y="0"/>
                  </a:moveTo>
                  <a:cubicBezTo>
                    <a:pt x="3123819" y="1095121"/>
                    <a:pt x="2904744" y="1828546"/>
                    <a:pt x="1677924" y="1736852"/>
                  </a:cubicBezTo>
                  <a:cubicBezTo>
                    <a:pt x="1193419" y="1700657"/>
                    <a:pt x="1077468" y="2123821"/>
                    <a:pt x="1257300" y="2650490"/>
                  </a:cubicBezTo>
                  <a:cubicBezTo>
                    <a:pt x="1573911" y="3576193"/>
                    <a:pt x="1972945" y="4827905"/>
                    <a:pt x="0" y="51560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307811" y="2464089"/>
            <a:ext cx="4878750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Smart Irrigation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307811" y="3104139"/>
            <a:ext cx="487875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261E"/>
                </a:solidFill>
                <a:latin typeface="Open Sans"/>
                <a:ea typeface="Open Sans"/>
                <a:cs typeface="Open Sans"/>
                <a:sym typeface="Open Sans"/>
              </a:rPr>
              <a:t>Automate, schedule, or manually control motor pumps using IoT for efficient water management.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80611" y="3104139"/>
            <a:ext cx="4878750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261E"/>
                </a:solidFill>
                <a:latin typeface="Open Sans"/>
                <a:ea typeface="Open Sans"/>
                <a:cs typeface="Open Sans"/>
                <a:sym typeface="Open Sans"/>
              </a:rPr>
              <a:t>Provide soil fertility, moisture, and weather data via a Flutter app.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307811" y="5363439"/>
            <a:ext cx="4878750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261E"/>
                </a:solidFill>
                <a:latin typeface="Open Sans"/>
                <a:ea typeface="Open Sans"/>
                <a:cs typeface="Open Sans"/>
                <a:sym typeface="Open Sans"/>
              </a:rPr>
              <a:t>Utilize laser-guided systems for efficient land preparation.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180611" y="5363439"/>
            <a:ext cx="487875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261E"/>
                </a:solidFill>
                <a:latin typeface="Open Sans"/>
                <a:ea typeface="Open Sans"/>
                <a:cs typeface="Open Sans"/>
                <a:sym typeface="Open Sans"/>
              </a:rPr>
              <a:t>Detect plant diseases or conditions using leaf analysis technology.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1425" y="1028700"/>
            <a:ext cx="15225150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10000" b="1" dirty="0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Objective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307811" y="4723389"/>
            <a:ext cx="6173376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 dirty="0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Precision Land Leveling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180611" y="2464089"/>
            <a:ext cx="4878750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Real-Time Monitoring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180610" y="4723389"/>
            <a:ext cx="6269189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 dirty="0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Plant Health Diagnosis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614888" y="2483931"/>
            <a:ext cx="1303200" cy="1303200"/>
            <a:chOff x="0" y="0"/>
            <a:chExt cx="1737600" cy="1737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737614" cy="1737614"/>
            </a:xfrm>
            <a:custGeom>
              <a:avLst/>
              <a:gdLst/>
              <a:ahLst/>
              <a:cxnLst/>
              <a:rect l="l" t="t" r="r" b="b"/>
              <a:pathLst>
                <a:path w="1737614" h="1737614">
                  <a:moveTo>
                    <a:pt x="0" y="0"/>
                  </a:moveTo>
                  <a:lnTo>
                    <a:pt x="1737614" y="0"/>
                  </a:lnTo>
                  <a:lnTo>
                    <a:pt x="1737614" y="1737614"/>
                  </a:lnTo>
                  <a:lnTo>
                    <a:pt x="0" y="1737614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614888" y="4750081"/>
            <a:ext cx="1303200" cy="1303200"/>
            <a:chOff x="0" y="0"/>
            <a:chExt cx="1737600" cy="1737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737614" cy="1737614"/>
            </a:xfrm>
            <a:custGeom>
              <a:avLst/>
              <a:gdLst/>
              <a:ahLst/>
              <a:cxnLst/>
              <a:rect l="l" t="t" r="r" b="b"/>
              <a:pathLst>
                <a:path w="1737614" h="1737614">
                  <a:moveTo>
                    <a:pt x="0" y="0"/>
                  </a:moveTo>
                  <a:lnTo>
                    <a:pt x="1737614" y="0"/>
                  </a:lnTo>
                  <a:lnTo>
                    <a:pt x="1737614" y="1737614"/>
                  </a:lnTo>
                  <a:lnTo>
                    <a:pt x="0" y="1737614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9481188" y="2483931"/>
            <a:ext cx="1303200" cy="1303200"/>
            <a:chOff x="0" y="0"/>
            <a:chExt cx="1737600" cy="17376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737614" cy="1737614"/>
            </a:xfrm>
            <a:custGeom>
              <a:avLst/>
              <a:gdLst/>
              <a:ahLst/>
              <a:cxnLst/>
              <a:rect l="l" t="t" r="r" b="b"/>
              <a:pathLst>
                <a:path w="1737614" h="1737614">
                  <a:moveTo>
                    <a:pt x="0" y="0"/>
                  </a:moveTo>
                  <a:lnTo>
                    <a:pt x="1737614" y="0"/>
                  </a:lnTo>
                  <a:lnTo>
                    <a:pt x="1737614" y="1737614"/>
                  </a:lnTo>
                  <a:lnTo>
                    <a:pt x="0" y="1737614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9481188" y="4750081"/>
            <a:ext cx="1303200" cy="1303200"/>
            <a:chOff x="0" y="0"/>
            <a:chExt cx="1737600" cy="17376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737614" cy="1737614"/>
            </a:xfrm>
            <a:custGeom>
              <a:avLst/>
              <a:gdLst/>
              <a:ahLst/>
              <a:cxnLst/>
              <a:rect l="l" t="t" r="r" b="b"/>
              <a:pathLst>
                <a:path w="1737614" h="1737614">
                  <a:moveTo>
                    <a:pt x="0" y="0"/>
                  </a:moveTo>
                  <a:lnTo>
                    <a:pt x="1737614" y="0"/>
                  </a:lnTo>
                  <a:lnTo>
                    <a:pt x="1737614" y="1737614"/>
                  </a:lnTo>
                  <a:lnTo>
                    <a:pt x="0" y="1737614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9709630" y="4984187"/>
            <a:ext cx="846326" cy="835018"/>
          </a:xfrm>
          <a:custGeom>
            <a:avLst/>
            <a:gdLst/>
            <a:ahLst/>
            <a:cxnLst/>
            <a:rect l="l" t="t" r="r" b="b"/>
            <a:pathLst>
              <a:path w="846326" h="835018">
                <a:moveTo>
                  <a:pt x="0" y="0"/>
                </a:moveTo>
                <a:lnTo>
                  <a:pt x="846326" y="0"/>
                </a:lnTo>
                <a:lnTo>
                  <a:pt x="846326" y="835018"/>
                </a:lnTo>
                <a:lnTo>
                  <a:pt x="0" y="8350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843994" y="4983447"/>
            <a:ext cx="844912" cy="836494"/>
          </a:xfrm>
          <a:custGeom>
            <a:avLst/>
            <a:gdLst/>
            <a:ahLst/>
            <a:cxnLst/>
            <a:rect l="l" t="t" r="r" b="b"/>
            <a:pathLst>
              <a:path w="844912" h="836494">
                <a:moveTo>
                  <a:pt x="0" y="0"/>
                </a:moveTo>
                <a:lnTo>
                  <a:pt x="844912" y="0"/>
                </a:lnTo>
                <a:lnTo>
                  <a:pt x="844912" y="836494"/>
                </a:lnTo>
                <a:lnTo>
                  <a:pt x="0" y="8364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9708630" y="2789739"/>
            <a:ext cx="848318" cy="691584"/>
          </a:xfrm>
          <a:custGeom>
            <a:avLst/>
            <a:gdLst/>
            <a:ahLst/>
            <a:cxnLst/>
            <a:rect l="l" t="t" r="r" b="b"/>
            <a:pathLst>
              <a:path w="848318" h="691584">
                <a:moveTo>
                  <a:pt x="0" y="0"/>
                </a:moveTo>
                <a:lnTo>
                  <a:pt x="848318" y="0"/>
                </a:lnTo>
                <a:lnTo>
                  <a:pt x="848318" y="691584"/>
                </a:lnTo>
                <a:lnTo>
                  <a:pt x="0" y="6915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844152" y="2718561"/>
            <a:ext cx="844654" cy="833990"/>
          </a:xfrm>
          <a:custGeom>
            <a:avLst/>
            <a:gdLst/>
            <a:ahLst/>
            <a:cxnLst/>
            <a:rect l="l" t="t" r="r" b="b"/>
            <a:pathLst>
              <a:path w="844654" h="833990">
                <a:moveTo>
                  <a:pt x="0" y="0"/>
                </a:moveTo>
                <a:lnTo>
                  <a:pt x="844654" y="0"/>
                </a:lnTo>
                <a:lnTo>
                  <a:pt x="844654" y="833990"/>
                </a:lnTo>
                <a:lnTo>
                  <a:pt x="0" y="83399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6271450" y="8307524"/>
            <a:ext cx="1753770" cy="2085998"/>
          </a:xfrm>
          <a:custGeom>
            <a:avLst/>
            <a:gdLst/>
            <a:ahLst/>
            <a:cxnLst/>
            <a:rect l="l" t="t" r="r" b="b"/>
            <a:pathLst>
              <a:path w="1753770" h="2085998">
                <a:moveTo>
                  <a:pt x="0" y="0"/>
                </a:moveTo>
                <a:lnTo>
                  <a:pt x="1753770" y="0"/>
                </a:lnTo>
                <a:lnTo>
                  <a:pt x="1753770" y="2085998"/>
                </a:lnTo>
                <a:lnTo>
                  <a:pt x="0" y="208599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3307811" y="7470339"/>
            <a:ext cx="487875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261E"/>
                </a:solidFill>
                <a:latin typeface="Open Sans"/>
                <a:ea typeface="Open Sans"/>
                <a:cs typeface="Open Sans"/>
                <a:sym typeface="Open Sans"/>
              </a:rPr>
              <a:t>Deliver timely national and international agricultural news in the app.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180610" y="7470339"/>
            <a:ext cx="5659589" cy="1102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261E"/>
                </a:solidFill>
                <a:latin typeface="Open Sans"/>
                <a:ea typeface="Open Sans"/>
                <a:cs typeface="Open Sans"/>
                <a:sym typeface="Open Sans"/>
              </a:rPr>
              <a:t>Monitor and store data on expenses, fertilizers, and crops to provide clarity on farming activities and investments.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307811" y="6830289"/>
            <a:ext cx="4878750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News and Updates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180611" y="6830289"/>
            <a:ext cx="4878750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Agricultural Tracking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1614888" y="6856981"/>
            <a:ext cx="1303200" cy="1303200"/>
            <a:chOff x="0" y="0"/>
            <a:chExt cx="1737600" cy="17376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737614" cy="1737614"/>
            </a:xfrm>
            <a:custGeom>
              <a:avLst/>
              <a:gdLst/>
              <a:ahLst/>
              <a:cxnLst/>
              <a:rect l="l" t="t" r="r" b="b"/>
              <a:pathLst>
                <a:path w="1737614" h="1737614">
                  <a:moveTo>
                    <a:pt x="0" y="0"/>
                  </a:moveTo>
                  <a:lnTo>
                    <a:pt x="1737614" y="0"/>
                  </a:lnTo>
                  <a:lnTo>
                    <a:pt x="1737614" y="1737614"/>
                  </a:lnTo>
                  <a:lnTo>
                    <a:pt x="0" y="1737614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9481188" y="6856981"/>
            <a:ext cx="1303200" cy="1303200"/>
            <a:chOff x="0" y="0"/>
            <a:chExt cx="1737600" cy="17376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737614" cy="1737614"/>
            </a:xfrm>
            <a:custGeom>
              <a:avLst/>
              <a:gdLst/>
              <a:ahLst/>
              <a:cxnLst/>
              <a:rect l="l" t="t" r="r" b="b"/>
              <a:pathLst>
                <a:path w="1737614" h="1737614">
                  <a:moveTo>
                    <a:pt x="0" y="0"/>
                  </a:moveTo>
                  <a:lnTo>
                    <a:pt x="1737614" y="0"/>
                  </a:lnTo>
                  <a:lnTo>
                    <a:pt x="1737614" y="1737614"/>
                  </a:lnTo>
                  <a:lnTo>
                    <a:pt x="0" y="1737614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42" name="Freeform 42"/>
          <p:cNvSpPr/>
          <p:nvPr/>
        </p:nvSpPr>
        <p:spPr>
          <a:xfrm>
            <a:off x="9709630" y="7091087"/>
            <a:ext cx="846326" cy="835018"/>
          </a:xfrm>
          <a:custGeom>
            <a:avLst/>
            <a:gdLst/>
            <a:ahLst/>
            <a:cxnLst/>
            <a:rect l="l" t="t" r="r" b="b"/>
            <a:pathLst>
              <a:path w="846326" h="835018">
                <a:moveTo>
                  <a:pt x="0" y="0"/>
                </a:moveTo>
                <a:lnTo>
                  <a:pt x="846326" y="0"/>
                </a:lnTo>
                <a:lnTo>
                  <a:pt x="846326" y="835018"/>
                </a:lnTo>
                <a:lnTo>
                  <a:pt x="0" y="8350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1843994" y="7090347"/>
            <a:ext cx="844912" cy="836494"/>
          </a:xfrm>
          <a:custGeom>
            <a:avLst/>
            <a:gdLst/>
            <a:ahLst/>
            <a:cxnLst/>
            <a:rect l="l" t="t" r="r" b="b"/>
            <a:pathLst>
              <a:path w="844912" h="836494">
                <a:moveTo>
                  <a:pt x="0" y="0"/>
                </a:moveTo>
                <a:lnTo>
                  <a:pt x="844912" y="0"/>
                </a:lnTo>
                <a:lnTo>
                  <a:pt x="844912" y="836494"/>
                </a:lnTo>
                <a:lnTo>
                  <a:pt x="0" y="8364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470538" y="-470524"/>
            <a:ext cx="2362240" cy="3303286"/>
            <a:chOff x="0" y="0"/>
            <a:chExt cx="3149653" cy="4404381"/>
          </a:xfrm>
        </p:grpSpPr>
        <p:sp>
          <p:nvSpPr>
            <p:cNvPr id="3" name="Freeform 3"/>
            <p:cNvSpPr/>
            <p:nvPr/>
          </p:nvSpPr>
          <p:spPr>
            <a:xfrm>
              <a:off x="127" y="0"/>
              <a:ext cx="3149473" cy="4404360"/>
            </a:xfrm>
            <a:custGeom>
              <a:avLst/>
              <a:gdLst/>
              <a:ahLst/>
              <a:cxnLst/>
              <a:rect l="l" t="t" r="r" b="b"/>
              <a:pathLst>
                <a:path w="3149473" h="4404360">
                  <a:moveTo>
                    <a:pt x="3062732" y="4404360"/>
                  </a:moveTo>
                  <a:cubicBezTo>
                    <a:pt x="3149473" y="2959989"/>
                    <a:pt x="2263140" y="3136773"/>
                    <a:pt x="1536065" y="2559431"/>
                  </a:cubicBezTo>
                  <a:cubicBezTo>
                    <a:pt x="551561" y="1778381"/>
                    <a:pt x="2160143" y="345948"/>
                    <a:pt x="0" y="0"/>
                  </a:cubicBezTo>
                  <a:lnTo>
                    <a:pt x="0" y="4404360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9168750"/>
            <a:ext cx="18288200" cy="1145422"/>
            <a:chOff x="0" y="0"/>
            <a:chExt cx="24384267" cy="1527229"/>
          </a:xfrm>
        </p:grpSpPr>
        <p:sp>
          <p:nvSpPr>
            <p:cNvPr id="5" name="Freeform 5"/>
            <p:cNvSpPr/>
            <p:nvPr/>
          </p:nvSpPr>
          <p:spPr>
            <a:xfrm>
              <a:off x="0" y="127"/>
              <a:ext cx="24384000" cy="1526921"/>
            </a:xfrm>
            <a:custGeom>
              <a:avLst/>
              <a:gdLst/>
              <a:ahLst/>
              <a:cxnLst/>
              <a:rect l="l" t="t" r="r" b="b"/>
              <a:pathLst>
                <a:path w="24384000" h="1526921">
                  <a:moveTo>
                    <a:pt x="0" y="514096"/>
                  </a:moveTo>
                  <a:cubicBezTo>
                    <a:pt x="836803" y="95631"/>
                    <a:pt x="2151888" y="0"/>
                    <a:pt x="3255518" y="584073"/>
                  </a:cubicBezTo>
                  <a:cubicBezTo>
                    <a:pt x="4121785" y="1042670"/>
                    <a:pt x="5098415" y="1103630"/>
                    <a:pt x="6118987" y="1023239"/>
                  </a:cubicBezTo>
                  <a:cubicBezTo>
                    <a:pt x="12283694" y="538353"/>
                    <a:pt x="11431143" y="288544"/>
                    <a:pt x="17879949" y="986917"/>
                  </a:cubicBezTo>
                  <a:cubicBezTo>
                    <a:pt x="19038824" y="1112520"/>
                    <a:pt x="20153630" y="1100582"/>
                    <a:pt x="21128737" y="584073"/>
                  </a:cubicBezTo>
                  <a:cubicBezTo>
                    <a:pt x="22232113" y="0"/>
                    <a:pt x="23546563" y="95885"/>
                    <a:pt x="24384000" y="514096"/>
                  </a:cubicBezTo>
                  <a:lnTo>
                    <a:pt x="24384000" y="1526921"/>
                  </a:lnTo>
                  <a:lnTo>
                    <a:pt x="762" y="1526921"/>
                  </a:lnTo>
                  <a:lnTo>
                    <a:pt x="762" y="514096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9612298" y="1028700"/>
            <a:ext cx="8675702" cy="8229600"/>
          </a:xfrm>
          <a:custGeom>
            <a:avLst/>
            <a:gdLst/>
            <a:ahLst/>
            <a:cxnLst/>
            <a:rect l="l" t="t" r="r" b="b"/>
            <a:pathLst>
              <a:path w="8675702" h="8229600">
                <a:moveTo>
                  <a:pt x="0" y="0"/>
                </a:moveTo>
                <a:lnTo>
                  <a:pt x="8675702" y="0"/>
                </a:lnTo>
                <a:lnTo>
                  <a:pt x="867570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947" r="-10799" b="-342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65646" y="4645211"/>
            <a:ext cx="8538796" cy="1371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b="1" dirty="0">
                <a:solidFill>
                  <a:srgbClr val="00261E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Literature 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470538" y="-470524"/>
            <a:ext cx="2362240" cy="3303286"/>
            <a:chOff x="0" y="0"/>
            <a:chExt cx="3149653" cy="4404381"/>
          </a:xfrm>
        </p:grpSpPr>
        <p:sp>
          <p:nvSpPr>
            <p:cNvPr id="3" name="Freeform 3"/>
            <p:cNvSpPr/>
            <p:nvPr/>
          </p:nvSpPr>
          <p:spPr>
            <a:xfrm>
              <a:off x="127" y="0"/>
              <a:ext cx="3149473" cy="4404360"/>
            </a:xfrm>
            <a:custGeom>
              <a:avLst/>
              <a:gdLst/>
              <a:ahLst/>
              <a:cxnLst/>
              <a:rect l="l" t="t" r="r" b="b"/>
              <a:pathLst>
                <a:path w="3149473" h="4404360">
                  <a:moveTo>
                    <a:pt x="3062732" y="4404360"/>
                  </a:moveTo>
                  <a:cubicBezTo>
                    <a:pt x="3149473" y="2959989"/>
                    <a:pt x="2263140" y="3136773"/>
                    <a:pt x="1536065" y="2559431"/>
                  </a:cubicBezTo>
                  <a:cubicBezTo>
                    <a:pt x="551561" y="1778381"/>
                    <a:pt x="2160143" y="345948"/>
                    <a:pt x="0" y="0"/>
                  </a:cubicBezTo>
                  <a:lnTo>
                    <a:pt x="0" y="4404360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9168750"/>
            <a:ext cx="18288200" cy="1145422"/>
            <a:chOff x="0" y="0"/>
            <a:chExt cx="24384267" cy="1527229"/>
          </a:xfrm>
        </p:grpSpPr>
        <p:sp>
          <p:nvSpPr>
            <p:cNvPr id="5" name="Freeform 5"/>
            <p:cNvSpPr/>
            <p:nvPr/>
          </p:nvSpPr>
          <p:spPr>
            <a:xfrm>
              <a:off x="0" y="127"/>
              <a:ext cx="24384000" cy="1526921"/>
            </a:xfrm>
            <a:custGeom>
              <a:avLst/>
              <a:gdLst/>
              <a:ahLst/>
              <a:cxnLst/>
              <a:rect l="l" t="t" r="r" b="b"/>
              <a:pathLst>
                <a:path w="24384000" h="1526921">
                  <a:moveTo>
                    <a:pt x="0" y="514096"/>
                  </a:moveTo>
                  <a:cubicBezTo>
                    <a:pt x="836803" y="95631"/>
                    <a:pt x="2151888" y="0"/>
                    <a:pt x="3255518" y="584073"/>
                  </a:cubicBezTo>
                  <a:cubicBezTo>
                    <a:pt x="4121785" y="1042670"/>
                    <a:pt x="5098415" y="1103630"/>
                    <a:pt x="6118987" y="1023239"/>
                  </a:cubicBezTo>
                  <a:cubicBezTo>
                    <a:pt x="12283694" y="538353"/>
                    <a:pt x="11431143" y="288544"/>
                    <a:pt x="17879949" y="986917"/>
                  </a:cubicBezTo>
                  <a:cubicBezTo>
                    <a:pt x="19038824" y="1112520"/>
                    <a:pt x="20153630" y="1100582"/>
                    <a:pt x="21128737" y="584073"/>
                  </a:cubicBezTo>
                  <a:cubicBezTo>
                    <a:pt x="22232113" y="0"/>
                    <a:pt x="23546563" y="95885"/>
                    <a:pt x="24384000" y="514096"/>
                  </a:cubicBezTo>
                  <a:lnTo>
                    <a:pt x="24384000" y="1526921"/>
                  </a:lnTo>
                  <a:lnTo>
                    <a:pt x="762" y="1526921"/>
                  </a:lnTo>
                  <a:lnTo>
                    <a:pt x="762" y="514096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2735751" y="1741189"/>
            <a:ext cx="13317423" cy="7802321"/>
          </a:xfrm>
          <a:custGeom>
            <a:avLst/>
            <a:gdLst/>
            <a:ahLst/>
            <a:cxnLst/>
            <a:rect l="l" t="t" r="r" b="b"/>
            <a:pathLst>
              <a:path w="13317423" h="7802321">
                <a:moveTo>
                  <a:pt x="0" y="0"/>
                </a:moveTo>
                <a:lnTo>
                  <a:pt x="13317423" y="0"/>
                </a:lnTo>
                <a:lnTo>
                  <a:pt x="13317423" y="7802321"/>
                </a:lnTo>
                <a:lnTo>
                  <a:pt x="0" y="78023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047" r="-4506" b="-230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775453" y="114319"/>
            <a:ext cx="8737093" cy="1371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b="1" dirty="0">
                <a:solidFill>
                  <a:srgbClr val="00261E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Literature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5811414" y="-1238275"/>
            <a:ext cx="3300412" cy="4533950"/>
            <a:chOff x="0" y="0"/>
            <a:chExt cx="4400549" cy="6045267"/>
          </a:xfrm>
        </p:grpSpPr>
        <p:sp>
          <p:nvSpPr>
            <p:cNvPr id="3" name="Freeform 3"/>
            <p:cNvSpPr/>
            <p:nvPr/>
          </p:nvSpPr>
          <p:spPr>
            <a:xfrm>
              <a:off x="254" y="127"/>
              <a:ext cx="4400169" cy="6044819"/>
            </a:xfrm>
            <a:custGeom>
              <a:avLst/>
              <a:gdLst/>
              <a:ahLst/>
              <a:cxnLst/>
              <a:rect l="l" t="t" r="r" b="b"/>
              <a:pathLst>
                <a:path w="4400169" h="6044819">
                  <a:moveTo>
                    <a:pt x="4400169" y="0"/>
                  </a:moveTo>
                  <a:cubicBezTo>
                    <a:pt x="4343527" y="1283970"/>
                    <a:pt x="4038854" y="2143760"/>
                    <a:pt x="2332990" y="2036191"/>
                  </a:cubicBezTo>
                  <a:cubicBezTo>
                    <a:pt x="1659382" y="1993773"/>
                    <a:pt x="1498092" y="2489835"/>
                    <a:pt x="1748155" y="3107309"/>
                  </a:cubicBezTo>
                  <a:cubicBezTo>
                    <a:pt x="2188591" y="4192651"/>
                    <a:pt x="2743327" y="5660009"/>
                    <a:pt x="0" y="60448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175594" y="6955602"/>
            <a:ext cx="2098136" cy="5219620"/>
            <a:chOff x="0" y="0"/>
            <a:chExt cx="2797515" cy="69594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97556" cy="6959346"/>
            </a:xfrm>
            <a:custGeom>
              <a:avLst/>
              <a:gdLst/>
              <a:ahLst/>
              <a:cxnLst/>
              <a:rect l="l" t="t" r="r" b="b"/>
              <a:pathLst>
                <a:path w="2797556" h="6959346">
                  <a:moveTo>
                    <a:pt x="2683129" y="0"/>
                  </a:moveTo>
                  <a:lnTo>
                    <a:pt x="0" y="0"/>
                  </a:lnTo>
                  <a:lnTo>
                    <a:pt x="0" y="6959346"/>
                  </a:lnTo>
                  <a:cubicBezTo>
                    <a:pt x="1004824" y="6447028"/>
                    <a:pt x="1122807" y="5795645"/>
                    <a:pt x="836295" y="4443857"/>
                  </a:cubicBezTo>
                  <a:cubicBezTo>
                    <a:pt x="381254" y="2297303"/>
                    <a:pt x="1484249" y="2783078"/>
                    <a:pt x="2095754" y="2178685"/>
                  </a:cubicBezTo>
                  <a:cubicBezTo>
                    <a:pt x="2707386" y="1574038"/>
                    <a:pt x="2797556" y="740029"/>
                    <a:pt x="2683129" y="0"/>
                  </a:cubicBez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6" name="AutoShape 6"/>
          <p:cNvSpPr/>
          <p:nvPr/>
        </p:nvSpPr>
        <p:spPr>
          <a:xfrm flipH="1">
            <a:off x="3121871" y="3000837"/>
            <a:ext cx="979770" cy="98364"/>
          </a:xfrm>
          <a:prstGeom prst="line">
            <a:avLst/>
          </a:prstGeom>
          <a:ln w="57150" cap="rnd">
            <a:solidFill>
              <a:srgbClr val="47922C"/>
            </a:solidFill>
            <a:prstDash val="solid"/>
            <a:headEnd type="none" w="sm" len="sm"/>
            <a:tailEnd type="diamond" w="lg" len="lg"/>
          </a:ln>
        </p:spPr>
      </p:sp>
      <p:sp>
        <p:nvSpPr>
          <p:cNvPr id="7" name="Freeform 7"/>
          <p:cNvSpPr/>
          <p:nvPr/>
        </p:nvSpPr>
        <p:spPr>
          <a:xfrm rot="5400000">
            <a:off x="3790024" y="1677750"/>
            <a:ext cx="2221221" cy="1937786"/>
          </a:xfrm>
          <a:custGeom>
            <a:avLst/>
            <a:gdLst/>
            <a:ahLst/>
            <a:cxnLst/>
            <a:rect l="l" t="t" r="r" b="b"/>
            <a:pathLst>
              <a:path w="2221221" h="1937786">
                <a:moveTo>
                  <a:pt x="0" y="0"/>
                </a:moveTo>
                <a:lnTo>
                  <a:pt x="2221221" y="0"/>
                </a:lnTo>
                <a:lnTo>
                  <a:pt x="2221221" y="1937786"/>
                </a:lnTo>
                <a:lnTo>
                  <a:pt x="0" y="1937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flipH="1">
            <a:off x="5738106" y="4716727"/>
            <a:ext cx="979770" cy="98364"/>
          </a:xfrm>
          <a:prstGeom prst="line">
            <a:avLst/>
          </a:prstGeom>
          <a:ln w="57150" cap="rnd">
            <a:solidFill>
              <a:srgbClr val="47922C"/>
            </a:solidFill>
            <a:prstDash val="solid"/>
            <a:headEnd type="none" w="sm" len="sm"/>
            <a:tailEnd type="diamond" w="lg" len="lg"/>
          </a:ln>
        </p:spPr>
      </p:sp>
      <p:sp>
        <p:nvSpPr>
          <p:cNvPr id="9" name="Freeform 9"/>
          <p:cNvSpPr/>
          <p:nvPr/>
        </p:nvSpPr>
        <p:spPr>
          <a:xfrm rot="5400000">
            <a:off x="3790039" y="3797008"/>
            <a:ext cx="2221190" cy="1937786"/>
          </a:xfrm>
          <a:custGeom>
            <a:avLst/>
            <a:gdLst/>
            <a:ahLst/>
            <a:cxnLst/>
            <a:rect l="l" t="t" r="r" b="b"/>
            <a:pathLst>
              <a:path w="2221190" h="1937786">
                <a:moveTo>
                  <a:pt x="0" y="0"/>
                </a:moveTo>
                <a:lnTo>
                  <a:pt x="2221190" y="0"/>
                </a:lnTo>
                <a:lnTo>
                  <a:pt x="2221190" y="1937786"/>
                </a:lnTo>
                <a:lnTo>
                  <a:pt x="0" y="19377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 flipH="1">
            <a:off x="3121871" y="7297246"/>
            <a:ext cx="979770" cy="98364"/>
          </a:xfrm>
          <a:prstGeom prst="line">
            <a:avLst/>
          </a:prstGeom>
          <a:ln w="57150" cap="rnd">
            <a:solidFill>
              <a:srgbClr val="47922C"/>
            </a:solidFill>
            <a:prstDash val="solid"/>
            <a:headEnd type="none" w="sm" len="sm"/>
            <a:tailEnd type="diamond" w="lg" len="lg"/>
          </a:ln>
        </p:spPr>
      </p:sp>
      <p:sp>
        <p:nvSpPr>
          <p:cNvPr id="11" name="Freeform 11"/>
          <p:cNvSpPr/>
          <p:nvPr/>
        </p:nvSpPr>
        <p:spPr>
          <a:xfrm rot="5400000">
            <a:off x="3789133" y="5940325"/>
            <a:ext cx="2223003" cy="1937786"/>
          </a:xfrm>
          <a:custGeom>
            <a:avLst/>
            <a:gdLst/>
            <a:ahLst/>
            <a:cxnLst/>
            <a:rect l="l" t="t" r="r" b="b"/>
            <a:pathLst>
              <a:path w="2223003" h="1937786">
                <a:moveTo>
                  <a:pt x="0" y="0"/>
                </a:moveTo>
                <a:lnTo>
                  <a:pt x="2223002" y="0"/>
                </a:lnTo>
                <a:lnTo>
                  <a:pt x="2223002" y="1937786"/>
                </a:lnTo>
                <a:lnTo>
                  <a:pt x="0" y="19377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 flipH="1">
            <a:off x="5829239" y="8405569"/>
            <a:ext cx="975123" cy="98364"/>
          </a:xfrm>
          <a:prstGeom prst="line">
            <a:avLst/>
          </a:prstGeom>
          <a:ln w="57150" cap="rnd">
            <a:solidFill>
              <a:srgbClr val="47922C"/>
            </a:solidFill>
            <a:prstDash val="solid"/>
            <a:headEnd type="none" w="sm" len="sm"/>
            <a:tailEnd type="diamond" w="lg" len="lg"/>
          </a:ln>
        </p:spPr>
      </p:sp>
      <p:sp>
        <p:nvSpPr>
          <p:cNvPr id="13" name="Freeform 13"/>
          <p:cNvSpPr/>
          <p:nvPr/>
        </p:nvSpPr>
        <p:spPr>
          <a:xfrm rot="5400000">
            <a:off x="3790024" y="8058708"/>
            <a:ext cx="2221221" cy="1937786"/>
          </a:xfrm>
          <a:custGeom>
            <a:avLst/>
            <a:gdLst/>
            <a:ahLst/>
            <a:cxnLst/>
            <a:rect l="l" t="t" r="r" b="b"/>
            <a:pathLst>
              <a:path w="2221221" h="1937786">
                <a:moveTo>
                  <a:pt x="0" y="0"/>
                </a:moveTo>
                <a:lnTo>
                  <a:pt x="2221221" y="0"/>
                </a:lnTo>
                <a:lnTo>
                  <a:pt x="2221221" y="1937786"/>
                </a:lnTo>
                <a:lnTo>
                  <a:pt x="0" y="1937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26613" y="1812044"/>
            <a:ext cx="2648241" cy="1945253"/>
          </a:xfrm>
          <a:custGeom>
            <a:avLst/>
            <a:gdLst/>
            <a:ahLst/>
            <a:cxnLst/>
            <a:rect l="l" t="t" r="r" b="b"/>
            <a:pathLst>
              <a:path w="2648241" h="1945253">
                <a:moveTo>
                  <a:pt x="0" y="0"/>
                </a:moveTo>
                <a:lnTo>
                  <a:pt x="2648241" y="0"/>
                </a:lnTo>
                <a:lnTo>
                  <a:pt x="2648241" y="1945253"/>
                </a:lnTo>
                <a:lnTo>
                  <a:pt x="0" y="19452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 flipH="1">
            <a:off x="11844498" y="3000880"/>
            <a:ext cx="979770" cy="98364"/>
          </a:xfrm>
          <a:prstGeom prst="line">
            <a:avLst/>
          </a:prstGeom>
          <a:ln w="57150" cap="rnd">
            <a:solidFill>
              <a:srgbClr val="47922C"/>
            </a:solidFill>
            <a:prstDash val="solid"/>
            <a:headEnd type="none" w="sm" len="sm"/>
            <a:tailEnd type="diamond" w="lg" len="lg"/>
          </a:ln>
        </p:spPr>
      </p:sp>
      <p:sp>
        <p:nvSpPr>
          <p:cNvPr id="16" name="Freeform 16"/>
          <p:cNvSpPr/>
          <p:nvPr/>
        </p:nvSpPr>
        <p:spPr>
          <a:xfrm rot="5400000">
            <a:off x="12512651" y="1677793"/>
            <a:ext cx="2221221" cy="1937786"/>
          </a:xfrm>
          <a:custGeom>
            <a:avLst/>
            <a:gdLst/>
            <a:ahLst/>
            <a:cxnLst/>
            <a:rect l="l" t="t" r="r" b="b"/>
            <a:pathLst>
              <a:path w="2221221" h="1937786">
                <a:moveTo>
                  <a:pt x="0" y="0"/>
                </a:moveTo>
                <a:lnTo>
                  <a:pt x="2221222" y="0"/>
                </a:lnTo>
                <a:lnTo>
                  <a:pt x="2221222" y="1937786"/>
                </a:lnTo>
                <a:lnTo>
                  <a:pt x="0" y="1937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AutoShape 17"/>
          <p:cNvSpPr/>
          <p:nvPr/>
        </p:nvSpPr>
        <p:spPr>
          <a:xfrm flipH="1">
            <a:off x="14612554" y="4143928"/>
            <a:ext cx="979770" cy="98364"/>
          </a:xfrm>
          <a:prstGeom prst="line">
            <a:avLst/>
          </a:prstGeom>
          <a:ln w="57150" cap="rnd">
            <a:solidFill>
              <a:srgbClr val="47922C"/>
            </a:solidFill>
            <a:prstDash val="solid"/>
            <a:headEnd type="none" w="sm" len="sm"/>
            <a:tailEnd type="diamond" w="lg" len="lg"/>
          </a:ln>
        </p:spPr>
      </p:sp>
      <p:sp>
        <p:nvSpPr>
          <p:cNvPr id="18" name="Freeform 18"/>
          <p:cNvSpPr/>
          <p:nvPr/>
        </p:nvSpPr>
        <p:spPr>
          <a:xfrm rot="5400000">
            <a:off x="12512667" y="3797051"/>
            <a:ext cx="2221190" cy="1937786"/>
          </a:xfrm>
          <a:custGeom>
            <a:avLst/>
            <a:gdLst/>
            <a:ahLst/>
            <a:cxnLst/>
            <a:rect l="l" t="t" r="r" b="b"/>
            <a:pathLst>
              <a:path w="2221190" h="1937786">
                <a:moveTo>
                  <a:pt x="0" y="0"/>
                </a:moveTo>
                <a:lnTo>
                  <a:pt x="2221190" y="0"/>
                </a:lnTo>
                <a:lnTo>
                  <a:pt x="2221190" y="1937786"/>
                </a:lnTo>
                <a:lnTo>
                  <a:pt x="0" y="19377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AutoShape 19"/>
          <p:cNvSpPr/>
          <p:nvPr/>
        </p:nvSpPr>
        <p:spPr>
          <a:xfrm flipH="1">
            <a:off x="11844498" y="7297289"/>
            <a:ext cx="979770" cy="98364"/>
          </a:xfrm>
          <a:prstGeom prst="line">
            <a:avLst/>
          </a:prstGeom>
          <a:ln w="57150" cap="rnd">
            <a:solidFill>
              <a:srgbClr val="47922C"/>
            </a:solidFill>
            <a:prstDash val="solid"/>
            <a:headEnd type="none" w="sm" len="sm"/>
            <a:tailEnd type="diamond" w="lg" len="lg"/>
          </a:ln>
        </p:spPr>
      </p:sp>
      <p:sp>
        <p:nvSpPr>
          <p:cNvPr id="20" name="Freeform 20"/>
          <p:cNvSpPr/>
          <p:nvPr/>
        </p:nvSpPr>
        <p:spPr>
          <a:xfrm rot="5400000">
            <a:off x="12511761" y="5940368"/>
            <a:ext cx="2223003" cy="1937786"/>
          </a:xfrm>
          <a:custGeom>
            <a:avLst/>
            <a:gdLst/>
            <a:ahLst/>
            <a:cxnLst/>
            <a:rect l="l" t="t" r="r" b="b"/>
            <a:pathLst>
              <a:path w="2223003" h="1937786">
                <a:moveTo>
                  <a:pt x="0" y="0"/>
                </a:moveTo>
                <a:lnTo>
                  <a:pt x="2223002" y="0"/>
                </a:lnTo>
                <a:lnTo>
                  <a:pt x="2223002" y="1937786"/>
                </a:lnTo>
                <a:lnTo>
                  <a:pt x="0" y="19377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AutoShape 21"/>
          <p:cNvSpPr/>
          <p:nvPr/>
        </p:nvSpPr>
        <p:spPr>
          <a:xfrm flipH="1">
            <a:off x="14551867" y="8405612"/>
            <a:ext cx="975123" cy="98364"/>
          </a:xfrm>
          <a:prstGeom prst="line">
            <a:avLst/>
          </a:prstGeom>
          <a:ln w="57150" cap="rnd">
            <a:solidFill>
              <a:srgbClr val="47922C"/>
            </a:solidFill>
            <a:prstDash val="solid"/>
            <a:headEnd type="none" w="sm" len="sm"/>
            <a:tailEnd type="diamond" w="lg" len="lg"/>
          </a:ln>
        </p:spPr>
      </p:sp>
      <p:sp>
        <p:nvSpPr>
          <p:cNvPr id="22" name="Freeform 22"/>
          <p:cNvSpPr/>
          <p:nvPr/>
        </p:nvSpPr>
        <p:spPr>
          <a:xfrm rot="5400000">
            <a:off x="12512651" y="8058751"/>
            <a:ext cx="2221221" cy="1937786"/>
          </a:xfrm>
          <a:custGeom>
            <a:avLst/>
            <a:gdLst/>
            <a:ahLst/>
            <a:cxnLst/>
            <a:rect l="l" t="t" r="r" b="b"/>
            <a:pathLst>
              <a:path w="2221221" h="1937786">
                <a:moveTo>
                  <a:pt x="0" y="0"/>
                </a:moveTo>
                <a:lnTo>
                  <a:pt x="2221222" y="0"/>
                </a:lnTo>
                <a:lnTo>
                  <a:pt x="2221222" y="1937786"/>
                </a:lnTo>
                <a:lnTo>
                  <a:pt x="0" y="1937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864202" y="3757297"/>
            <a:ext cx="1647018" cy="1633293"/>
          </a:xfrm>
          <a:custGeom>
            <a:avLst/>
            <a:gdLst/>
            <a:ahLst/>
            <a:cxnLst/>
            <a:rect l="l" t="t" r="r" b="b"/>
            <a:pathLst>
              <a:path w="1647018" h="1633293">
                <a:moveTo>
                  <a:pt x="0" y="0"/>
                </a:moveTo>
                <a:lnTo>
                  <a:pt x="1647018" y="0"/>
                </a:lnTo>
                <a:lnTo>
                  <a:pt x="1647018" y="1633293"/>
                </a:lnTo>
                <a:lnTo>
                  <a:pt x="0" y="16332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864202" y="7953663"/>
            <a:ext cx="1318516" cy="1304637"/>
          </a:xfrm>
          <a:custGeom>
            <a:avLst/>
            <a:gdLst/>
            <a:ahLst/>
            <a:cxnLst/>
            <a:rect l="l" t="t" r="r" b="b"/>
            <a:pathLst>
              <a:path w="1318516" h="1304637">
                <a:moveTo>
                  <a:pt x="0" y="0"/>
                </a:moveTo>
                <a:lnTo>
                  <a:pt x="1318515" y="0"/>
                </a:lnTo>
                <a:lnTo>
                  <a:pt x="1318515" y="1304637"/>
                </a:lnTo>
                <a:lnTo>
                  <a:pt x="0" y="13046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8881369" y="1876646"/>
            <a:ext cx="2845047" cy="2697298"/>
          </a:xfrm>
          <a:custGeom>
            <a:avLst/>
            <a:gdLst/>
            <a:ahLst/>
            <a:cxnLst/>
            <a:rect l="l" t="t" r="r" b="b"/>
            <a:pathLst>
              <a:path w="2845047" h="2697298">
                <a:moveTo>
                  <a:pt x="0" y="0"/>
                </a:moveTo>
                <a:lnTo>
                  <a:pt x="2845047" y="0"/>
                </a:lnTo>
                <a:lnTo>
                  <a:pt x="2845047" y="2697298"/>
                </a:lnTo>
                <a:lnTo>
                  <a:pt x="0" y="269729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b="-5477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5738053" y="2678906"/>
            <a:ext cx="2607823" cy="2607823"/>
          </a:xfrm>
          <a:custGeom>
            <a:avLst/>
            <a:gdLst/>
            <a:ahLst/>
            <a:cxnLst/>
            <a:rect l="l" t="t" r="r" b="b"/>
            <a:pathLst>
              <a:path w="2607823" h="2607823">
                <a:moveTo>
                  <a:pt x="0" y="0"/>
                </a:moveTo>
                <a:lnTo>
                  <a:pt x="2607823" y="0"/>
                </a:lnTo>
                <a:lnTo>
                  <a:pt x="2607823" y="2607823"/>
                </a:lnTo>
                <a:lnTo>
                  <a:pt x="0" y="260782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9186101" y="6127520"/>
            <a:ext cx="2428627" cy="2428627"/>
          </a:xfrm>
          <a:custGeom>
            <a:avLst/>
            <a:gdLst/>
            <a:ahLst/>
            <a:cxnLst/>
            <a:rect l="l" t="t" r="r" b="b"/>
            <a:pathLst>
              <a:path w="2428627" h="2428627">
                <a:moveTo>
                  <a:pt x="0" y="0"/>
                </a:moveTo>
                <a:lnTo>
                  <a:pt x="2428627" y="0"/>
                </a:lnTo>
                <a:lnTo>
                  <a:pt x="2428627" y="2428627"/>
                </a:lnTo>
                <a:lnTo>
                  <a:pt x="0" y="242862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5738053" y="7115049"/>
            <a:ext cx="2392879" cy="1992072"/>
          </a:xfrm>
          <a:custGeom>
            <a:avLst/>
            <a:gdLst/>
            <a:ahLst/>
            <a:cxnLst/>
            <a:rect l="l" t="t" r="r" b="b"/>
            <a:pathLst>
              <a:path w="2392879" h="1992072">
                <a:moveTo>
                  <a:pt x="0" y="0"/>
                </a:moveTo>
                <a:lnTo>
                  <a:pt x="2392879" y="0"/>
                </a:lnTo>
                <a:lnTo>
                  <a:pt x="2392879" y="1992071"/>
                </a:lnTo>
                <a:lnTo>
                  <a:pt x="0" y="199207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854513" y="6423690"/>
            <a:ext cx="1943839" cy="1943839"/>
          </a:xfrm>
          <a:custGeom>
            <a:avLst/>
            <a:gdLst/>
            <a:ahLst/>
            <a:cxnLst/>
            <a:rect l="l" t="t" r="r" b="b"/>
            <a:pathLst>
              <a:path w="1943839" h="1943839">
                <a:moveTo>
                  <a:pt x="0" y="0"/>
                </a:moveTo>
                <a:lnTo>
                  <a:pt x="1943839" y="0"/>
                </a:lnTo>
                <a:lnTo>
                  <a:pt x="1943839" y="1943840"/>
                </a:lnTo>
                <a:lnTo>
                  <a:pt x="0" y="194384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4960547" y="495300"/>
            <a:ext cx="8366907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10000" dirty="0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Hardware material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931741" y="2204280"/>
            <a:ext cx="193778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esp32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094018" y="4448649"/>
            <a:ext cx="1663139" cy="488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5"/>
              </a:lnSpc>
            </a:pPr>
            <a:r>
              <a:rPr lang="en-US" sz="29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DHT22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1640" y="6574835"/>
            <a:ext cx="1663139" cy="488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5"/>
              </a:lnSpc>
            </a:pPr>
            <a:r>
              <a:rPr lang="en-US" sz="29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LDR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166101" y="8706519"/>
            <a:ext cx="1663139" cy="464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05"/>
              </a:lnSpc>
            </a:pPr>
            <a:r>
              <a:rPr lang="en-US" sz="27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LED blub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746260" y="2336820"/>
            <a:ext cx="1866294" cy="4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5"/>
              </a:lnSpc>
            </a:pPr>
            <a:r>
              <a:rPr lang="en-US" sz="26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 sensor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725861" y="6436784"/>
            <a:ext cx="1866294" cy="90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5"/>
              </a:lnSpc>
            </a:pPr>
            <a:r>
              <a:rPr lang="en-US" sz="26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Pump Motor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736735" y="8696994"/>
            <a:ext cx="1866294" cy="4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5"/>
              </a:lnSpc>
            </a:pPr>
            <a:r>
              <a:rPr lang="en-US" sz="26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IR Sensor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725861" y="3968927"/>
            <a:ext cx="1866294" cy="136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5"/>
              </a:lnSpc>
            </a:pPr>
            <a:r>
              <a:rPr lang="en-US" sz="26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Soil Moisture Sensor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470538" y="-470524"/>
            <a:ext cx="2362240" cy="3303286"/>
            <a:chOff x="0" y="0"/>
            <a:chExt cx="3149653" cy="4404381"/>
          </a:xfrm>
        </p:grpSpPr>
        <p:sp>
          <p:nvSpPr>
            <p:cNvPr id="3" name="Freeform 3"/>
            <p:cNvSpPr/>
            <p:nvPr/>
          </p:nvSpPr>
          <p:spPr>
            <a:xfrm>
              <a:off x="127" y="0"/>
              <a:ext cx="3149473" cy="4404360"/>
            </a:xfrm>
            <a:custGeom>
              <a:avLst/>
              <a:gdLst/>
              <a:ahLst/>
              <a:cxnLst/>
              <a:rect l="l" t="t" r="r" b="b"/>
              <a:pathLst>
                <a:path w="3149473" h="4404360">
                  <a:moveTo>
                    <a:pt x="3062732" y="4404360"/>
                  </a:moveTo>
                  <a:cubicBezTo>
                    <a:pt x="3149473" y="2959989"/>
                    <a:pt x="2263140" y="3136773"/>
                    <a:pt x="1536065" y="2559431"/>
                  </a:cubicBezTo>
                  <a:cubicBezTo>
                    <a:pt x="551561" y="1778381"/>
                    <a:pt x="2160143" y="345948"/>
                    <a:pt x="0" y="0"/>
                  </a:cubicBezTo>
                  <a:lnTo>
                    <a:pt x="0" y="4404360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9168750"/>
            <a:ext cx="18288200" cy="1145422"/>
            <a:chOff x="0" y="0"/>
            <a:chExt cx="24384267" cy="1527229"/>
          </a:xfrm>
        </p:grpSpPr>
        <p:sp>
          <p:nvSpPr>
            <p:cNvPr id="5" name="Freeform 5"/>
            <p:cNvSpPr/>
            <p:nvPr/>
          </p:nvSpPr>
          <p:spPr>
            <a:xfrm>
              <a:off x="0" y="127"/>
              <a:ext cx="24384000" cy="1526921"/>
            </a:xfrm>
            <a:custGeom>
              <a:avLst/>
              <a:gdLst/>
              <a:ahLst/>
              <a:cxnLst/>
              <a:rect l="l" t="t" r="r" b="b"/>
              <a:pathLst>
                <a:path w="24384000" h="1526921">
                  <a:moveTo>
                    <a:pt x="0" y="514096"/>
                  </a:moveTo>
                  <a:cubicBezTo>
                    <a:pt x="836803" y="95631"/>
                    <a:pt x="2151888" y="0"/>
                    <a:pt x="3255518" y="584073"/>
                  </a:cubicBezTo>
                  <a:cubicBezTo>
                    <a:pt x="4121785" y="1042670"/>
                    <a:pt x="5098415" y="1103630"/>
                    <a:pt x="6118987" y="1023239"/>
                  </a:cubicBezTo>
                  <a:cubicBezTo>
                    <a:pt x="12283694" y="538353"/>
                    <a:pt x="11431143" y="288544"/>
                    <a:pt x="17879949" y="986917"/>
                  </a:cubicBezTo>
                  <a:cubicBezTo>
                    <a:pt x="19038824" y="1112520"/>
                    <a:pt x="20153630" y="1100582"/>
                    <a:pt x="21128737" y="584073"/>
                  </a:cubicBezTo>
                  <a:cubicBezTo>
                    <a:pt x="22232113" y="0"/>
                    <a:pt x="23546563" y="95885"/>
                    <a:pt x="24384000" y="514096"/>
                  </a:cubicBezTo>
                  <a:lnTo>
                    <a:pt x="24384000" y="1526921"/>
                  </a:lnTo>
                  <a:lnTo>
                    <a:pt x="762" y="1526921"/>
                  </a:lnTo>
                  <a:lnTo>
                    <a:pt x="762" y="514096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843954" y="267652"/>
            <a:ext cx="6600292" cy="1531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b="1">
                <a:solidFill>
                  <a:srgbClr val="00261E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Advantages</a:t>
            </a:r>
          </a:p>
        </p:txBody>
      </p:sp>
      <p:sp>
        <p:nvSpPr>
          <p:cNvPr id="7" name="Freeform 7"/>
          <p:cNvSpPr/>
          <p:nvPr/>
        </p:nvSpPr>
        <p:spPr>
          <a:xfrm>
            <a:off x="1907651" y="1982648"/>
            <a:ext cx="14472897" cy="6760792"/>
          </a:xfrm>
          <a:custGeom>
            <a:avLst/>
            <a:gdLst/>
            <a:ahLst/>
            <a:cxnLst/>
            <a:rect l="l" t="t" r="r" b="b"/>
            <a:pathLst>
              <a:path w="14472897" h="6760792">
                <a:moveTo>
                  <a:pt x="0" y="0"/>
                </a:moveTo>
                <a:lnTo>
                  <a:pt x="14472898" y="0"/>
                </a:lnTo>
                <a:lnTo>
                  <a:pt x="14472898" y="6760792"/>
                </a:lnTo>
                <a:lnTo>
                  <a:pt x="0" y="6760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495148" y="2461202"/>
            <a:ext cx="4982243" cy="188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4"/>
              </a:lnSpc>
            </a:pPr>
            <a:r>
              <a:rPr lang="en-US" sz="363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Automated irrigation </a:t>
            </a:r>
            <a:r>
              <a:rPr lang="en-US" sz="363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reduces water and energy wastage.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23961" y="2390814"/>
            <a:ext cx="5753051" cy="188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94"/>
              </a:lnSpc>
            </a:pPr>
            <a:r>
              <a:rPr lang="en-US" sz="3639" b="1">
                <a:solidFill>
                  <a:srgbClr val="00261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Precise soil, weather, and disease monitoring</a:t>
            </a:r>
            <a:r>
              <a:rPr lang="en-US" sz="3639">
                <a:solidFill>
                  <a:srgbClr val="00261E"/>
                </a:solidFill>
                <a:latin typeface="Open Sans"/>
                <a:ea typeface="Open Sans"/>
                <a:cs typeface="Open Sans"/>
                <a:sym typeface="Open Sans"/>
              </a:rPr>
              <a:t> boosts productivity.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51478" y="6304747"/>
            <a:ext cx="4788958" cy="188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4"/>
              </a:lnSpc>
            </a:pPr>
            <a:r>
              <a:rPr lang="en-US" sz="3639">
                <a:solidFill>
                  <a:srgbClr val="00261E"/>
                </a:solidFill>
                <a:latin typeface="Open Sauce"/>
                <a:ea typeface="Open Sauce"/>
                <a:cs typeface="Open Sauce"/>
                <a:sym typeface="Open Sauce"/>
              </a:rPr>
              <a:t>Remote motor control </a:t>
            </a:r>
            <a:r>
              <a:rPr lang="en-US" sz="3639" b="1">
                <a:solidFill>
                  <a:srgbClr val="00261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minimizes night-time risks.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226077" y="6101937"/>
            <a:ext cx="4831910" cy="195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4"/>
              </a:lnSpc>
            </a:pPr>
            <a:r>
              <a:rPr lang="en-US" sz="373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Integrated data supports </a:t>
            </a:r>
            <a:r>
              <a:rPr lang="en-US" sz="373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better farming decisions</a:t>
            </a:r>
            <a:r>
              <a:rPr lang="en-US" sz="373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358" y="8714800"/>
            <a:ext cx="13547018" cy="3048050"/>
          </a:xfrm>
          <a:custGeom>
            <a:avLst/>
            <a:gdLst/>
            <a:ahLst/>
            <a:cxnLst/>
            <a:rect l="l" t="t" r="r" b="b"/>
            <a:pathLst>
              <a:path w="13547018" h="3048050">
                <a:moveTo>
                  <a:pt x="0" y="0"/>
                </a:moveTo>
                <a:lnTo>
                  <a:pt x="13547018" y="0"/>
                </a:lnTo>
                <a:lnTo>
                  <a:pt x="13547018" y="3048050"/>
                </a:lnTo>
                <a:lnTo>
                  <a:pt x="0" y="3048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33200" y="8528542"/>
            <a:ext cx="13547002" cy="3048046"/>
          </a:xfrm>
          <a:custGeom>
            <a:avLst/>
            <a:gdLst/>
            <a:ahLst/>
            <a:cxnLst/>
            <a:rect l="l" t="t" r="r" b="b"/>
            <a:pathLst>
              <a:path w="13547002" h="3048046">
                <a:moveTo>
                  <a:pt x="0" y="0"/>
                </a:moveTo>
                <a:lnTo>
                  <a:pt x="13547002" y="0"/>
                </a:lnTo>
                <a:lnTo>
                  <a:pt x="13547002" y="3048046"/>
                </a:lnTo>
                <a:lnTo>
                  <a:pt x="0" y="30480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-10800000">
            <a:off x="0" y="-5522"/>
            <a:ext cx="18288200" cy="1145422"/>
            <a:chOff x="0" y="0"/>
            <a:chExt cx="24384267" cy="1527229"/>
          </a:xfrm>
        </p:grpSpPr>
        <p:sp>
          <p:nvSpPr>
            <p:cNvPr id="5" name="Freeform 5"/>
            <p:cNvSpPr/>
            <p:nvPr/>
          </p:nvSpPr>
          <p:spPr>
            <a:xfrm>
              <a:off x="254" y="127"/>
              <a:ext cx="24384000" cy="1526921"/>
            </a:xfrm>
            <a:custGeom>
              <a:avLst/>
              <a:gdLst/>
              <a:ahLst/>
              <a:cxnLst/>
              <a:rect l="l" t="t" r="r" b="b"/>
              <a:pathLst>
                <a:path w="24384000" h="1526921">
                  <a:moveTo>
                    <a:pt x="24384000" y="514096"/>
                  </a:moveTo>
                  <a:cubicBezTo>
                    <a:pt x="23547197" y="95631"/>
                    <a:pt x="22232111" y="0"/>
                    <a:pt x="21128483" y="584073"/>
                  </a:cubicBezTo>
                  <a:cubicBezTo>
                    <a:pt x="20262216" y="1042670"/>
                    <a:pt x="19285586" y="1103630"/>
                    <a:pt x="18265014" y="1023239"/>
                  </a:cubicBezTo>
                  <a:cubicBezTo>
                    <a:pt x="12100307" y="538353"/>
                    <a:pt x="12952858" y="288544"/>
                    <a:pt x="6504052" y="986917"/>
                  </a:cubicBezTo>
                  <a:cubicBezTo>
                    <a:pt x="5345303" y="1112520"/>
                    <a:pt x="4230497" y="1100582"/>
                    <a:pt x="3255264" y="584073"/>
                  </a:cubicBezTo>
                  <a:cubicBezTo>
                    <a:pt x="2151888" y="0"/>
                    <a:pt x="837438" y="95885"/>
                    <a:pt x="0" y="514096"/>
                  </a:cubicBezTo>
                  <a:lnTo>
                    <a:pt x="0" y="1526921"/>
                  </a:lnTo>
                  <a:lnTo>
                    <a:pt x="24383238" y="1526921"/>
                  </a:lnTo>
                  <a:lnTo>
                    <a:pt x="24383238" y="514096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707976" y="4501730"/>
            <a:ext cx="4813350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Crop Recommendation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7976" y="5378698"/>
            <a:ext cx="481335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261E"/>
                </a:solidFill>
                <a:latin typeface="Open Sans"/>
                <a:ea typeface="Open Sans"/>
                <a:cs typeface="Open Sans"/>
                <a:sym typeface="Open Sans"/>
              </a:rPr>
              <a:t>AI-based systems to recommend the best crops based on soil and weather data.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00261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617527" y="5378698"/>
            <a:ext cx="481335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261E"/>
                </a:solidFill>
                <a:latin typeface="Open Sans"/>
                <a:ea typeface="Open Sans"/>
                <a:cs typeface="Open Sans"/>
                <a:sym typeface="Open Sans"/>
              </a:rPr>
              <a:t>Improve image classification models for more accurate plant disease detection.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00261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166006" y="5378698"/>
            <a:ext cx="481335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261E"/>
                </a:solidFill>
                <a:latin typeface="Open Sans"/>
                <a:ea typeface="Open Sans"/>
                <a:cs typeface="Open Sans"/>
                <a:sym typeface="Open Sans"/>
              </a:rPr>
              <a:t>Expand sensor integration for detailed tracking of soil and environment.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00261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70233" y="849455"/>
            <a:ext cx="7347534" cy="1531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b="1">
                <a:solidFill>
                  <a:srgbClr val="00261E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Future Scope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17525" y="4501730"/>
            <a:ext cx="4813350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Neural Networks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66000" y="4501730"/>
            <a:ext cx="4813350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Monitoring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768951" y="2924000"/>
            <a:ext cx="1145400" cy="1145400"/>
            <a:chOff x="0" y="0"/>
            <a:chExt cx="1527200" cy="1527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27175" cy="1527175"/>
            </a:xfrm>
            <a:custGeom>
              <a:avLst/>
              <a:gdLst/>
              <a:ahLst/>
              <a:cxnLst/>
              <a:rect l="l" t="t" r="r" b="b"/>
              <a:pathLst>
                <a:path w="1527175" h="1527175">
                  <a:moveTo>
                    <a:pt x="0" y="0"/>
                  </a:moveTo>
                  <a:lnTo>
                    <a:pt x="1527175" y="0"/>
                  </a:lnTo>
                  <a:lnTo>
                    <a:pt x="1527175" y="1527175"/>
                  </a:lnTo>
                  <a:lnTo>
                    <a:pt x="0" y="1527175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7678500" y="2924000"/>
            <a:ext cx="1145400" cy="1145400"/>
            <a:chOff x="0" y="0"/>
            <a:chExt cx="1527200" cy="1527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27175" cy="1527175"/>
            </a:xfrm>
            <a:custGeom>
              <a:avLst/>
              <a:gdLst/>
              <a:ahLst/>
              <a:cxnLst/>
              <a:rect l="l" t="t" r="r" b="b"/>
              <a:pathLst>
                <a:path w="1527175" h="1527175">
                  <a:moveTo>
                    <a:pt x="0" y="0"/>
                  </a:moveTo>
                  <a:lnTo>
                    <a:pt x="1527175" y="0"/>
                  </a:lnTo>
                  <a:lnTo>
                    <a:pt x="1527175" y="1527175"/>
                  </a:lnTo>
                  <a:lnTo>
                    <a:pt x="0" y="1527175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3255550" y="2924000"/>
            <a:ext cx="1145400" cy="1145400"/>
            <a:chOff x="0" y="0"/>
            <a:chExt cx="1527200" cy="15272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27175" cy="1527175"/>
            </a:xfrm>
            <a:custGeom>
              <a:avLst/>
              <a:gdLst/>
              <a:ahLst/>
              <a:cxnLst/>
              <a:rect l="l" t="t" r="r" b="b"/>
              <a:pathLst>
                <a:path w="1527175" h="1527175">
                  <a:moveTo>
                    <a:pt x="0" y="0"/>
                  </a:moveTo>
                  <a:lnTo>
                    <a:pt x="1527175" y="0"/>
                  </a:lnTo>
                  <a:lnTo>
                    <a:pt x="1527175" y="1527175"/>
                  </a:lnTo>
                  <a:lnTo>
                    <a:pt x="0" y="1527175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13367036" y="3174086"/>
            <a:ext cx="923510" cy="645608"/>
          </a:xfrm>
          <a:custGeom>
            <a:avLst/>
            <a:gdLst/>
            <a:ahLst/>
            <a:cxnLst/>
            <a:rect l="l" t="t" r="r" b="b"/>
            <a:pathLst>
              <a:path w="923510" h="645608">
                <a:moveTo>
                  <a:pt x="0" y="0"/>
                </a:moveTo>
                <a:lnTo>
                  <a:pt x="923510" y="0"/>
                </a:lnTo>
                <a:lnTo>
                  <a:pt x="923510" y="645608"/>
                </a:lnTo>
                <a:lnTo>
                  <a:pt x="0" y="6456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882671" y="3208060"/>
            <a:ext cx="920188" cy="577282"/>
          </a:xfrm>
          <a:custGeom>
            <a:avLst/>
            <a:gdLst/>
            <a:ahLst/>
            <a:cxnLst/>
            <a:rect l="l" t="t" r="r" b="b"/>
            <a:pathLst>
              <a:path w="920188" h="577282">
                <a:moveTo>
                  <a:pt x="0" y="0"/>
                </a:moveTo>
                <a:lnTo>
                  <a:pt x="920188" y="0"/>
                </a:lnTo>
                <a:lnTo>
                  <a:pt x="920188" y="577282"/>
                </a:lnTo>
                <a:lnTo>
                  <a:pt x="0" y="5772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7788614" y="3037102"/>
            <a:ext cx="926124" cy="919198"/>
          </a:xfrm>
          <a:custGeom>
            <a:avLst/>
            <a:gdLst/>
            <a:ahLst/>
            <a:cxnLst/>
            <a:rect l="l" t="t" r="r" b="b"/>
            <a:pathLst>
              <a:path w="926124" h="919198">
                <a:moveTo>
                  <a:pt x="0" y="0"/>
                </a:moveTo>
                <a:lnTo>
                  <a:pt x="926124" y="0"/>
                </a:lnTo>
                <a:lnTo>
                  <a:pt x="926124" y="919198"/>
                </a:lnTo>
                <a:lnTo>
                  <a:pt x="0" y="9191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968494" y="1139900"/>
            <a:ext cx="4910398" cy="1182092"/>
          </a:xfrm>
          <a:custGeom>
            <a:avLst/>
            <a:gdLst/>
            <a:ahLst/>
            <a:cxnLst/>
            <a:rect l="l" t="t" r="r" b="b"/>
            <a:pathLst>
              <a:path w="4910398" h="1182092">
                <a:moveTo>
                  <a:pt x="0" y="0"/>
                </a:moveTo>
                <a:lnTo>
                  <a:pt x="4910398" y="0"/>
                </a:lnTo>
                <a:lnTo>
                  <a:pt x="4910398" y="1182092"/>
                </a:lnTo>
                <a:lnTo>
                  <a:pt x="0" y="118209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1" b="-1"/>
            </a:stretch>
          </a:blipFill>
        </p:spPr>
      </p:sp>
      <p:sp>
        <p:nvSpPr>
          <p:cNvPr id="23" name="Freeform 23"/>
          <p:cNvSpPr/>
          <p:nvPr/>
        </p:nvSpPr>
        <p:spPr>
          <a:xfrm flipH="1">
            <a:off x="16504200" y="7218000"/>
            <a:ext cx="3104552" cy="2334200"/>
          </a:xfrm>
          <a:custGeom>
            <a:avLst/>
            <a:gdLst/>
            <a:ahLst/>
            <a:cxnLst/>
            <a:rect l="l" t="t" r="r" b="b"/>
            <a:pathLst>
              <a:path w="3104552" h="2334200">
                <a:moveTo>
                  <a:pt x="3104552" y="0"/>
                </a:moveTo>
                <a:lnTo>
                  <a:pt x="0" y="0"/>
                </a:lnTo>
                <a:lnTo>
                  <a:pt x="0" y="2334200"/>
                </a:lnTo>
                <a:lnTo>
                  <a:pt x="3104552" y="2334200"/>
                </a:lnTo>
                <a:lnTo>
                  <a:pt x="3104552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3541350" y="8247150"/>
            <a:ext cx="3104552" cy="2334200"/>
          </a:xfrm>
          <a:custGeom>
            <a:avLst/>
            <a:gdLst/>
            <a:ahLst/>
            <a:cxnLst/>
            <a:rect l="l" t="t" r="r" b="b"/>
            <a:pathLst>
              <a:path w="3104552" h="2334200">
                <a:moveTo>
                  <a:pt x="0" y="0"/>
                </a:moveTo>
                <a:lnTo>
                  <a:pt x="3104552" y="0"/>
                </a:lnTo>
                <a:lnTo>
                  <a:pt x="3104552" y="2334200"/>
                </a:lnTo>
                <a:lnTo>
                  <a:pt x="0" y="23342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-615430" y="8302404"/>
            <a:ext cx="4996202" cy="3274184"/>
            <a:chOff x="0" y="0"/>
            <a:chExt cx="6661603" cy="4365579"/>
          </a:xfrm>
        </p:grpSpPr>
        <p:sp>
          <p:nvSpPr>
            <p:cNvPr id="26" name="Freeform 26"/>
            <p:cNvSpPr/>
            <p:nvPr/>
          </p:nvSpPr>
          <p:spPr>
            <a:xfrm>
              <a:off x="762" y="0"/>
              <a:ext cx="6660896" cy="4364990"/>
            </a:xfrm>
            <a:custGeom>
              <a:avLst/>
              <a:gdLst/>
              <a:ahLst/>
              <a:cxnLst/>
              <a:rect l="l" t="t" r="r" b="b"/>
              <a:pathLst>
                <a:path w="6660896" h="4364990">
                  <a:moveTo>
                    <a:pt x="4845431" y="3463290"/>
                  </a:moveTo>
                  <a:cubicBezTo>
                    <a:pt x="6660896" y="1743837"/>
                    <a:pt x="1540510" y="0"/>
                    <a:pt x="415544" y="1597279"/>
                  </a:cubicBezTo>
                  <a:cubicBezTo>
                    <a:pt x="0" y="2190496"/>
                    <a:pt x="406019" y="3537458"/>
                    <a:pt x="1548511" y="4004056"/>
                  </a:cubicBezTo>
                  <a:cubicBezTo>
                    <a:pt x="2431161" y="4364990"/>
                    <a:pt x="3908933" y="4029710"/>
                    <a:pt x="4845558" y="3463290"/>
                  </a:cubicBezTo>
                  <a:close/>
                </a:path>
              </a:pathLst>
            </a:custGeom>
            <a:solidFill>
              <a:srgbClr val="47922C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5811414" y="-1238275"/>
            <a:ext cx="3300412" cy="4533950"/>
            <a:chOff x="0" y="0"/>
            <a:chExt cx="4400549" cy="6045267"/>
          </a:xfrm>
        </p:grpSpPr>
        <p:sp>
          <p:nvSpPr>
            <p:cNvPr id="3" name="Freeform 3"/>
            <p:cNvSpPr/>
            <p:nvPr/>
          </p:nvSpPr>
          <p:spPr>
            <a:xfrm>
              <a:off x="254" y="127"/>
              <a:ext cx="4400169" cy="6044819"/>
            </a:xfrm>
            <a:custGeom>
              <a:avLst/>
              <a:gdLst/>
              <a:ahLst/>
              <a:cxnLst/>
              <a:rect l="l" t="t" r="r" b="b"/>
              <a:pathLst>
                <a:path w="4400169" h="6044819">
                  <a:moveTo>
                    <a:pt x="4400169" y="0"/>
                  </a:moveTo>
                  <a:cubicBezTo>
                    <a:pt x="4343527" y="1283970"/>
                    <a:pt x="4038854" y="2143760"/>
                    <a:pt x="2332990" y="2036191"/>
                  </a:cubicBezTo>
                  <a:cubicBezTo>
                    <a:pt x="1659382" y="1993773"/>
                    <a:pt x="1498092" y="2489835"/>
                    <a:pt x="1748155" y="3107309"/>
                  </a:cubicBezTo>
                  <a:cubicBezTo>
                    <a:pt x="2188591" y="4192651"/>
                    <a:pt x="2743327" y="5660009"/>
                    <a:pt x="0" y="60448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7922C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175594" y="6955602"/>
            <a:ext cx="2098136" cy="5219620"/>
            <a:chOff x="0" y="0"/>
            <a:chExt cx="2797515" cy="69594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97556" cy="6959346"/>
            </a:xfrm>
            <a:custGeom>
              <a:avLst/>
              <a:gdLst/>
              <a:ahLst/>
              <a:cxnLst/>
              <a:rect l="l" t="t" r="r" b="b"/>
              <a:pathLst>
                <a:path w="2797556" h="6959346">
                  <a:moveTo>
                    <a:pt x="2683129" y="0"/>
                  </a:moveTo>
                  <a:lnTo>
                    <a:pt x="0" y="0"/>
                  </a:lnTo>
                  <a:lnTo>
                    <a:pt x="0" y="6959346"/>
                  </a:lnTo>
                  <a:cubicBezTo>
                    <a:pt x="1004824" y="6447028"/>
                    <a:pt x="1122807" y="5795645"/>
                    <a:pt x="836295" y="4443857"/>
                  </a:cubicBezTo>
                  <a:cubicBezTo>
                    <a:pt x="381254" y="2297303"/>
                    <a:pt x="1484249" y="2783078"/>
                    <a:pt x="2095754" y="2178685"/>
                  </a:cubicBezTo>
                  <a:cubicBezTo>
                    <a:pt x="2707386" y="1574038"/>
                    <a:pt x="2797556" y="740029"/>
                    <a:pt x="2683129" y="0"/>
                  </a:cubicBezTo>
                  <a:close/>
                </a:path>
              </a:pathLst>
            </a:custGeom>
            <a:solidFill>
              <a:srgbClr val="47922C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320754" y="3698793"/>
            <a:ext cx="6580056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4000">
                <a:solidFill>
                  <a:srgbClr val="00261E"/>
                </a:solidFill>
                <a:latin typeface="Bebas Neue"/>
                <a:ea typeface="Bebas Neue"/>
                <a:cs typeface="Bebas Neue"/>
                <a:sym typeface="Bebas Neue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304</Words>
  <Application>Microsoft Office PowerPoint</Application>
  <PresentationFormat>Custom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Calibri</vt:lpstr>
      <vt:lpstr>Open Sauce</vt:lpstr>
      <vt:lpstr>Bebas Neue</vt:lpstr>
      <vt:lpstr>Open Sauce Bold</vt:lpstr>
      <vt:lpstr>Open Sans Bold</vt:lpstr>
      <vt:lpstr>Bebas Neue Bold</vt:lpstr>
      <vt:lpstr>Canva Sans 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Smart Farming Project Proposal by Slidesgo.pptx</dc:title>
  <cp:lastModifiedBy>Sheikh Aman</cp:lastModifiedBy>
  <cp:revision>5</cp:revision>
  <dcterms:created xsi:type="dcterms:W3CDTF">2006-08-16T00:00:00Z</dcterms:created>
  <dcterms:modified xsi:type="dcterms:W3CDTF">2025-01-29T19:20:59Z</dcterms:modified>
  <dc:identifier>DAGbPKidmA4</dc:identifier>
</cp:coreProperties>
</file>