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 varScale="1">
        <p:scale>
          <a:sx n="24" d="100"/>
          <a:sy n="24" d="100"/>
        </p:scale>
        <p:origin x="6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D752-FDFB-D3A4-1ECB-7B785677F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19563-62FB-2B4E-1516-BB4BB1EF6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B1532-11F1-7D2C-2DCE-4341EC05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BDE3-4371-4E33-A253-4B40E859D6DA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DF46C-F515-C77A-021B-5C998DF14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FD3E-CEBC-98C2-B36D-02BD6F3A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9B5D-C806-486D-BB87-E9884FCC9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13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B606-2594-8B2E-DC28-60B2F9B7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2CC60-53D8-94DD-FE9D-061C32BEA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0AB57-B2E2-CBE1-0C77-440143010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BDE3-4371-4E33-A253-4B40E859D6DA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89A02-230E-A75C-8165-5B0A1BEF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4FFD6-1074-5E00-70F4-258CBBAF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9B5D-C806-486D-BB87-E9884FCC9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3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3004B-E236-8097-7B40-8E938612F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31E58-E200-D76E-8940-816BF91E3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0BA68-5563-15B2-E61B-8F87B51C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BDE3-4371-4E33-A253-4B40E859D6DA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7E54E-2CBC-C33D-DB61-DAB7F3A2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A38CB-81A8-CF30-71DC-1E83E7F4F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9B5D-C806-486D-BB87-E9884FCC9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07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3FB0-09E9-7315-86F1-812106D4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446F4-AD9B-BE69-B100-29C739007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E05E7-CF28-4190-0D3B-458D184BF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BDE3-4371-4E33-A253-4B40E859D6DA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F6C3E-6BCE-8625-1F5D-0D629A20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84407-7280-A608-8CF4-BE69AAE7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9B5D-C806-486D-BB87-E9884FCC9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65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49B9-74F4-3446-6FBA-E3CA9D422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EE63E-481A-7826-DE27-D78CCFE47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D81A3-5A21-3140-68A3-692CDF8A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BDE3-4371-4E33-A253-4B40E859D6DA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94FEE-66AB-7774-F4F4-D202039F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CEF8D-2808-3003-C8E0-8A2D1956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9B5D-C806-486D-BB87-E9884FCC9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7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B2028-2084-D58E-4051-22FEF163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144F2-D957-E80B-CC4B-FF16539B6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8A628-730C-9446-4FBC-7A059757A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46AE5-3F7C-0EB7-448A-1E5A1DF6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BDE3-4371-4E33-A253-4B40E859D6DA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981B8-CE02-B04A-C920-03F7740D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8F5AF-63C0-A76A-FDEE-8A590354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9B5D-C806-486D-BB87-E9884FCC9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50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1081B-CA3F-E1A6-B742-13E7C99CB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957DD-B1DF-B088-D5BA-49A3CE2EA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7CD4E-A63A-4DDE-81AA-DC0266D43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BD23B-20A9-1E51-301E-D766FA267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2C80C-253C-9A00-7F3E-CC97850B9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29384F-40AC-6762-22B1-83AC528A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BDE3-4371-4E33-A253-4B40E859D6DA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2B088-E09D-4611-5182-43C09EBD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5F9B5-49E4-FC81-87DD-752117AB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9B5D-C806-486D-BB87-E9884FCC9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57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7173-BAA8-0913-0BF4-890A2965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BADE0-8268-4D99-AC91-B2B44E65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BDE3-4371-4E33-A253-4B40E859D6DA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99A4E-A974-62B6-79F1-EB3D43283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CE40F-EB5B-8929-2AC1-948A03337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9B5D-C806-486D-BB87-E9884FCC9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03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46D96-C0AB-566C-CBC1-C981F189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BDE3-4371-4E33-A253-4B40E859D6DA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60DE16-A03D-4B8D-1FAA-E60DC07FC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C425B-1D91-34CD-6DE2-91275F13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9B5D-C806-486D-BB87-E9884FCC9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088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AC7C-A70E-2A8F-169E-87F1EE699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A90E8-5701-B06B-D7B7-010E25156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666F7-2C8B-9932-71DE-F810F0AA1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BAC54-C10D-D53F-68B6-97EFDDFE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BDE3-4371-4E33-A253-4B40E859D6DA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8DBCF-8FB5-73B1-A96B-161DEED1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3A2CF-117C-4EEF-BE55-CE0C4F33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9B5D-C806-486D-BB87-E9884FCC9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37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E93D-CD04-4021-C5B8-16C1B0F0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0960DE-DB5D-8A6A-2492-93EBD3429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782A4-722A-9D80-1776-2F9CA4AAC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E4ED2-A111-F63B-3456-EBC48470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BDE3-4371-4E33-A253-4B40E859D6DA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0898F-5722-1E55-9D05-76808FEE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9552A-8BB2-B461-6D04-01B43348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9B5D-C806-486D-BB87-E9884FCC9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23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CB1847-4439-FDF5-B19B-DB013287E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9D70D-4A52-7B72-6029-5B253F471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3E758-EC13-FE22-AB0B-73D11E808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8ABDE3-4371-4E33-A253-4B40E859D6DA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B5682-5545-309D-4821-EAC80B0C5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6BB9E-5632-7BF2-BCC5-A6794A61B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619B5D-C806-486D-BB87-E9884FCC9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34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724425-859B-408C-A1F7-1DB1D920F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91"/>
            <a:ext cx="12192000" cy="679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6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C079E-DA92-898D-D235-280782FC8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5A0C60-39F4-F0E6-EDED-E137E0711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66"/>
            <a:ext cx="12192000" cy="682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0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D7E39-005F-CFC5-8AC5-7A2E42BC1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8B05AA-B3E8-986E-E381-C87E325D9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5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Barrett</dc:creator>
  <cp:lastModifiedBy>Chris Barrett</cp:lastModifiedBy>
  <cp:revision>2</cp:revision>
  <dcterms:created xsi:type="dcterms:W3CDTF">2024-11-21T15:29:57Z</dcterms:created>
  <dcterms:modified xsi:type="dcterms:W3CDTF">2024-11-21T15:33:29Z</dcterms:modified>
</cp:coreProperties>
</file>