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B8B-1CD4-76A1-E977-C639231E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01B16-146C-63AD-B109-18A91630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07D1-C109-F938-AFF1-E7BB5D8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80E3-030B-028B-0A98-C77EE43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A3F4-2CE0-AC7D-A5B5-F8681173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7C04-087B-0B53-AF8D-31E90EC5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1DAC-16D1-849B-86DE-9486D8BB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B9ED-F6B3-159D-6663-A11C80F7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FA68-7D45-7F3C-563B-6B9862C8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F802-4731-892A-3D07-AE9AB05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252F-0BF6-80D2-1AB3-2E3C7B033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6543-7050-7C5E-303A-644C017E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2987-14E2-5677-978C-CA1249C2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C355-30EF-46DD-D75E-8B7576C8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BA01-1FAD-AF29-68FB-7CBD55D9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5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FD29-8D97-85D2-A85E-909282E2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FB42-AABA-7B96-5A9F-6EE450F0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E1AC-C8BB-9394-AA75-59B1F2FE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EA6F-72F1-3226-C509-93464BD1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E935-4EF3-4767-363B-A6B28041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F0ED-233E-43F8-AFCA-60E62FBF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1478-0362-99EE-BB90-13DD905E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FBAB-9C25-3441-8610-A016511D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C49A-4529-ADC9-E730-BEB9B65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C057-FDCD-C273-2AD2-545A6CF6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2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C27F-86B1-4259-0566-433F84FB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F27B-8B81-709C-F6F4-AB0A99FA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1DAA-18BE-FAA0-B15B-8F9E7363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9818-5B9B-82C3-99C7-FFC489E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7CD2-C3E1-371B-F9ED-54FA4AF6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ACAF-CE8A-13D7-04D5-7013BB58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C1E8-BEB9-B09E-9C0D-451250DE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C167-CFF3-3511-9C87-83C37CEB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3AA3-1799-294B-1797-4C54B8362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0D3A7-BA21-C69F-979E-27A00985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4018C-5799-53B4-28BC-4E2EB5FC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F29EE-6FE5-2BCA-63D0-50A3866D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0287-F4A8-8B22-10BA-11541D27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1D238-2E36-AF31-79FE-60F45A7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46A2-C6BC-2D34-65C1-8D847C84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84C84-4AA7-644C-F44A-66712FC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5E8E7-EBBC-3712-0786-5BAD428D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5C9DB-A912-FFAB-E475-AF8408D0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3F453-1C11-0AD8-AD4E-18015F9A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AC244-4778-441D-1236-F5588B72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F0E6E-A87B-0484-43E7-38A223CC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67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082-7800-EC3B-AA04-1C96C0CC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43E3-022C-049B-F189-883C8C20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F25A-1341-9EF2-9736-AFAF6B47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9967-0ED3-0176-5492-F9785EDB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F23F-C58B-7984-EB36-0D34D97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0CB36-0E3D-DED4-CD30-F996C96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014-E403-954F-6DA7-31FC635C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8ADD4-068E-A1BE-4FA5-C98E18570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D072D-EC47-F121-187D-D11171C60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2ED6C-9F68-EF4D-9E31-F39E6A4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F714-295B-3DEF-4AB9-5440B8CA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59BA5-8B20-8B01-D41F-6057A7E0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E19B4-CCAD-1CE1-F864-27C26983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CD5E0-D3E0-23C3-6822-588F8C47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F8BB-FB43-2E4F-2BE9-F4B527521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B038A-4FF8-4CEA-9509-FA363AE936CA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CA9C-D097-9CAF-6F5E-9B277E879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6CBB-85F1-6636-7BD9-33107946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E49D1-D6E0-445E-A90A-E3ABA999B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0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21485-6372-0A18-883D-444A3DCC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515"/>
            <a:ext cx="12192000" cy="6196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5BC6E-38AD-3DF1-C121-DE06B982D81F}"/>
              </a:ext>
            </a:extLst>
          </p:cNvPr>
          <p:cNvSpPr txBox="1"/>
          <p:nvPr/>
        </p:nvSpPr>
        <p:spPr>
          <a:xfrm>
            <a:off x="0" y="330515"/>
            <a:ext cx="6123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Detailed information has been emitted from this report.</a:t>
            </a:r>
          </a:p>
          <a:p>
            <a:r>
              <a:rPr lang="en-GB" b="1" dirty="0"/>
              <a:t>Data has been manipulated to protect client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8121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98B7-EE8E-5972-62DC-AC000220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07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69831-C4C9-5817-FF4D-9A16471A0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0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C0AF0-E278-A779-887B-CE68035B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C03A4-2FB7-4D89-49F1-DD460605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04"/>
            <a:ext cx="12192000" cy="67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FDE4-A035-826B-0FF1-6C8A8288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8E6A6-525E-99A0-C19F-E44B1021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1"/>
            <a:ext cx="12192000" cy="68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1E78-12D6-8151-2F5A-95CCAD5E7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C434E-E205-F7ED-715F-8939ED17A174}"/>
              </a:ext>
            </a:extLst>
          </p:cNvPr>
          <p:cNvSpPr txBox="1"/>
          <p:nvPr/>
        </p:nvSpPr>
        <p:spPr>
          <a:xfrm>
            <a:off x="3049044" y="2644170"/>
            <a:ext cx="60939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6374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D407C-6223-5F16-6B6D-28957BED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8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724EC-AAF6-D755-4AB7-26596D7D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D901A-1143-CFC8-730D-31CA4EAD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6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2C0AB-4063-F590-4A3E-950569CB1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09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617BF-35DF-ED1F-C99C-084D58441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6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2024-11-25T12:42:55Z</dcterms:created>
  <dcterms:modified xsi:type="dcterms:W3CDTF">2024-11-25T12:53:44Z</dcterms:modified>
</cp:coreProperties>
</file>