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3078-B91E-91DA-13B9-B92DA2335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9EED5-D233-50BF-CE20-E3B034AF1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F759-179D-8A85-532E-91CBD764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7E55-B766-8002-4D7B-C2D8A42A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DE55-847B-EEB3-C837-4DCC8EF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1EDA-F279-FC6D-911F-E8F8B0CC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77BC7-F23E-E613-FA31-5158D821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83CA-09D4-6516-7857-7580B91B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9BAD-CC13-1A85-99F3-F0CEC501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0F08-2E96-308D-BA43-56B0332A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2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6CB9F-46B3-65E2-52C0-1316805DE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DB2-EF61-E36C-0F73-A5FA9CB3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D410-D30F-83AB-0275-EFE43E8B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2FAE-9DC7-E32D-4002-A57DEC94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780B-9144-A4C6-9930-4DE6E6A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5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FE30-2726-DC2F-F984-C54F56FA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E367-4A2D-DCD9-8E1B-D1C57124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DD8E-3A1A-BE65-35B1-31E53CB4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85B8-87B7-A014-DDC7-89F8C1EC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9CB2-A4E0-0DB7-DF32-E9D15CEC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8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F14E-C1A2-CC3A-EE77-E427922A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CE9D-5015-2A17-B3CA-BB01E33A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2499-B165-009A-EEA1-02E6DC95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16A-63AD-ABC9-7EC9-12B9D575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F2D3-1271-EA1B-EE12-100CB090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0D8E-BB82-87B3-0012-BC3B184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F09B-FC81-75EB-76F5-8ABD94021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90405-3C74-2931-3557-C667A277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00CC1-66D6-BA56-27FD-6B18BB47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9AA8-046F-28CC-7829-304347BB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717B-BDA8-D26C-0C35-F72C9E5D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8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3CA-4913-E041-B587-AE8E4A1E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70DA-4311-E74C-A5A5-475D1F26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A2D64-79C1-4299-18A8-13121B6F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9734E-EFA6-9EAC-787E-13A1FB791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BD5DE-E020-5F10-E562-EED781B3B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CB03C-46F0-88D3-54E1-1840439E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5B877-A542-E408-E06C-2CF3DE7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36600-7B4C-BD05-EE1E-18203E7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96B4-D28C-8619-C4D1-A62B9987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FB795-110B-879C-92FC-F0D5B5B1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C4097-B6B4-1C77-89D2-4402036B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4F3A-EF41-23B7-C9F9-CCCC4F0F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7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7874E-B4D3-2E98-0A44-7E407A3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95A96-5C4F-1173-25B7-EE45B65A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6953-38D1-309E-7D19-A4B26A9A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6373-9730-02B4-E921-750295C6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09B4-87C5-6317-92F7-64CC4A07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EC75-F340-9FF8-ECE4-DF55CF63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4A42-99BC-7ED3-1B5C-C2FF77D6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17AF-74BA-790A-5963-A1C39DBD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5B53-F0B3-6F41-69E3-A2AF673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8A0F-7359-0A8B-C41D-20618111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36718-565A-2D10-2A2E-ACB28286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B4342-2050-C56B-7580-C220BE5CF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36031-DF68-474E-0E72-1DE153C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C533-42D5-2E57-BBA7-8E611C4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9ACE7-1823-4133-54FC-0D60E5F4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93094-361A-9C69-7A82-3B12E397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A2D0-89FC-0DCD-9974-FFAEF5FC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B87A-C535-F810-CE76-B93D5A26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A7EBC-19CD-4195-AFF8-E9F8E861360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EB76-2060-4D21-7170-355783DC4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BA29-0C30-6EFE-CAE9-D4B65E63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D5238-B671-43C4-9E66-372D2F769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E31C7-5E02-55DB-A44C-E6F0AD60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7"/>
            <a:ext cx="12192000" cy="6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2024-11-21T15:55:16Z</dcterms:created>
  <dcterms:modified xsi:type="dcterms:W3CDTF">2024-11-21T15:57:35Z</dcterms:modified>
</cp:coreProperties>
</file>