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8" r:id="rId4"/>
    <p:sldId id="257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660"/>
  </p:normalViewPr>
  <p:slideViewPr>
    <p:cSldViewPr snapToGrid="0">
      <p:cViewPr varScale="1">
        <p:scale>
          <a:sx n="61" d="100"/>
          <a:sy n="61" d="100"/>
        </p:scale>
        <p:origin x="218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C2CAF-9DD1-4716-ADE9-4518174A5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87C64A-18CA-8E70-B166-C8E7632E6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57FCB-51DD-14AE-2D05-999618317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1F63-41DC-4C25-B84A-173B26E73400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726F0-BB80-DE21-11EB-CCD446917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B8B32-F0E4-2E33-C593-2CC5F851D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A630-265A-4963-AD06-2348CD84B0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21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B16DC-C8E9-91CE-E2C8-D466ABB99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4DED0-C217-21F7-EB22-0379C0106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49113-6728-9073-1471-94D949623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1F63-41DC-4C25-B84A-173B26E73400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ADFFD-0D57-AA76-F363-4DD934015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E52C0-2396-9D37-0C71-EFC12C921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A630-265A-4963-AD06-2348CD84B0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89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1ABBF1-6C79-CE7E-387C-3FD85393B9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59AA3-7A29-5F41-B51D-06DD4CFE4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44478-6ED9-AA93-BFB4-48CCBC24A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1F63-41DC-4C25-B84A-173B26E73400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0769F-6217-DDAD-0F68-4AF46BFCE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BD9C1-5496-A793-35D2-DF3D68254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A630-265A-4963-AD06-2348CD84B0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058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8BB8A-E0CE-D3DC-FB4D-5EFC16AA1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2961-AD2F-DA25-3344-CA47E89E3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83075-5EA6-AAC0-E317-0D8961783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1F63-41DC-4C25-B84A-173B26E73400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CB184-76A6-9764-E890-F804D1BE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527A7-6F8B-F244-E051-BCB67439F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A630-265A-4963-AD06-2348CD84B0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162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0B918-5FB5-7E53-7E69-5AE82522C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B8BC1-9A1D-0B76-D659-E4FC7817C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F690D-11CF-AAC0-4407-12E25907A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1F63-41DC-4C25-B84A-173B26E73400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CDBD9-4C86-2550-FF52-5BA43024D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3F3E5-D173-A5DF-0D31-E29C6FE85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A630-265A-4963-AD06-2348CD84B0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426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BC96-4CA8-0705-102E-62BF19A8E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DF51-B3B5-2C9D-8E63-822C5EB06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42CE4D-9A02-6D7B-B640-72F5644C3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D0EB1-2F3E-A864-0F24-C7C6A1609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1F63-41DC-4C25-B84A-173B26E73400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AE8A0-3F6B-1179-9355-A059AE2BC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3365E-3A23-D1A5-97EC-49DD828D4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A630-265A-4963-AD06-2348CD84B0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120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93A85-FDD3-64A0-8855-4D4F55D01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87744-3617-B631-3814-1FA8F846A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5B73E1-10C9-7E62-AA46-2E83CD3F3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9912DD-66F8-3CEE-31B6-055F2E631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DBDA39-F160-7328-9AFE-68CABDE39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249C75-B16B-4492-C3BE-64CE37DE1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1F63-41DC-4C25-B84A-173B26E73400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6372D8-5564-BDDD-E40A-E90E805A1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E3510A-1636-9B54-E1C9-0C19F2A46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A630-265A-4963-AD06-2348CD84B0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76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0D2F-37CA-AAB0-C833-FDEC8B868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DEAFDC-0863-3EE4-58FC-104B95525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1F63-41DC-4C25-B84A-173B26E73400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C0A62-4269-E45C-C30B-6722312DB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1FC4F-CBD6-D38F-4205-15EF4315D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A630-265A-4963-AD06-2348CD84B0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104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890C77-A48C-3A5D-03E9-A66AF6672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1F63-41DC-4C25-B84A-173B26E73400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86E1A7-08E5-C1FD-5E70-D690D1FEF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B95C8-B8E8-C2AB-B07D-110775C0A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A630-265A-4963-AD06-2348CD84B0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802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0B193-476C-CD13-3DFD-7A2CDCEB5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EA7AB-B5AF-56DE-4F8F-D1E0FD32F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CF460-1DDC-9C98-6707-1B6662325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7368D-AB1E-D4DC-EFA5-BD0639E3B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1F63-41DC-4C25-B84A-173B26E73400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D9872-21B0-47BB-6834-9FED3FE2D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F16C5-2CBF-6D80-4AF9-09BBF3AD8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A630-265A-4963-AD06-2348CD84B0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290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73C44-C989-22BF-659F-09C8EFEA5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4FE86D-06EE-CF86-9C61-0B06C07D14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0016B-BA47-8694-3FF6-BD176F77A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3FC21-B53C-8DD7-9FEA-E014DE78A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1F63-41DC-4C25-B84A-173B26E73400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81479-0E13-5852-0748-ABD7F65ED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868A3-5740-4813-0033-5DCD508D4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A630-265A-4963-AD06-2348CD84B0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88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A3F234-1385-BAD3-3A8A-EEF9AA0B4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D9FB0-4250-C094-517F-204B66C2C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B80C0-D5E9-A157-5A8C-47CC8796B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471F63-41DC-4C25-B84A-173B26E73400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C554E-129F-1858-8C27-898382864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A071E-3FF6-FBEC-D9DF-A5A5AFBD7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C4A630-265A-4963-AD06-2348CD84B0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44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021C1-6AE5-C5B2-DD22-8AAEFA081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43BF48-3D94-2ECB-9D6A-638CED344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2" y="0"/>
            <a:ext cx="121199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947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2E4ACD-8487-D234-E578-630E60F65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3" y="0"/>
            <a:ext cx="121655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3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A45F90-5A09-24E9-9320-FF80DBDBD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DC8AAB-DD84-2A51-5487-D2CD4E10C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65" y="0"/>
            <a:ext cx="118356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613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7DDE29-7927-796B-21B0-C1EED2AF1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5A0859-CD3D-6BF0-0E6E-489F7618B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5" y="0"/>
            <a:ext cx="12158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502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EFEE7-6DC2-1E2E-C0C1-408C7251C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319D61-7B98-0E14-4808-F14450E53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35"/>
            <a:ext cx="12192000" cy="684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41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4E0265-EA2A-FD41-29DB-6FACF123E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2B7EE5-F287-9160-3481-16027FBBD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" y="0"/>
            <a:ext cx="121825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828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1C8E0-64DE-32DB-4889-D0BA39AD9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146F28-12E5-0682-34A1-30F32A4C5F9F}"/>
              </a:ext>
            </a:extLst>
          </p:cNvPr>
          <p:cNvSpPr txBox="1"/>
          <p:nvPr/>
        </p:nvSpPr>
        <p:spPr>
          <a:xfrm>
            <a:off x="4663843" y="2644170"/>
            <a:ext cx="286431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96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199905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Barrett</dc:creator>
  <cp:lastModifiedBy>Chris Barrett</cp:lastModifiedBy>
  <cp:revision>1</cp:revision>
  <dcterms:created xsi:type="dcterms:W3CDTF">2024-11-19T14:00:05Z</dcterms:created>
  <dcterms:modified xsi:type="dcterms:W3CDTF">2024-11-19T14:05:10Z</dcterms:modified>
</cp:coreProperties>
</file>