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DC69-7A8A-D82C-C33C-E6F713C4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EAEAF-E064-C388-1117-ABA93BCC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78F8-369D-08E9-F6FF-5CBF2B5B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6AB1-C568-5DC0-EF75-D4EF6817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2EB6-EF82-9911-1B05-BB88A50E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5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F860-1334-60C4-7E0A-C8E2ED61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A314-08C2-B752-BE82-DA91557DE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D398-E945-EE6A-144B-2A4CF726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22629-A196-BE7F-0607-5C98672A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D137-9EA5-E653-CBB5-36CC6F3F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AAFD8-7AAE-78D3-A163-97EFB5CA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0B760-C74C-985B-0CC4-55A935CD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FB4-BF4A-147C-75A4-E1A7A950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3400-62AF-4329-D59F-A42C33D9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F55F-6B02-4D6D-C3C7-D49CFADB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B9F5-BD08-0234-7CF2-8BC31EE8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2084-EEFE-B13F-19B7-A15F8CC4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21B5-D07A-41CB-7470-802AA020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98DD-4EDE-2806-29BC-EE19C275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290A-C612-FD46-8F21-4E0BF42C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6DA2-E9A9-D8AC-559D-B664CD67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91E1B-B556-BEC8-C930-C2C65FD7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8EF7-DD23-D285-34CA-07667FD5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3662-EFC6-B523-62CB-8C829827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F02F-606F-5951-46DC-4F7DA7DF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8481-B514-5DAF-26BF-C244DBC5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12B3-E950-0351-3CBF-9F06BA8E7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0ED0B-6E9C-F49D-FC80-41C5DCDB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5DCB-4A52-D50A-8519-4A4F9456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CEFCE-0170-21E6-04AC-393B1A61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765D7-D777-E809-9C2E-233FD3A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5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9329-7F42-F025-E90E-6D30CE18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19CEC-4ECE-B7D1-5BBA-EE8A7B3B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F69E9-0A4A-724A-52D1-FA0015226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0F8B9-B4E8-33B4-A30E-46F0E7A4C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141FA-9F35-A6B7-2D93-E043F25E5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CC1C4-448C-1380-6668-B03D3D92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38B7D-79C6-C02F-CD50-60A752C0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3A657-5466-88FD-8A20-B205A81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BE0-FD8B-89A3-5E41-5C4E415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8FF79-F6C4-9021-E5E1-7CF4C20A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BBD37-9372-6D27-4190-6066FBE7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F389A-D857-0C21-C60B-4ED32C2E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CBB5D-4B0F-8760-AFCD-37D18348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292C0-1FFB-FE89-C4BC-2CA50A0E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41DF4-B8B4-618C-F835-23EE2CBD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97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66D3-7BE8-C3D6-283F-DE1F61D7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74F7-CBF2-96E9-6472-8A10B7C6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A3803-F7ED-B6BD-BF52-1516D1DA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EA1F-722C-2C27-5AE9-3119EBBE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D68E-F3C2-E39C-AC92-76C8A80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81CB4-8318-875E-2D3F-2B27D991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5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6ABA-A63B-BDF8-82DA-8F964FDF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8E28-C23F-F1D8-AD55-EB225D5D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F724B-C4A6-ADD7-0FDF-8E348A02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30CC6-8957-A3C1-7748-23056A5A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F45C-8079-DA10-59CC-39FCCF7A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9BE4-AFE0-FC1B-E569-40BC0D51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90834-D0F0-BC8B-7AF1-275AF37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E0134-2360-D013-95D7-A4CCF506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3E7F-59FE-CBD3-7CFB-233262E99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0AC14-2D12-4154-84F2-CFBD8413FF0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C682-9232-E1CA-CE75-7DAD2BA1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2992-5ADA-39AA-E36F-2F568774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0E3C1-75A5-4B37-A9C6-9F3715563E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DF0ACA-F861-20A7-E156-8CB60094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" y="0"/>
            <a:ext cx="1208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1DD3-4C2A-556B-172B-20AEE36E1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85225-73ED-FC82-361D-9F4D1949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3" y="0"/>
            <a:ext cx="12034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B6BED-6482-610D-12CF-A01259CCD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0FFA3-A28B-A23E-8D12-5ADB1F07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8"/>
            <a:ext cx="12192000" cy="6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9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1530-BBC4-44A6-37A8-DF045ADC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6256F-5644-3FE4-1EF0-6128890D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96"/>
            <a:ext cx="12192000" cy="61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2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2E2F0-D1C2-7601-FC04-A803CEAF6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F66ED-AE39-D8FC-0EB3-9C1BD525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8"/>
            <a:ext cx="12192000" cy="68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A9BCE-DC0E-6219-502D-B1528C7C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37F8B-1844-227A-FBCA-50A45747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" y="0"/>
            <a:ext cx="12189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1695-8125-40E0-623C-BAFB2E86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012B6-39FA-3714-34A2-D173D82F50DC}"/>
              </a:ext>
            </a:extLst>
          </p:cNvPr>
          <p:cNvSpPr txBox="1"/>
          <p:nvPr/>
        </p:nvSpPr>
        <p:spPr>
          <a:xfrm>
            <a:off x="4976943" y="2644170"/>
            <a:ext cx="2238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032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2024-11-20T15:44:48Z</dcterms:created>
  <dcterms:modified xsi:type="dcterms:W3CDTF">2024-11-20T16:11:03Z</dcterms:modified>
</cp:coreProperties>
</file>