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21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3D2-B54B-ABB3-4FBF-5EE9F59EE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86823-77B3-5400-575A-90649C828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B8DE-4447-FF83-A7D6-4921245A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FDE5-32A1-4389-91C9-336F4C06FEA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2928-4D36-DD50-F95E-72D18948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2255C-20A9-2562-CAC7-4C03A892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08F-3E61-4C54-BD31-FA302E4D9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99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160B-C498-CDBB-80AE-AFC0A355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E525B-6382-7F56-57E0-B403BA79C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1886-1EA4-2474-AD04-B920B75F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FDE5-32A1-4389-91C9-336F4C06FEA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8A87E-86B6-21AF-96C8-E556A12C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BB4F-22D1-9A7A-D29F-95490FCA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08F-3E61-4C54-BD31-FA302E4D9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7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4DBDC-DEAB-66CB-3692-E942864A5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80D7E-749A-11C8-7D10-13AF0B9D6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71AD-3160-0BF1-20D1-801F45FD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FDE5-32A1-4389-91C9-336F4C06FEA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CA1D-6335-26C9-C977-5E7C16FD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89223-E767-6688-AD87-F1DE568F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08F-3E61-4C54-BD31-FA302E4D9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9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750B-0479-6D5D-7036-2B21ED2E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7844-7B21-205C-C993-1EDFA202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066F-904F-F3A5-964A-8C67CB17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FDE5-32A1-4389-91C9-336F4C06FEA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D6E7-D829-84A4-499F-96F1E41C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5ACE0-B0D4-5D3D-7DC9-105C5AC0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08F-3E61-4C54-BD31-FA302E4D9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1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65E8-D5C0-50CE-6AE2-8B8814AD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D8E3F-5240-BF03-47A4-FBB359836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4268A-DE06-49FA-A1CB-6793974C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FDE5-32A1-4389-91C9-336F4C06FEA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D188-B9ED-BEB4-5153-B55C5FD4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11C63-5677-889D-B3B9-FD686ACD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08F-3E61-4C54-BD31-FA302E4D9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39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DCA9-D2BE-BC5C-569C-EAC2CF0C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5488-C8FD-58FC-C548-A5DCEC081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B7D69-7C5C-7552-39D7-0F1931025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2A744-B6B3-536F-640C-646FF9C8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FDE5-32A1-4389-91C9-336F4C06FEA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2ED8D-48A6-3434-FE5C-9E611039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2A61-1AF0-32AA-405B-50B85360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08F-3E61-4C54-BD31-FA302E4D9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91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CAE2-EEB5-5B76-8F1D-C1D62F80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DFF51-1542-2068-64FF-CA53B6F2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78C41-E341-D27C-228D-525529251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FB4AE-2CBC-5148-0E4C-55F2D7AD9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3A348-01BB-ED5B-DFF9-D3739274D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B3880-DDDD-BFB1-2BB8-314790BB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FDE5-32A1-4389-91C9-336F4C06FEA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BB841-E9DC-1F30-D357-0281B3A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4B0DC-AC53-0275-EE92-35CCF77C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08F-3E61-4C54-BD31-FA302E4D9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DC09-DD2E-596F-A1CE-94190464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CE534-9FC4-59E9-41C2-EEA47440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FDE5-32A1-4389-91C9-336F4C06FEA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F71E4-61D9-E39A-C145-99BECD48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DC416-0D8A-4C76-0C8B-322FF15F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08F-3E61-4C54-BD31-FA302E4D9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06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9B8B9-DB51-CD93-4BC0-8D690F8C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FDE5-32A1-4389-91C9-336F4C06FEA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9B2D0-932F-A773-0EE2-6ADBAEBB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4D415-6CFD-12F7-5DB0-708E6056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08F-3E61-4C54-BD31-FA302E4D9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91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87D8-25DF-4FB9-C94F-DD286B4B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5AA3-4C17-58EB-DBE6-6CBEC6B1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B30E6-063E-6358-DAED-5659DD29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1B8CE-74A3-0A28-7D05-71F3AAE5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FDE5-32A1-4389-91C9-336F4C06FEA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9B751-3872-5132-5DA2-CAAA3E93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F02AC-80EE-3502-BF7F-20511CDB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08F-3E61-4C54-BD31-FA302E4D9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0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EF02-5245-290A-78C4-10F0967A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07CE9-C823-1F5B-DE64-A3D6D05E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90B3A-EF97-6F35-18AE-88580EFAD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035F3-9ACE-DA60-F0FD-D1704CC7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FDE5-32A1-4389-91C9-336F4C06FEA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38C14-2EC9-5E25-403B-FF9E774F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4B8EE-6D8B-A0CD-8E18-811508F4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08F-3E61-4C54-BD31-FA302E4D9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1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2A9A6-6218-6461-8B20-AA22735E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19925-32A7-C228-7FC4-2B71D54F7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C110-0415-6FDD-E10C-1C94A0117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09FDE5-32A1-4389-91C9-336F4C06FEA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D67A-5748-E13D-F607-9F1A5A0A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3EBE-EA9D-D6DB-78AA-C980ED28D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D1F08F-3E61-4C54-BD31-FA302E4D9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63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76AAF-AFE1-6610-3FA5-6AEFBDE2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90"/>
            <a:ext cx="12192000" cy="68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6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97AED-D418-CC43-32A4-A5C271C5B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2F799-5FD5-DD68-2D16-5A53414C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2"/>
            <a:ext cx="12192000" cy="68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Barrett</dc:creator>
  <cp:lastModifiedBy>Chris Barrett</cp:lastModifiedBy>
  <cp:revision>1</cp:revision>
  <dcterms:created xsi:type="dcterms:W3CDTF">2024-11-25T12:14:07Z</dcterms:created>
  <dcterms:modified xsi:type="dcterms:W3CDTF">2024-11-25T12:16:03Z</dcterms:modified>
</cp:coreProperties>
</file>