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862F-4F2E-4B05-2635-19C0D3CB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F978F-5872-DBFC-6604-B09981D60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4E7B-8885-EEB9-A0AD-475DD2F7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1E44-7752-DB7B-27E3-07D00AC9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A2AF-88EC-9542-72D3-1ED69290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9E6-C6D4-5258-2666-E441C082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0451-DA20-1445-843F-2DAE6CCB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B912-4BF6-9726-43F8-EA7EEE9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6DCE-8A8E-CC59-5FB4-188951E3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4911-5411-D108-3D18-370BAC42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62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331EA-8F4A-89B1-29EF-9568B8A64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929A3-8D2F-5692-F001-224B35E1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B6E5-DA51-2DF8-1474-8479F17A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EB49-0085-CE5E-589F-674DF15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AF99-7A5A-DFEB-F90D-2D35B05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AD83-7218-BD08-DE32-AF0BC7A3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07BE-9B3A-F4D9-8039-4109EAF2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C9E6-D647-327B-71E3-2D52071D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2B50-6C7A-CD7A-CA06-07F154C8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EBD1-111B-ECDA-2B96-6AE3501E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9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8455-1302-DD51-7BC3-BCA9815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99116-9070-7727-693A-53888CE0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394B-161C-DDB5-B134-98CFA6F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D587-B470-2F5A-A92C-001619F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EDB-2D47-A964-B9C3-B261CC0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E84-7542-80BE-09C5-D177BD01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1EB6-AF23-AA23-6ED5-023F45D2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5E8F-B381-D54A-5055-FBB8814C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E768-EC10-8E7A-3208-18D0767C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0EA05-6A08-9590-2F85-F4864BCF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AF03-7E25-4162-1D73-02B20A90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42A-C492-30D7-040C-3EE463A1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4E10-1858-F70E-B6C2-DE0A5B42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91AF-D739-B9C9-957C-67120496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5DDBE-8D34-2FB1-29AD-A5BFE72AB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0F9A0-6208-B2C4-1C83-586251E0E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65DCF-C990-D77F-06AF-3A7601DE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0EF60-D380-5ACE-61BC-612CEEC3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2DC4C-FE4B-7C40-5D22-D775A0B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E5A5-B253-369A-6E5F-55652C85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E6CA3-C7FE-27F8-C537-4183E66A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A87B8-7978-5800-DAFF-748C953F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77B18-106A-C783-EBD1-9F4097B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7BD8A-34DE-2EFE-EEEC-1BD1020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30B1B-51C4-D4F6-FD20-1B058908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CFAC-A359-56C8-A3E6-D59F710E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7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6D9C-B077-1FF5-CA4E-FA2972D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660B-DB9C-E4AF-94A2-E85088F1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A956A-628D-5002-62F4-2A1F7D70F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DF6BF-5790-AF1D-6F70-03E61574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46A1-5B1D-7996-9314-00CEDDA6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C238-EB6D-1D60-97D9-773EB0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3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F70-7FFD-C468-4544-8C05E510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192BE-17E1-810C-38C0-D432612E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EA50-8F6A-6DCC-9098-1DD25475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4BF7-3082-F731-44C9-7C984312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66C5-8FB6-D2E5-0D34-DEEBAE2B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AA22-B4C5-0821-8111-DEFE7E4F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5D6F6-6A08-E7B7-0F54-50B03C45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950D-2F20-EE50-8072-7A1FF01A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040B-9551-DB4F-78DC-622B57EE5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B150-80DA-4DB7-92B9-3939961D4E8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0923-7B5C-AAC7-117F-AAFD1393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B32D-BB90-9DCA-EE8C-AFDC27D33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D26C7-F9DB-4DC7-9563-970EAD4C1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0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12344-66D9-FB7F-A076-D842EEC1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6"/>
            <a:ext cx="12192000" cy="68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F427-38D6-F17F-14DD-5B2C31834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9CADD-0FB5-6E23-E1CC-4E47C5CC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2"/>
            <a:ext cx="12192000" cy="68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2024-11-25T11:53:55Z</dcterms:created>
  <dcterms:modified xsi:type="dcterms:W3CDTF">2024-11-25T12:04:21Z</dcterms:modified>
</cp:coreProperties>
</file>