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6" r:id="rId4"/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218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EAFE-4A26-2477-B9DB-BFF5B1C1A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54276-9F6E-22CF-8558-A448A7E56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1CED9-0098-0124-4C7C-4180FD04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E3FF-95C8-4650-9EE4-BED07FFE18DE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5A975-A051-0717-2CAA-BB8F757F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99B9F-C7B3-6494-9541-746F4DA8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AB1A-4B04-4645-945E-0493493A6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91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8772-E4C5-60E4-F848-DFD8634F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F36CC-981F-750F-491C-F13C1474B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7EC2C-9B79-E267-9885-6E6D7953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E3FF-95C8-4650-9EE4-BED07FFE18DE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E6F08-DD9A-5F6C-5258-44D4C44A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28D16-9863-9CE0-2098-487273BD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AB1A-4B04-4645-945E-0493493A6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43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87B0D-A300-10AF-CDD2-63FFFF28B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FE32E-28D2-DB3E-D13E-9EA1CCE33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52F90-64FB-24CF-E628-9344117A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E3FF-95C8-4650-9EE4-BED07FFE18DE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7CAEA-5A92-4FC8-8F31-68C12744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E877A-E86E-A9EA-5234-6DE4A047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AB1A-4B04-4645-945E-0493493A6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5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6CC1-E383-127D-0CF0-C950CE6C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E80AC-E127-4849-28F1-E88AA7A9A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26812-A560-C26D-F69D-39947EAF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E3FF-95C8-4650-9EE4-BED07FFE18DE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B1359-EE68-FBA6-24BE-B93246E7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AC7E2-E4F9-26A6-EEE4-3FF9631C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AB1A-4B04-4645-945E-0493493A6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80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F930-E114-AB72-99ED-AAF618ACD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B1114-DC62-05C4-D241-61F4CB4B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C5860-D51F-29AB-888E-F1AAD5E8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E3FF-95C8-4650-9EE4-BED07FFE18DE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21F49-C21A-C420-816C-76491521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0C92A-0ED8-29E5-BF6B-328ED6CB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AB1A-4B04-4645-945E-0493493A6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61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BC4A-CAA4-9204-8610-0E001D63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FA3CB-96A6-74E2-F26F-6A1673218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94F30-2F22-3487-8819-8959BEFBA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2E38A-EBEC-8747-6462-3453F87A6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E3FF-95C8-4650-9EE4-BED07FFE18DE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89F20-0FF2-231E-1616-3995118E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49A99-8189-E92D-B4F0-6A991F94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AB1A-4B04-4645-945E-0493493A6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27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11D7-0747-502F-4B8D-E3B654E6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03D9A-C5AE-BABA-BC18-2B80B1757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A011A-BF9E-EC64-C4FF-943761948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48780-220C-BAD2-228E-16DF820CC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3B07D-6255-2DE9-488C-463988158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A44A7-F426-D0B4-1AE5-DE57B2A4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E3FF-95C8-4650-9EE4-BED07FFE18DE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B75E9-4BBC-29D5-9331-0B12D5E7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6F8146-F0AF-86FF-C17A-FFF741A6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AB1A-4B04-4645-945E-0493493A6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39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FB5CE-59AF-7D83-7C22-0F57BAB8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D0E61D-F2E7-CE55-C99D-50B85B1E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E3FF-95C8-4650-9EE4-BED07FFE18DE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AE26C-552C-36B2-C610-61ABE095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C9391-5180-C3F9-D8CE-94890BCE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AB1A-4B04-4645-945E-0493493A6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0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6F524-7CE6-34DB-7FEF-C52EF8203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E3FF-95C8-4650-9EE4-BED07FFE18DE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13ECC1-1B17-481B-1CC5-1A967188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EE56C-DB1B-C04C-873E-363318C7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AB1A-4B04-4645-945E-0493493A6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81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F9DE-20DD-DF25-1CF5-F07E9203A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4F4E-9279-FC16-8D1E-C845BAB3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186CF-8D9E-6CD4-3D19-D9A023687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E58A7-6969-0855-93B6-9A343021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E3FF-95C8-4650-9EE4-BED07FFE18DE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09626-9DD5-7198-0DD2-73306213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50686-DDF1-384A-A6B5-E6BA7032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AB1A-4B04-4645-945E-0493493A6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04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4C8E2-43CC-D89F-57F5-CF3AA2D5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7D44A-62EB-56C5-53F6-0B2E6FE73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D05BB-FE31-F04D-D5FB-FC5BD3C89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E04CA-0856-55A6-B913-AFA154D4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E3FF-95C8-4650-9EE4-BED07FFE18DE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DC519-E2C5-8F9E-0300-61052D7E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CCA8B-32FA-241F-7252-99E10214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AB1A-4B04-4645-945E-0493493A6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85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3D0E0-BD16-B11E-9EEC-B3B82008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7AA9-567E-92A3-828A-BC8DB093E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79704-CC9A-6226-A1FF-DB34843A5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06E3FF-95C8-4650-9EE4-BED07FFE18DE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004CE-FF05-8846-9122-B6F02797D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A7BC5-7893-A041-2703-94A8078CA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29AB1A-4B04-4645-945E-0493493A6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38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1C7E0-1E50-C09A-6F96-B71A02C01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6C959F-5DFE-0CEB-D915-52A12D5A7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11"/>
            <a:ext cx="12192000" cy="683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76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A5E7E-7B47-56AA-EC0A-42F5E6CEA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63CDDE-D401-0EB1-7A88-1FB542E30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6" y="0"/>
            <a:ext cx="121344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0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00687-8087-7371-999B-85FF04150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4ADE99-0B56-D6A8-90C1-B8423231D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7"/>
            <a:ext cx="12192000" cy="685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51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11444-6134-8EBB-D468-0D1B1C651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454AB9-7512-3B18-AD28-8114AC710016}"/>
              </a:ext>
            </a:extLst>
          </p:cNvPr>
          <p:cNvSpPr txBox="1"/>
          <p:nvPr/>
        </p:nvSpPr>
        <p:spPr>
          <a:xfrm>
            <a:off x="4976943" y="2644170"/>
            <a:ext cx="22381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18472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24DE7-AD6D-8FFD-2F89-02F02DED6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9"/>
            <a:ext cx="12192000" cy="685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95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98462-D68E-DA8E-2654-141026360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188345-4AB5-1E7F-1C91-5E37E3FA8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" y="0"/>
            <a:ext cx="12178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4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386F7-72CC-01CD-88FC-D58147398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F08B19-711C-B87E-A018-8F757680F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1"/>
            <a:ext cx="12192000" cy="684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7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D0BA1-F64A-C3A8-D41B-1F40C9DF4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FB422B-5996-1EB1-30E6-2662F706A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0" y="0"/>
            <a:ext cx="12153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9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030F6-3CCD-03F2-7ACE-55246D637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A8C06C-A950-7378-2D26-80E5C3BC7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2"/>
            <a:ext cx="12192000" cy="684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5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644B4-55F4-434F-7B33-CDAFDC16A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A55E75-BC59-7381-1483-308D6C0E0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882" y="137786"/>
            <a:ext cx="7128233" cy="37327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127ED1-D5E4-DB01-5304-DF05A18B9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87" y="4000641"/>
            <a:ext cx="5941512" cy="27195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1DD19B-DD70-B863-04BD-819960A69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911" y="3999016"/>
            <a:ext cx="5824602" cy="271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9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6F7D9-1E2E-91A9-C2C6-12FAF6DE8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8959B5-F2A1-1CC1-B1AC-EE1910E94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" y="0"/>
            <a:ext cx="12174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4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F5E65-CE97-2750-897B-3F778A650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288875-DF8F-80BE-9044-75E6F02F4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4"/>
            <a:ext cx="12192000" cy="685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15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1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Barrett</dc:creator>
  <cp:lastModifiedBy>Chris Barrett</cp:lastModifiedBy>
  <cp:revision>1</cp:revision>
  <dcterms:created xsi:type="dcterms:W3CDTF">2024-11-19T17:39:44Z</dcterms:created>
  <dcterms:modified xsi:type="dcterms:W3CDTF">2024-11-20T14:41:44Z</dcterms:modified>
</cp:coreProperties>
</file>