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218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AB88-EBE8-91FA-73D0-1D9A4D36D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1A51B-E384-7488-9318-1B6DE86FB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B3626-87E2-46D1-9CF2-87685215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46ED-638E-4066-9C52-54875E053378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1E33-8050-0877-9287-E4FAE0E2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F6060-4C1D-87F8-7DF7-99B930EF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9B69-4A0A-4D90-9349-B41FC95FD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14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E6F6-6B8E-FE40-8E43-F2C1F6A3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24C1E-D18D-FC50-7741-ACF9317AC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D8CCB-176E-567D-2FCC-A50B780E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46ED-638E-4066-9C52-54875E053378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DC86B-0D4F-7F1E-D9AA-4A71CA7D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9017-F060-96A3-98A6-99FE421D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9B69-4A0A-4D90-9349-B41FC95FD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98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65DB0-A705-CF15-A554-5B1BDBDDD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98C2F-A47C-4648-8313-ABEC5C90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C8E0-CFEA-29F3-C884-041BEAEF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46ED-638E-4066-9C52-54875E053378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29AE5-1CD5-8227-6A07-5DA723B0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46C20-72A3-A8DD-CF7C-1AC399B2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9B69-4A0A-4D90-9349-B41FC95FD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79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2ECF-8B65-A631-8B41-5AB4C8EE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01AE-EB5C-9736-15A9-B5E19A253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A6C2B-62EC-300B-2550-4A017FD5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46ED-638E-4066-9C52-54875E053378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291E-247D-E247-1D24-12FE7015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B1-6E42-6E17-A2EF-056E65EC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9B69-4A0A-4D90-9349-B41FC95FD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39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89DC-66C9-CC67-14F3-36493722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36E16-5058-CADE-3C67-BCE790174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4BA6A-4698-22B5-2DC0-BA8EEC9B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46ED-638E-4066-9C52-54875E053378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0062D-9214-6C24-6886-767090C6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68425-7427-EB2E-6A3A-BF471EF5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9B69-4A0A-4D90-9349-B41FC95FD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9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D282-821F-9565-400F-361D4199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FEBD2-DC1A-A358-68AF-6C4ADB3F4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05562-5EC0-97FD-4A94-F93B6BC4E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BE8CE-DE68-A618-0834-42073FFE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46ED-638E-4066-9C52-54875E053378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1BE56-C85B-8288-4CFA-07E35107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7B93A-2B96-260A-CB4F-B34F8A83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9B69-4A0A-4D90-9349-B41FC95FD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70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AE3F-61A9-285E-B72C-D3FD4A65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9B1C1-2C1B-D242-F7D2-85969806C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2F8B3-E976-C140-9C58-118E91115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E179D-C64C-ECBD-7AF9-DC6A9EEA5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45E3A-2344-4544-60D2-DDA3C670A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99E4E-3063-CE11-E3E8-671D2117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46ED-638E-4066-9C52-54875E053378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02F7B-6734-8669-10A0-D7B536AF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C58BA-5D19-D25D-327C-EABF592F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9B69-4A0A-4D90-9349-B41FC95FD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64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B031-FBF2-2043-BEE8-D99C3D9B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F7C2F-EED3-784A-217A-05F04736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46ED-638E-4066-9C52-54875E053378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970A9-F284-E2EA-854E-F5AF5781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C2534-0E5C-B726-F34C-0C89542E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9B69-4A0A-4D90-9349-B41FC95FD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27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4CF7A-7E0C-C439-5C30-3E0B1644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46ED-638E-4066-9C52-54875E053378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4B3AA-56F0-A576-BC5E-6749EB52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D362-4061-B2A3-9CBB-418E2435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9B69-4A0A-4D90-9349-B41FC95FD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59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4A5F-4BB0-ABA9-748A-DBA4E8497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8E042-0E13-860B-ECCC-B26BA924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D25B6-910C-7D9B-E2C3-A8751870F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22F18-9C08-E222-1174-3EC10213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46ED-638E-4066-9C52-54875E053378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1E384-235E-E559-18CA-3BB18CD6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8AB52-6EAE-B1EF-9C79-DBAA6B7C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9B69-4A0A-4D90-9349-B41FC95FD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84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2890-BDB0-4DFC-A461-A88DE7F0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21679-F198-0802-454C-A81155E18A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91BD5-3D30-939C-5D9B-0B1C7AC17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B6B0E-7F18-0E24-D5E6-A5A3552F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46ED-638E-4066-9C52-54875E053378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25EFF-9D0E-DAD8-5FA5-317BC334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0CBDA-0095-6DFA-F5C8-E90B40F0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9B69-4A0A-4D90-9349-B41FC95FD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7082C-2F2A-2654-FD44-9F5CA33E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31117-CA2B-EC73-DAA1-C2DC0A52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E23B2-2748-E810-8E8F-84AF67299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8E46ED-638E-4066-9C52-54875E053378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1C6D0-DEA9-7085-A663-0D331F2C4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283EB-FF3A-6A67-5B9B-994899E4A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479B69-4A0A-4D90-9349-B41FC95FD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31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F31EF-BC75-43AB-661D-EFEEF2227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59BC98-3944-53AB-390B-301A72A9F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93"/>
            <a:ext cx="12192000" cy="680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7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E1C1A2-FB3E-ABF4-0DBA-9C33042FA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62"/>
            <a:ext cx="12192000" cy="683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0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582ED-2F79-1E62-95D7-A6124D246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4ACF22-3D0E-B870-A1A0-FDF8E83F5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87"/>
            <a:ext cx="12192000" cy="681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4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1C16E-520F-0D7A-206B-18B396DBB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BF1519-B31D-5AC6-82C0-ACFF0C444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92"/>
            <a:ext cx="12192000" cy="678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7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EE3B0-13C6-CEB5-8362-6362336EC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46BA6C-A246-4C28-1F25-8EAA1222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00"/>
            <a:ext cx="12192000" cy="6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2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459C2-1173-1E38-184F-018661BBC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59C4D-D818-E8EB-DD5C-515138C22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13"/>
            <a:ext cx="12192000" cy="682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8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BBF9A-2D07-27E0-3ADA-9F794B4E6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74761B-1F4A-EDBA-464B-6662F2FD3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8"/>
            <a:ext cx="12192000" cy="684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3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08344-407E-E178-96FE-26F005B36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8B910B-EBB4-CE3E-28A7-3753BE7296B5}"/>
              </a:ext>
            </a:extLst>
          </p:cNvPr>
          <p:cNvSpPr txBox="1"/>
          <p:nvPr/>
        </p:nvSpPr>
        <p:spPr>
          <a:xfrm>
            <a:off x="4976943" y="2644170"/>
            <a:ext cx="22381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7084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Barrett</dc:creator>
  <cp:lastModifiedBy>Chris Barrett</cp:lastModifiedBy>
  <cp:revision>1</cp:revision>
  <dcterms:created xsi:type="dcterms:W3CDTF">2024-11-21T15:48:17Z</dcterms:created>
  <dcterms:modified xsi:type="dcterms:W3CDTF">2024-11-21T15:59:28Z</dcterms:modified>
</cp:coreProperties>
</file>