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0A8508-44F2-C097-2616-8398437614DC}" v="81" dt="2025-02-24T11:08:33.7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8" /><Relationship Type="http://schemas.microsoft.com/office/2015/10/relationships/revisionInfo" Target="revisionInfo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tableStyles" Target="tableStyles.xml" Id="rId11" /><Relationship Type="http://schemas.openxmlformats.org/officeDocument/2006/relationships/slide" Target="slides/slide4.xml" Id="rId5" /><Relationship Type="http://schemas.openxmlformats.org/officeDocument/2006/relationships/theme" Target="theme/theme1.xml" Id="rId10" /><Relationship Type="http://schemas.openxmlformats.org/officeDocument/2006/relationships/slide" Target="slides/slide3.xml" Id="rId4" /><Relationship Type="http://schemas.openxmlformats.org/officeDocument/2006/relationships/viewProps" Target="viewProps.xml" Id="rId9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data has been </a:t>
            </a:r>
            <a:br>
              <a:rPr lang="en-US" dirty="0"/>
            </a:br>
            <a:r>
              <a:rPr lang="en-US" dirty="0"/>
              <a:t>hidden / changed or blurred to protect 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CFF88-2085-DF54-8784-2BEFF7BA7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project dashboard&#10;&#10;AI-generated content may be incorrect.">
            <a:extLst>
              <a:ext uri="{FF2B5EF4-FFF2-40B4-BE49-F238E27FC236}">
                <a16:creationId xmlns:a16="http://schemas.microsoft.com/office/drawing/2014/main" id="{8AD44B65-0696-CF0E-1FA5-E414E4DBD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04"/>
            <a:ext cx="12175066" cy="683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14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5698C-2A3F-3D9E-62C0-02BD66398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dashboard&#10;&#10;AI-generated content may be incorrect.">
            <a:extLst>
              <a:ext uri="{FF2B5EF4-FFF2-40B4-BE49-F238E27FC236}">
                <a16:creationId xmlns:a16="http://schemas.microsoft.com/office/drawing/2014/main" id="{81663BD7-BAE0-7A40-A61F-C284BD71E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58133" cy="682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106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8C155-0D86-FC69-CF64-9E6EC8E42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9CED365-E2C8-88E8-CFCE-FC6D85DF8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5"/>
            <a:ext cx="12183533" cy="686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750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19FDE-D8EF-E26E-FAB4-898112281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project report&#10;&#10;AI-generated content may be incorrect.">
            <a:extLst>
              <a:ext uri="{FF2B5EF4-FFF2-40B4-BE49-F238E27FC236}">
                <a16:creationId xmlns:a16="http://schemas.microsoft.com/office/drawing/2014/main" id="{FDF2BDBE-E875-8161-C7BC-CB987316F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5"/>
            <a:ext cx="12175066" cy="682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51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F5CB6-AF60-A6E8-9F24-A01EF635C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727C51C-A114-38BB-5E6B-086E93E74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8"/>
            <a:ext cx="12132733" cy="682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99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Some data has been  hidden / changed or blurred to protect confidential information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26</cp:revision>
  <dcterms:created xsi:type="dcterms:W3CDTF">2025-02-24T11:04:39Z</dcterms:created>
  <dcterms:modified xsi:type="dcterms:W3CDTF">2025-02-24T11:08:38Z</dcterms:modified>
</cp:coreProperties>
</file>