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rrett" userId="f79b8f7ddf906ca4" providerId="LiveId" clId="{638B7A97-19B9-4B6E-9D91-79C3A7CD7220}"/>
    <pc:docChg chg="custSel addSld modSld">
      <pc:chgData name="Chris Barrett" userId="f79b8f7ddf906ca4" providerId="LiveId" clId="{638B7A97-19B9-4B6E-9D91-79C3A7CD7220}" dt="2024-11-25T13:13:16.370" v="2" actId="22"/>
      <pc:docMkLst>
        <pc:docMk/>
      </pc:docMkLst>
      <pc:sldChg chg="addSp delSp add mod">
        <pc:chgData name="Chris Barrett" userId="f79b8f7ddf906ca4" providerId="LiveId" clId="{638B7A97-19B9-4B6E-9D91-79C3A7CD7220}" dt="2024-11-25T13:13:16.370" v="2" actId="22"/>
        <pc:sldMkLst>
          <pc:docMk/>
          <pc:sldMk cId="2276252999" sldId="257"/>
        </pc:sldMkLst>
        <pc:picChg chg="add">
          <ac:chgData name="Chris Barrett" userId="f79b8f7ddf906ca4" providerId="LiveId" clId="{638B7A97-19B9-4B6E-9D91-79C3A7CD7220}" dt="2024-11-25T13:13:16.370" v="2" actId="22"/>
          <ac:picMkLst>
            <pc:docMk/>
            <pc:sldMk cId="2276252999" sldId="257"/>
            <ac:picMk id="3" creationId="{E96A1912-40C7-0837-4D57-4300BD798234}"/>
          </ac:picMkLst>
        </pc:picChg>
        <pc:picChg chg="del">
          <ac:chgData name="Chris Barrett" userId="f79b8f7ddf906ca4" providerId="LiveId" clId="{638B7A97-19B9-4B6E-9D91-79C3A7CD7220}" dt="2024-11-25T13:13:14.707" v="1" actId="478"/>
          <ac:picMkLst>
            <pc:docMk/>
            <pc:sldMk cId="2276252999" sldId="257"/>
            <ac:picMk id="5" creationId="{37F3457F-AB3C-DC13-D1C6-E0529D16FA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7335-360E-15B9-F064-55A4B2A8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BE99-1529-D201-5AD4-F869CE1E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6294-FC1C-C49B-21F9-C9F80B0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DDE-0570-BD43-EB14-0DA7A358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642C-C9C5-290A-652C-2D8DC613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E00-5595-2C64-92D7-3A19047F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6602-F52B-93C4-6EF1-B0EA9FA7F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6B32-1C56-5281-A085-EE34AE56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07A5-98CC-8CB5-5F19-F91FB11C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BC6F-3478-0145-A8B3-E081BB4A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19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8138E-4C20-47DC-37D6-D073B1720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1A9D8-C7C1-C091-932C-A96377F4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E751-5980-D287-CD78-1937662E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5EF3-9694-BDD1-593A-043499A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821E-213F-4426-C496-C5887DE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8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180-50B9-7B5D-EF3C-6173F03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5239-0F00-FC26-9CC5-FE01159A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D211-2483-7263-1B06-348114CD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7314-2873-A2BC-231E-0056A0D0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DE27-F0BF-80C6-38A0-B4702AC0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C1A1-FDCF-0F34-504A-9B97FEBE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4249C-6804-F4C2-4C63-EBB8D62F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052B-ED29-2643-81AF-111A115F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36D2-9334-C1B0-8DCA-C152CBD5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39A0-14C7-AEE6-967F-3843015E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3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FD37-12AD-DE10-795F-69C1841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88E6-7AA0-2256-A9E8-D105CFCF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4027-13B1-B6B2-12F5-02C0DF3F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02A9-D656-E551-6359-F29661C9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9E32-765C-488B-3AB6-1C6C21A6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5F0C-3B0F-CD66-22C0-9155B29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D2CB-5BA3-5373-8D44-430F04D2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6CC4-AA83-FD25-E723-576BFAEF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2754E-5367-2009-D4C7-3D34AE65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3EF2-59D3-B33C-6C54-011D7EB9E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02A72-6826-CE53-AA39-3E7CB36A9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129B-9BEC-446D-D544-889D6969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B8A44-D6A5-2D1D-5E92-107129CE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AEBFC-5B40-C646-B3F8-1CB753E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7998-976C-6C21-E731-AB2766B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81287-D236-56A1-1C82-2561BEA0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085D2-C5ED-5B34-88DA-44C2CC9D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87C81-9975-CBFC-A908-803FB223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E7F25-9647-4884-DA4D-4B7E005A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FA84-AAC7-00A8-9FCD-5989CE6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36B2B-FBA8-A6A4-9155-F79635F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4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998A-57CA-E48E-F58E-3DFAF59D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7071-5303-93B0-6A49-A75C1719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DC25-278B-6170-AF2D-C32573079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8285-160F-484F-6E62-ACF579B7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E42EC-D258-D961-930A-D4A34A29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03934-0B1C-4C86-1150-A4358F4E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E519-D1AB-380A-FEAE-2C517951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68E5-0A03-2FCA-AC31-0241886A1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3208-D673-28D7-4D70-77F3233B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3CFD-E253-0511-9413-AC994013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30F82-18C1-F4FE-3265-1B94994B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9F079-DC10-6E39-E336-6DA04F8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8F85-9F8F-E056-3AE0-2E8654C6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FF18-8051-237A-A994-E28DE34D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8B4B-C423-8BA5-C06C-FDC16D1F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EB6E5-34A3-4157-8114-3C094D40F1D0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1D11-8E77-822E-3CE1-5274F7712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11C1-6965-7A79-D694-1EEEF0E4C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BC8EB-4CD0-4AAD-ABF0-4B2FE5DB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6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B3AC8-DCE5-2648-3D5A-859EA6CC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8"/>
            <a:ext cx="12192000" cy="68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B8FC-24BD-B6CC-E23C-81881B37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A1912-40C7-0837-4D57-4300BD79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" y="0"/>
            <a:ext cx="12145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1</cp:revision>
  <dcterms:created xsi:type="dcterms:W3CDTF">2024-11-25T13:01:35Z</dcterms:created>
  <dcterms:modified xsi:type="dcterms:W3CDTF">2024-11-25T13:13:23Z</dcterms:modified>
</cp:coreProperties>
</file>