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69" r:id="rId4"/>
    <p:sldId id="265" r:id="rId5"/>
    <p:sldId id="270" r:id="rId6"/>
    <p:sldId id="261" r:id="rId7"/>
    <p:sldId id="268" r:id="rId8"/>
    <p:sldId id="271" r:id="rId9"/>
    <p:sldId id="272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37549B"/>
    <a:srgbClr val="314A8B"/>
    <a:srgbClr val="4560A1"/>
    <a:srgbClr val="445E9E"/>
    <a:srgbClr val="F5F5F5"/>
    <a:srgbClr val="EEEEEE"/>
    <a:srgbClr val="FAFAFA"/>
    <a:srgbClr val="4864A8"/>
    <a:srgbClr val="4F6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60" d="100"/>
          <a:sy n="60" d="100"/>
        </p:scale>
        <p:origin x="184" y="2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264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8E50C2-1CE0-4F3C-A6E7-CA9983214929}" type="datetime1">
              <a:rPr lang="pt-BR" smtClean="0"/>
              <a:t>29/10/2020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1D3E08-CF38-4889-B304-D78E4DAD96A1}" type="datetime1">
              <a:rPr lang="pt-BR" smtClean="0"/>
              <a:t>29/10/2020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85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666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90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35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45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08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43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 descr="Linha EKG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descr="Retângulo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 descr="Retângulo"/>
          <p:cNvSpPr/>
          <p:nvPr/>
        </p:nvSpPr>
        <p:spPr>
          <a:xfrm>
            <a:off x="246856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3887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381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descr="Retângulo"/>
          <p:cNvSpPr/>
          <p:nvPr/>
        </p:nvSpPr>
        <p:spPr>
          <a:xfrm>
            <a:off x="-24680" y="0"/>
            <a:ext cx="576064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 descr="Retângulo"/>
          <p:cNvSpPr/>
          <p:nvPr/>
        </p:nvSpPr>
        <p:spPr>
          <a:xfrm>
            <a:off x="222176" y="228600"/>
            <a:ext cx="529776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748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1748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95B1F9-604F-4CF7-87B7-0079681CB724}" type="datetime1">
              <a:rPr lang="pt-BR" smtClean="0"/>
              <a:t>29/10/2020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A4D40-3DE8-4EFA-9164-F4E268E9BEEE}" type="datetime1">
              <a:rPr lang="pt-BR" smtClean="0"/>
              <a:t>29/10/2020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Retângu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E0CEA4-2DCC-42ED-AE16-7B8BFF3F3544}" type="datetime1">
              <a:rPr lang="pt-BR" smtClean="0"/>
              <a:t>29/10/2020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91FEB-8904-40BC-AA2B-3E42FBDCE77D}" type="datetime1">
              <a:rPr lang="pt-BR" smtClean="0"/>
              <a:t>29/10/2020</a:t>
            </a:fld>
            <a:endParaRPr lang="pt-BR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E7CE3-F7B9-486D-A6A1-BA5AED982C04}" type="datetime1">
              <a:rPr lang="pt-BR" smtClean="0"/>
              <a:t>29/10/2020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Retângu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C0EB1E-546A-458E-88BA-3CE205201793}" type="datetime1">
              <a:rPr lang="pt-BR" smtClean="0"/>
              <a:t>29/10/2020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462E-1B43-4CA6-916C-67DBFFE46A3A}" type="datetime1">
              <a:rPr lang="pt-BR" smtClean="0"/>
              <a:t>29/10/2020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descr="Retâ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 descr="Retâ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vermelha" descr="Barra vermelh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135DF4C-E7D3-48B1-9E56-BE0A5A02CA2F}" type="datetime1">
              <a:rPr lang="pt-BR" smtClean="0"/>
              <a:t>29/10/2020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60" r:id="rId10"/>
    <p:sldLayoutId id="2147483657" r:id="rId11"/>
    <p:sldLayoutId id="214748365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3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microsoft.com/office/2007/relationships/hdphoto" Target="../media/hdphoto2.wdp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728" y="2420888"/>
            <a:ext cx="4896543" cy="1521196"/>
          </a:xfrm>
        </p:spPr>
        <p:txBody>
          <a:bodyPr rtlCol="0"/>
          <a:lstStyle/>
          <a:p>
            <a:pPr algn="r" rtl="0"/>
            <a:r>
              <a:rPr lang="pt-BR" b="1" dirty="0" smtClean="0">
                <a:solidFill>
                  <a:srgbClr val="3D5592"/>
                </a:solidFill>
              </a:rPr>
              <a:t>ID - Intelligent</a:t>
            </a:r>
            <a:br>
              <a:rPr lang="pt-BR" b="1" dirty="0" smtClean="0">
                <a:solidFill>
                  <a:srgbClr val="3D5592"/>
                </a:solidFill>
              </a:rPr>
            </a:br>
            <a:r>
              <a:rPr lang="pt-BR" b="1" dirty="0" smtClean="0">
                <a:solidFill>
                  <a:srgbClr val="3D5592"/>
                </a:solidFill>
              </a:rPr>
              <a:t>Diagnostics</a:t>
            </a:r>
            <a:endParaRPr lang="pt-BR" b="1" dirty="0">
              <a:solidFill>
                <a:srgbClr val="3D559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4074508"/>
            <a:ext cx="5184000" cy="82800"/>
          </a:xfrm>
          <a:prstGeom prst="rect">
            <a:avLst/>
          </a:prstGeom>
          <a:solidFill>
            <a:srgbClr val="375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368" y="128648"/>
            <a:ext cx="10058400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 smtClean="0"/>
              <a:t>Qual foi o problema identificado?</a:t>
            </a:r>
            <a:endParaRPr lang="pt-BR" sz="4000" dirty="0"/>
          </a:p>
        </p:txBody>
      </p:sp>
      <p:pic>
        <p:nvPicPr>
          <p:cNvPr id="2050" name="Picture 2" descr="Linha de vida vermelha e coração ilustração, linha de ECG, ângulo, texto,  coração png | PNGWi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62644"/>
            <a:ext cx="4911097" cy="145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/>
          <p:cNvCxnSpPr/>
          <p:nvPr/>
        </p:nvCxnSpPr>
        <p:spPr>
          <a:xfrm flipH="1" flipV="1">
            <a:off x="857920" y="1024128"/>
            <a:ext cx="7092000" cy="10352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spaço Reservado para Texto 2"/>
          <p:cNvSpPr txBox="1">
            <a:spLocks/>
          </p:cNvSpPr>
          <p:nvPr/>
        </p:nvSpPr>
        <p:spPr>
          <a:xfrm>
            <a:off x="3769704" y="2479387"/>
            <a:ext cx="7647620" cy="3023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Há muitos casos de doenças que são descobertas em um estágio tardio, onde as pessoas ignoram os sintomas inicialmente apresentados, impossibilitando a reversão do quadro quando avançado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Nossa proposta atenderá a </a:t>
            </a:r>
            <a:r>
              <a:rPr lang="pt-BR" dirty="0"/>
              <a:t>t</a:t>
            </a:r>
            <a:r>
              <a:rPr lang="pt-BR" dirty="0" smtClean="0"/>
              <a:t>odos que </a:t>
            </a:r>
            <a:r>
              <a:rPr lang="pt-BR" dirty="0"/>
              <a:t>possuem sintomas e necessitam de um </a:t>
            </a:r>
            <a:r>
              <a:rPr lang="pt-BR" dirty="0" smtClean="0"/>
              <a:t>pré-diagnostico.</a:t>
            </a:r>
            <a:endParaRPr lang="pt-BR" dirty="0"/>
          </a:p>
        </p:txBody>
      </p:sp>
      <p:pic>
        <p:nvPicPr>
          <p:cNvPr id="2056" name="Picture 8" descr="Pain clipart chest pain, Picture #1807601 pain clipart chest pain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028261"/>
            <a:ext cx="2823085" cy="298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/>
          <p:cNvCxnSpPr/>
          <p:nvPr/>
        </p:nvCxnSpPr>
        <p:spPr>
          <a:xfrm>
            <a:off x="3503712" y="1929960"/>
            <a:ext cx="0" cy="45233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ha de vida vermelha e coração ilustração, linha de ECG, ângulo, texto,  coração png | PNGWi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62644"/>
            <a:ext cx="4911097" cy="145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/>
          <p:cNvCxnSpPr/>
          <p:nvPr/>
        </p:nvCxnSpPr>
        <p:spPr>
          <a:xfrm flipH="1" flipV="1">
            <a:off x="857920" y="1024128"/>
            <a:ext cx="7092000" cy="10352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spaço Reservado para Texto 2"/>
          <p:cNvSpPr txBox="1">
            <a:spLocks/>
          </p:cNvSpPr>
          <p:nvPr/>
        </p:nvSpPr>
        <p:spPr>
          <a:xfrm>
            <a:off x="3769704" y="2479387"/>
            <a:ext cx="7647620" cy="3023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Há muitos casos de doenças que são descobertas em um estágio tardio, onde as pessoas ignoram os sintomas inicialmente apresentados, impossibilitando a reversão do quadro quando avançado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Nossa proposta atenderá a </a:t>
            </a:r>
            <a:r>
              <a:rPr lang="pt-BR" dirty="0"/>
              <a:t>t</a:t>
            </a:r>
            <a:r>
              <a:rPr lang="pt-BR" dirty="0" smtClean="0"/>
              <a:t>odos que </a:t>
            </a:r>
            <a:r>
              <a:rPr lang="pt-BR" dirty="0"/>
              <a:t>possuem sintomas e necessitam de um </a:t>
            </a:r>
            <a:r>
              <a:rPr lang="pt-BR" dirty="0" smtClean="0"/>
              <a:t>pré-diagnostico.</a:t>
            </a:r>
            <a:endParaRPr lang="pt-BR" dirty="0"/>
          </a:p>
        </p:txBody>
      </p:sp>
      <p:pic>
        <p:nvPicPr>
          <p:cNvPr id="2056" name="Picture 8" descr="Pain clipart chest pain, Picture #1807601 pain clipart chest pain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028261"/>
            <a:ext cx="2823085" cy="298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/>
          <p:cNvCxnSpPr/>
          <p:nvPr/>
        </p:nvCxnSpPr>
        <p:spPr>
          <a:xfrm>
            <a:off x="3503712" y="1929960"/>
            <a:ext cx="0" cy="45233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191344" y="332656"/>
            <a:ext cx="11737304" cy="6192688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2936" y="445863"/>
            <a:ext cx="407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Temos como exemplo:</a:t>
            </a:r>
            <a:endParaRPr lang="pt-BR" sz="2800" dirty="0">
              <a:solidFill>
                <a:schemeClr val="bg1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86160" y="3086809"/>
            <a:ext cx="8064896" cy="2845230"/>
            <a:chOff x="4516685" y="1051372"/>
            <a:chExt cx="6979924" cy="2471539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6685" y="1051372"/>
              <a:ext cx="6979924" cy="2471539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8099644" y="1084098"/>
              <a:ext cx="3341964" cy="6934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456" y="1178439"/>
            <a:ext cx="8581430" cy="2474514"/>
          </a:xfrm>
          <a:prstGeom prst="rect">
            <a:avLst/>
          </a:prstGeom>
          <a:ln>
            <a:solidFill>
              <a:srgbClr val="4F6AAE"/>
            </a:solidFill>
          </a:ln>
        </p:spPr>
      </p:pic>
    </p:spTree>
    <p:extLst>
      <p:ext uri="{BB962C8B-B14F-4D97-AF65-F5344CB8AC3E}">
        <p14:creationId xmlns:p14="http://schemas.microsoft.com/office/powerpoint/2010/main" val="419319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/>
          <p:cNvCxnSpPr/>
          <p:nvPr/>
        </p:nvCxnSpPr>
        <p:spPr>
          <a:xfrm>
            <a:off x="9594676" y="1368152"/>
            <a:ext cx="0" cy="20882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 flipH="1">
            <a:off x="9672396" y="2041313"/>
            <a:ext cx="2504206" cy="2597405"/>
          </a:xfrm>
          <a:prstGeom prst="arc">
            <a:avLst>
              <a:gd name="adj1" fmla="val 16694180"/>
              <a:gd name="adj2" fmla="val 0"/>
            </a:avLst>
          </a:prstGeom>
          <a:ln w="762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Arco 8"/>
          <p:cNvSpPr/>
          <p:nvPr/>
        </p:nvSpPr>
        <p:spPr>
          <a:xfrm>
            <a:off x="6817334" y="2041314"/>
            <a:ext cx="2705360" cy="2597405"/>
          </a:xfrm>
          <a:prstGeom prst="arc">
            <a:avLst>
              <a:gd name="adj1" fmla="val 16694180"/>
              <a:gd name="adj2" fmla="val 0"/>
            </a:avLst>
          </a:prstGeom>
          <a:ln w="7620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5640" y="0"/>
            <a:ext cx="4104456" cy="1368152"/>
          </a:xfrm>
        </p:spPr>
        <p:txBody>
          <a:bodyPr rtlCol="0">
            <a:normAutofit/>
          </a:bodyPr>
          <a:lstStyle/>
          <a:p>
            <a:pPr algn="r" rtl="0"/>
            <a:r>
              <a:rPr lang="pt-BR" sz="4400" dirty="0" smtClean="0">
                <a:solidFill>
                  <a:srgbClr val="4661A3"/>
                </a:solidFill>
              </a:rPr>
              <a:t>Temos como solução...</a:t>
            </a:r>
            <a:endParaRPr lang="pt-BR" sz="4400" dirty="0">
              <a:solidFill>
                <a:srgbClr val="4661A3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5360" y="1556792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3200" dirty="0">
                <a:solidFill>
                  <a:srgbClr val="4864A8"/>
                </a:solidFill>
              </a:rPr>
              <a:t/>
            </a:r>
            <a:br>
              <a:rPr lang="pt-BR" sz="3200" dirty="0">
                <a:solidFill>
                  <a:srgbClr val="4864A8"/>
                </a:solidFill>
              </a:rPr>
            </a:b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Proporcionar aos pacientes um </a:t>
            </a:r>
            <a:r>
              <a:rPr lang="pt-BR" sz="3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pré-diagnóstico 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avançado</a:t>
            </a: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 algoritmo de inteligência artificial enriquecido com base em dados recebidos de hospitais, médicos e dos próprios usuários.</a:t>
            </a:r>
          </a:p>
        </p:txBody>
      </p:sp>
      <p:pic>
        <p:nvPicPr>
          <p:cNvPr id="7" name="Picture 2" descr="Sistema de inteligência artificial ajuda a salvar vidas em hospitais  públicos - Saúde Busin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3140968"/>
            <a:ext cx="3463189" cy="329954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ícone hospit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31" y="1020402"/>
            <a:ext cx="1446908" cy="144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ícone homem, saúde, trabalh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794" y="11679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10137557" y="1026778"/>
            <a:ext cx="2048911" cy="1440532"/>
            <a:chOff x="9859772" y="1793652"/>
            <a:chExt cx="2048911" cy="1440532"/>
          </a:xfrm>
        </p:grpSpPr>
        <p:pic>
          <p:nvPicPr>
            <p:cNvPr id="3078" name="Picture 6" descr="ícone homem, escritório, trabalh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8683" y="1794184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ícone mulher, escritório, trabalh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9772" y="1793652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6384032" y="1772816"/>
            <a:ext cx="48965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Facilitar </a:t>
            </a: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diagnóstico para os pacientes, evitando complicações e até mesmo casos mais graves que podem levar a óbito.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45603" y="653882"/>
            <a:ext cx="5184576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 smtClean="0"/>
              <a:t>DIFERENCIAL?</a:t>
            </a:r>
            <a:endParaRPr lang="pt-BR" sz="6000" dirty="0"/>
          </a:p>
        </p:txBody>
      </p:sp>
      <p:pic>
        <p:nvPicPr>
          <p:cNvPr id="6146" name="Picture 2" descr="ícone ambulânc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1464" y="2037871"/>
            <a:ext cx="4878000" cy="48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5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Inteligência Artificial, ícones Do Computador, Inteligência png  transparente grát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1" r="5999"/>
          <a:stretch/>
        </p:blipFill>
        <p:spPr bwMode="auto">
          <a:xfrm>
            <a:off x="191344" y="1788839"/>
            <a:ext cx="3096343" cy="247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1384" y="284772"/>
            <a:ext cx="8458200" cy="1240160"/>
          </a:xfrm>
        </p:spPr>
        <p:txBody>
          <a:bodyPr rtlCol="0"/>
          <a:lstStyle/>
          <a:p>
            <a:pPr rtl="0"/>
            <a:r>
              <a:rPr lang="pt-BR" dirty="0" smtClean="0"/>
              <a:t>O nosso aplicativo...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416" y="1842890"/>
            <a:ext cx="10933857" cy="1872208"/>
          </a:xfrm>
          <a:ln>
            <a:noFill/>
          </a:ln>
        </p:spPr>
        <p:txBody>
          <a:bodyPr rtlCol="0">
            <a:noAutofit/>
          </a:bodyPr>
          <a:lstStyle/>
          <a:p>
            <a:pPr algn="r"/>
            <a:r>
              <a:rPr lang="pt-BR" sz="2800" cap="none" dirty="0" smtClean="0"/>
              <a:t>é baseado em proporcionar aos seus usuários um</a:t>
            </a:r>
            <a:r>
              <a:rPr lang="pt-BR" sz="2800" cap="none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pt-BR" sz="2800" cap="none" dirty="0" smtClean="0">
                <a:ln>
                  <a:solidFill>
                    <a:schemeClr val="bg1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pré-diagnóstico</a:t>
            </a:r>
            <a:r>
              <a:rPr lang="pt-BR" sz="2800" cap="none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pt-BR" sz="2800" cap="none" dirty="0" smtClean="0"/>
              <a:t>aperfeiçoado em algoritmos de inteligência artificial.</a:t>
            </a:r>
          </a:p>
          <a:p>
            <a:pPr algn="r"/>
            <a:r>
              <a:rPr lang="pt-BR" sz="2800" cap="none" dirty="0"/>
              <a:t>F</a:t>
            </a:r>
            <a:r>
              <a:rPr lang="pt-BR" sz="2800" cap="none" dirty="0" smtClean="0"/>
              <a:t>oi elaborado para facilitar o dia a dia do usuário e o </a:t>
            </a:r>
            <a:br>
              <a:rPr lang="pt-BR" sz="2800" cap="none" dirty="0" smtClean="0"/>
            </a:br>
            <a:r>
              <a:rPr lang="pt-BR" sz="2800" cap="none" dirty="0" smtClean="0"/>
              <a:t>profissional da saúde.</a:t>
            </a:r>
          </a:p>
          <a:p>
            <a:pPr algn="r" rtl="0"/>
            <a:endParaRPr lang="pt-BR" sz="2800" cap="non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943872" y="4653136"/>
            <a:ext cx="4896543" cy="152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b="1" dirty="0" smtClean="0"/>
              <a:t>ID - Intelligent</a:t>
            </a:r>
            <a:br>
              <a:rPr lang="pt-BR" b="1" dirty="0" smtClean="0"/>
            </a:br>
            <a:r>
              <a:rPr lang="pt-BR" b="1" dirty="0" smtClean="0"/>
              <a:t>Diagnostics</a:t>
            </a:r>
            <a:endParaRPr lang="pt-BR" b="1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9984432" y="4797152"/>
            <a:ext cx="0" cy="12241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Iconos de ordenador de ritmo cardíaco pulso electrocardiografía, tarjeta  sd, amor, texto png | PNGEg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50" y="4797152"/>
            <a:ext cx="1296142" cy="129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25563"/>
          </a:xfrm>
        </p:spPr>
        <p:txBody>
          <a:bodyPr rtlCol="0"/>
          <a:lstStyle/>
          <a:p>
            <a:pPr rtl="0"/>
            <a:r>
              <a:rPr lang="pt-BR" dirty="0" smtClean="0"/>
              <a:t>Como irá funcionar o nosso aplicativo</a:t>
            </a:r>
            <a:endParaRPr lang="pt-BR" dirty="0"/>
          </a:p>
        </p:txBody>
      </p:sp>
      <p:pic>
        <p:nvPicPr>
          <p:cNvPr id="1026" name="Picture 2" descr="Denyut jantung Ikon Komputer Rumah Sakit Kedokteran, jantung, cinta, sudut,  teks png | PNGWi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092" y="161352"/>
            <a:ext cx="1669916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6384032" y="900253"/>
            <a:ext cx="4428000" cy="52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-195557" y="2069827"/>
            <a:ext cx="12420144" cy="4023469"/>
            <a:chOff x="-195557" y="1781795"/>
            <a:chExt cx="12420144" cy="4023469"/>
          </a:xfrm>
        </p:grpSpPr>
        <p:pic>
          <p:nvPicPr>
            <p:cNvPr id="39" name="Picture 2" descr="ícone hospit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0277" y="2702282"/>
              <a:ext cx="833444" cy="83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-195557" y="3483897"/>
              <a:ext cx="216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Irá </a:t>
              </a:r>
              <a:r>
                <a:rPr lang="pt-BR" dirty="0"/>
                <a:t>incluir os seus </a:t>
              </a:r>
              <a:r>
                <a:rPr lang="pt-BR" dirty="0" smtClean="0"/>
                <a:t>dados pessoais </a:t>
              </a:r>
              <a:r>
                <a:rPr lang="pt-BR" dirty="0"/>
                <a:t>para cadastro</a:t>
              </a: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119336" y="2069256"/>
              <a:ext cx="1512168" cy="1547232"/>
              <a:chOff x="695400" y="1594108"/>
              <a:chExt cx="1512168" cy="1547232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695400" y="1700808"/>
                <a:ext cx="1512168" cy="1440532"/>
                <a:chOff x="10147804" y="1793652"/>
                <a:chExt cx="1512168" cy="1440532"/>
              </a:xfrm>
            </p:grpSpPr>
            <p:pic>
              <p:nvPicPr>
                <p:cNvPr id="17" name="Picture 6" descr="ícone homem, escritório, trabalho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7272"/>
                <a:stretch/>
              </p:blipFill>
              <p:spPr bwMode="auto">
                <a:xfrm>
                  <a:off x="10468683" y="1794184"/>
                  <a:ext cx="1191289" cy="14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8" descr="ícone mulher, escritório, trabalho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002"/>
                <a:stretch/>
              </p:blipFill>
              <p:spPr bwMode="auto">
                <a:xfrm>
                  <a:off x="10147804" y="1793652"/>
                  <a:ext cx="1151968" cy="14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CaixaDeTexto 18"/>
              <p:cNvSpPr txBox="1"/>
              <p:nvPr/>
            </p:nvSpPr>
            <p:spPr>
              <a:xfrm>
                <a:off x="898297" y="1594108"/>
                <a:ext cx="109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USUÁRIO</a:t>
                </a:r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pic>
          <p:nvPicPr>
            <p:cNvPr id="1028" name="Picture 4" descr="ícone go, anterior, seta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87488" y="2304896"/>
              <a:ext cx="1259905" cy="1259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ícone verifique, formulári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5509" y="2253922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aixaDeTexto 23"/>
            <p:cNvSpPr txBox="1"/>
            <p:nvPr/>
          </p:nvSpPr>
          <p:spPr>
            <a:xfrm>
              <a:off x="2070656" y="3470126"/>
              <a:ext cx="2340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Irá </a:t>
              </a:r>
              <a:r>
                <a:rPr lang="pt-BR" dirty="0" smtClean="0"/>
                <a:t>preencher </a:t>
              </a:r>
              <a:r>
                <a:rPr lang="pt-BR" dirty="0"/>
                <a:t>formulário sobre seu estado de saúde atual, relacionando doenças </a:t>
              </a:r>
              <a:r>
                <a:rPr lang="pt-BR" dirty="0" smtClean="0"/>
                <a:t>pré existentes</a:t>
              </a:r>
              <a:endParaRPr lang="pt-BR" dirty="0"/>
            </a:p>
          </p:txBody>
        </p:sp>
        <p:pic>
          <p:nvPicPr>
            <p:cNvPr id="1032" name="Picture 8" descr="ÍCONE - SAÚDE em 202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5199" y="1781795"/>
              <a:ext cx="816809" cy="1195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ícone go, anterior, seta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5239" y="2320912"/>
              <a:ext cx="1259905" cy="1259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4561164" y="3496940"/>
              <a:ext cx="266215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Quando sentir algum sintoma </a:t>
              </a:r>
              <a:r>
                <a:rPr lang="pt-BR" dirty="0" smtClean="0"/>
                <a:t>irá preencher em </a:t>
              </a:r>
              <a:r>
                <a:rPr lang="pt-BR" dirty="0"/>
                <a:t>nosso aplicativo </a:t>
              </a:r>
              <a:r>
                <a:rPr lang="pt-BR" dirty="0" smtClean="0"/>
                <a:t>os </a:t>
              </a:r>
              <a:r>
                <a:rPr lang="pt-BR" dirty="0"/>
                <a:t>principais sintomas em um formulário “macro</a:t>
              </a:r>
              <a:r>
                <a:rPr lang="pt-BR" dirty="0" smtClean="0"/>
                <a:t>” </a:t>
              </a:r>
              <a:r>
                <a:rPr lang="pt-BR" dirty="0"/>
                <a:t>e depois </a:t>
              </a:r>
              <a:r>
                <a:rPr lang="pt-BR" dirty="0" smtClean="0"/>
                <a:t>um </a:t>
              </a:r>
              <a:r>
                <a:rPr lang="pt-BR" dirty="0"/>
                <a:t>mais refinado para definição do seu pré-diagnóstico</a:t>
              </a:r>
            </a:p>
          </p:txBody>
        </p:sp>
        <p:pic>
          <p:nvPicPr>
            <p:cNvPr id="28" name="Picture 4" descr="ícone go, anterior, seta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13582" y="2304895"/>
              <a:ext cx="1259905" cy="1259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ícone go, anterior, seta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06706" y="2304896"/>
              <a:ext cx="1259905" cy="1259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tângulo 20"/>
            <p:cNvSpPr/>
            <p:nvPr/>
          </p:nvSpPr>
          <p:spPr>
            <a:xfrm>
              <a:off x="7365762" y="3470126"/>
              <a:ext cx="2696243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Após o pré-diagnóstico nosso aplicativo </a:t>
              </a:r>
              <a:r>
                <a:rPr lang="pt-BR" dirty="0"/>
                <a:t>irá oferecer opções de consultas médicas e agendamento de </a:t>
              </a:r>
              <a:r>
                <a:rPr lang="pt-BR" dirty="0" smtClean="0"/>
                <a:t>exames, se </a:t>
              </a:r>
              <a:r>
                <a:rPr lang="pt-BR" dirty="0"/>
                <a:t>necessário, em clinicas credenciadas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0025811" y="3483897"/>
              <a:ext cx="219877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Em casos de emergência será informado o pronto atendimento mais próximo da sua localização.</a:t>
              </a:r>
              <a:endParaRPr lang="pt-BR" dirty="0"/>
            </a:p>
          </p:txBody>
        </p:sp>
        <p:pic>
          <p:nvPicPr>
            <p:cNvPr id="1034" name="Picture 10" descr="ícone febre, coronavírus, sintoma, temperatura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4678" y="2213570"/>
              <a:ext cx="1376366" cy="1376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ícone medica, historia, testar nota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8066" y="2175956"/>
              <a:ext cx="1257501" cy="1257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ícone medicos, estetoscopio, o medico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004" y="2577705"/>
              <a:ext cx="912264" cy="912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544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5184"/>
            <a:ext cx="12191999" cy="177281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79376" y="69250"/>
            <a:ext cx="19639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FIM</a:t>
            </a:r>
            <a:endParaRPr lang="pt-BR" sz="88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200" name="Picture 8" descr="ícone inteligência artificial, cérebro, definiçõ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700808"/>
            <a:ext cx="4042180" cy="404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ícone inteligência artificial, cérebro, definiçõe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8438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04" y="1700808"/>
            <a:ext cx="4042180" cy="404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/>
          <p:cNvSpPr/>
          <p:nvPr/>
        </p:nvSpPr>
        <p:spPr>
          <a:xfrm>
            <a:off x="3700272" y="2168860"/>
            <a:ext cx="547534" cy="540060"/>
          </a:xfrm>
          <a:prstGeom prst="ellips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63793" y="2163830"/>
            <a:ext cx="547534" cy="540060"/>
          </a:xfrm>
          <a:prstGeom prst="ellips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06" name="Picture 14" descr="ícone medico, o soro, o paciente, a medicina, hospita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48" y="2115499"/>
            <a:ext cx="588391" cy="58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lipse 17"/>
          <p:cNvSpPr/>
          <p:nvPr/>
        </p:nvSpPr>
        <p:spPr>
          <a:xfrm>
            <a:off x="4854004" y="2116184"/>
            <a:ext cx="547534" cy="540060"/>
          </a:xfrm>
          <a:prstGeom prst="ellips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08" name="Picture 16" descr="ícone medico, historico de saud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680" y="1437002"/>
            <a:ext cx="726828" cy="72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ícone medica, eletrocardiograma, da mão, do coraçã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81" y="2112575"/>
            <a:ext cx="591315" cy="5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ipse 21"/>
          <p:cNvSpPr/>
          <p:nvPr/>
        </p:nvSpPr>
        <p:spPr>
          <a:xfrm>
            <a:off x="6136361" y="2112575"/>
            <a:ext cx="547534" cy="540060"/>
          </a:xfrm>
          <a:prstGeom prst="ellips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12" name="Picture 20" descr="ícone medico, ambulanc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7736" y="2090919"/>
            <a:ext cx="695941" cy="69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ícone homem, saúde, trabalh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96" y="1948475"/>
            <a:ext cx="755415" cy="7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/>
          <p:cNvSpPr/>
          <p:nvPr/>
        </p:nvSpPr>
        <p:spPr>
          <a:xfrm>
            <a:off x="6728019" y="1623770"/>
            <a:ext cx="547534" cy="540060"/>
          </a:xfrm>
          <a:prstGeom prst="ellips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16" name="Picture 24" descr="ícone mulher, saúde, trabalh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22" y="1515800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8" name="Picture 26" descr="ícone medica, historia, testar nota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38" y="1492371"/>
            <a:ext cx="727200" cy="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ítulo 1"/>
          <p:cNvSpPr txBox="1">
            <a:spLocks/>
          </p:cNvSpPr>
          <p:nvPr/>
        </p:nvSpPr>
        <p:spPr>
          <a:xfrm>
            <a:off x="5687651" y="5190828"/>
            <a:ext cx="4896543" cy="152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400" b="1" dirty="0" smtClean="0"/>
              <a:t>ID - Intelligent</a:t>
            </a:r>
            <a:br>
              <a:rPr lang="pt-BR" sz="4400" b="1" dirty="0" smtClean="0"/>
            </a:br>
            <a:r>
              <a:rPr lang="pt-BR" sz="4400" b="1" dirty="0" smtClean="0"/>
              <a:t>Diagnostics</a:t>
            </a:r>
            <a:endParaRPr lang="pt-BR" sz="4400" b="1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10670099" y="5517232"/>
            <a:ext cx="0" cy="118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Iconos de ordenador de ritmo cardíaco pulso electrocardiografía, tarjeta  sd, amor, texto png | PNGEgg"/>
          <p:cNvPicPr>
            <a:picLocks noChangeAspect="1" noChangeArrowheads="1"/>
          </p:cNvPicPr>
          <p:nvPr/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117" y="5445226"/>
            <a:ext cx="1296142" cy="129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Alunos</a:t>
            </a:r>
            <a:endParaRPr lang="pt-BR" sz="4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66800" y="2420888"/>
            <a:ext cx="66861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Felipe de Oliveira Aguiar - RA:819224710</a:t>
            </a:r>
          </a:p>
          <a:p>
            <a:r>
              <a:rPr lang="pt-BR" sz="2400" dirty="0" err="1"/>
              <a:t>Hadassa</a:t>
            </a:r>
            <a:r>
              <a:rPr lang="pt-BR" sz="2400" dirty="0"/>
              <a:t> Campos Marques - RA:819157523</a:t>
            </a:r>
          </a:p>
          <a:p>
            <a:r>
              <a:rPr lang="pt-BR" sz="2400" dirty="0" smtClean="0"/>
              <a:t>Karolina </a:t>
            </a:r>
            <a:r>
              <a:rPr lang="pt-BR" sz="2400" dirty="0"/>
              <a:t>Paula da Silva - </a:t>
            </a:r>
            <a:r>
              <a:rPr lang="pt-BR" sz="2400" dirty="0" smtClean="0"/>
              <a:t>RA:819144193</a:t>
            </a:r>
          </a:p>
          <a:p>
            <a:r>
              <a:rPr lang="pt-BR" sz="2400" dirty="0" err="1"/>
              <a:t>Jhonatans</a:t>
            </a:r>
            <a:r>
              <a:rPr lang="pt-BR" sz="2400" dirty="0"/>
              <a:t> Lopes Cordeiro - RA:820130288</a:t>
            </a:r>
          </a:p>
          <a:p>
            <a:r>
              <a:rPr lang="pt-BR" sz="2400" dirty="0" smtClean="0"/>
              <a:t>Marco </a:t>
            </a:r>
            <a:r>
              <a:rPr lang="pt-BR" sz="2400" dirty="0"/>
              <a:t>Cosmo dos Santos - RA:820281468</a:t>
            </a:r>
          </a:p>
          <a:p>
            <a:r>
              <a:rPr lang="pt-BR" sz="2400" dirty="0" smtClean="0"/>
              <a:t>Paloma </a:t>
            </a:r>
            <a:r>
              <a:rPr lang="pt-BR" sz="2400" dirty="0"/>
              <a:t>Cristina da Cruz </a:t>
            </a:r>
            <a:r>
              <a:rPr lang="pt-BR" sz="2400" dirty="0" err="1"/>
              <a:t>Bortoto</a:t>
            </a:r>
            <a:r>
              <a:rPr lang="pt-BR" sz="2400" dirty="0"/>
              <a:t> - RA:819165391</a:t>
            </a:r>
          </a:p>
          <a:p>
            <a:r>
              <a:rPr lang="pt-BR" sz="2400" dirty="0" smtClean="0"/>
              <a:t>Renato </a:t>
            </a:r>
            <a:r>
              <a:rPr lang="pt-BR" sz="2400" dirty="0"/>
              <a:t>Alison Cordeiro da Silva - </a:t>
            </a:r>
            <a:r>
              <a:rPr lang="pt-BR" sz="2400" dirty="0" smtClean="0"/>
              <a:t>RA:819221790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55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Médico 16:9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27_TF02901024_TF02901024.potx" id="{79E3537E-98CC-4441-9DF6-9EC8F3C0C5D6}" vid="{4D73D07C-392E-48C5-BCE9-497E5C87D5F1}"/>
    </a:ext>
  </a:extLst>
</a:theme>
</file>

<file path=ppt/theme/theme2.xml><?xml version="1.0" encoding="utf-8"?>
<a:theme xmlns:a="http://schemas.openxmlformats.org/drawingml/2006/main" name="Tema do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design médico (widescreen)</Template>
  <TotalTime>209</TotalTime>
  <Words>283</Words>
  <Application>Microsoft Office PowerPoint</Application>
  <PresentationFormat>Widescreen</PresentationFormat>
  <Paragraphs>39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 Unicode MS</vt:lpstr>
      <vt:lpstr>Arial</vt:lpstr>
      <vt:lpstr>Franklin Gothic Medium</vt:lpstr>
      <vt:lpstr>Design Médico 16:9</vt:lpstr>
      <vt:lpstr>ID - Intelligent Diagnostics</vt:lpstr>
      <vt:lpstr>Qual foi o problema identificado?</vt:lpstr>
      <vt:lpstr>Apresentação do PowerPoint</vt:lpstr>
      <vt:lpstr>Temos como solução...</vt:lpstr>
      <vt:lpstr>Apresentação do PowerPoint</vt:lpstr>
      <vt:lpstr>O nosso aplicativo...</vt:lpstr>
      <vt:lpstr>Como irá funcionar o nosso aplicativo</vt:lpstr>
      <vt:lpstr>Apresentação do PowerPoint</vt:lpstr>
      <vt:lpstr>Alunos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Diagnostics</dc:title>
  <dc:creator>Usuário do Windows</dc:creator>
  <cp:lastModifiedBy>Usuário do Windows</cp:lastModifiedBy>
  <cp:revision>23</cp:revision>
  <dcterms:created xsi:type="dcterms:W3CDTF">2020-10-29T23:00:35Z</dcterms:created>
  <dcterms:modified xsi:type="dcterms:W3CDTF">2020-10-30T02:29:36Z</dcterms:modified>
</cp:coreProperties>
</file>