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78120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03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8507"/>
            <a:ext cx="9144000" cy="27197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3155"/>
            <a:ext cx="9144000" cy="18861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99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5922"/>
            <a:ext cx="2628900" cy="662038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5922"/>
            <a:ext cx="7734300" cy="662038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8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57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47598"/>
            <a:ext cx="10515600" cy="324961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27952"/>
            <a:ext cx="10515600" cy="170889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30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79607"/>
            <a:ext cx="5181600" cy="49566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79607"/>
            <a:ext cx="5181600" cy="49566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6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5922"/>
            <a:ext cx="10515600" cy="150997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15047"/>
            <a:ext cx="5157787" cy="9385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53582"/>
            <a:ext cx="5157787" cy="419719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15047"/>
            <a:ext cx="5183188" cy="9385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53582"/>
            <a:ext cx="5183188" cy="419719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31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20806"/>
            <a:ext cx="3932237" cy="18228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24797"/>
            <a:ext cx="6172200" cy="55516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43626"/>
            <a:ext cx="3932237" cy="43418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0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20806"/>
            <a:ext cx="3932237" cy="18228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24797"/>
            <a:ext cx="6172200" cy="555164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43626"/>
            <a:ext cx="3932237" cy="43418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9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5922"/>
            <a:ext cx="10515600" cy="1509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79607"/>
            <a:ext cx="10515600" cy="495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40649"/>
            <a:ext cx="2743200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FE2C-524A-4B68-9FEF-044F6EE59C0F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40649"/>
            <a:ext cx="4114800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40649"/>
            <a:ext cx="2743200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2F2B2-8F6E-4B32-A366-11A981DD1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38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/>
          <p:cNvGrpSpPr/>
          <p:nvPr/>
        </p:nvGrpSpPr>
        <p:grpSpPr>
          <a:xfrm>
            <a:off x="3529845" y="572003"/>
            <a:ext cx="6494866" cy="7017885"/>
            <a:chOff x="3549096" y="254369"/>
            <a:chExt cx="6494866" cy="7017885"/>
          </a:xfrm>
        </p:grpSpPr>
        <p:sp>
          <p:nvSpPr>
            <p:cNvPr id="75" name="Elipse 3"/>
            <p:cNvSpPr>
              <a:spLocks noChangeArrowheads="1"/>
            </p:cNvSpPr>
            <p:nvPr/>
          </p:nvSpPr>
          <p:spPr bwMode="auto">
            <a:xfrm>
              <a:off x="5285335" y="254369"/>
              <a:ext cx="1333500" cy="5831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/>
            <a:p>
              <a:pPr algn="ctr" defTabSz="91442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Realizar </a:t>
              </a:r>
              <a:r>
                <a:rPr lang="pt-BR" altLang="pt-BR" sz="11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Cadastro no APP</a:t>
              </a:r>
              <a:endParaRPr lang="pt-BR" altLang="pt-BR" sz="1801" b="1" dirty="0">
                <a:latin typeface="Arial" panose="020B0604020202020204" pitchFamily="34" charset="0"/>
              </a:endParaRPr>
            </a:p>
          </p:txBody>
        </p:sp>
        <p:sp>
          <p:nvSpPr>
            <p:cNvPr id="77" name="Elipse 4"/>
            <p:cNvSpPr>
              <a:spLocks noChangeArrowheads="1"/>
            </p:cNvSpPr>
            <p:nvPr/>
          </p:nvSpPr>
          <p:spPr bwMode="auto">
            <a:xfrm>
              <a:off x="5285335" y="1608914"/>
              <a:ext cx="1333500" cy="5768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/>
            <a:p>
              <a:pPr algn="ctr" defTabSz="91442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Informar os sintomas </a:t>
              </a:r>
              <a:r>
                <a:rPr lang="pt-BR" altLang="pt-BR" sz="105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apresentados</a:t>
              </a:r>
              <a:endParaRPr lang="pt-BR" altLang="pt-BR" sz="1050" b="1" dirty="0">
                <a:latin typeface="Arial" panose="020B0604020202020204" pitchFamily="34" charset="0"/>
              </a:endParaRPr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549096" y="2302450"/>
              <a:ext cx="909223" cy="1073796"/>
              <a:chOff x="1790005" y="2775320"/>
              <a:chExt cx="909223" cy="1073796"/>
            </a:xfrm>
          </p:grpSpPr>
          <p:pic>
            <p:nvPicPr>
              <p:cNvPr id="81" name="Imagem 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9247" y="2775320"/>
                <a:ext cx="660400" cy="660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CaixaDeTexto 82"/>
              <p:cNvSpPr txBox="1"/>
              <p:nvPr/>
            </p:nvSpPr>
            <p:spPr>
              <a:xfrm>
                <a:off x="1790005" y="3479656"/>
                <a:ext cx="909223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801" dirty="0" smtClean="0"/>
                  <a:t>Usuário</a:t>
                </a:r>
                <a:endParaRPr lang="pt-BR" sz="1801" dirty="0"/>
              </a:p>
            </p:txBody>
          </p:sp>
        </p:grpSp>
        <p:sp>
          <p:nvSpPr>
            <p:cNvPr id="85" name="Elipse 4"/>
            <p:cNvSpPr>
              <a:spLocks noChangeArrowheads="1"/>
            </p:cNvSpPr>
            <p:nvPr/>
          </p:nvSpPr>
          <p:spPr bwMode="auto">
            <a:xfrm>
              <a:off x="5525342" y="2794818"/>
              <a:ext cx="2397429" cy="8070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/>
            <a:p>
              <a:pPr algn="ctr" defTabSz="91442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Em caso de diagnóstico emergencial disponibiliza à agenda para efetuar exames básicos</a:t>
              </a:r>
              <a:endParaRPr lang="pt-BR" altLang="pt-BR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87" name="Elipse 4"/>
            <p:cNvSpPr>
              <a:spLocks noChangeArrowheads="1"/>
            </p:cNvSpPr>
            <p:nvPr/>
          </p:nvSpPr>
          <p:spPr bwMode="auto">
            <a:xfrm>
              <a:off x="6518121" y="2089299"/>
              <a:ext cx="1404650" cy="5726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/>
            <a:p>
              <a:pPr algn="ctr" defTabSz="91442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Retornar um </a:t>
              </a:r>
              <a:r>
                <a:rPr lang="pt-BR" altLang="pt-BR" sz="95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pré</a:t>
              </a:r>
              <a:r>
                <a:rPr lang="pt-BR" altLang="pt-BR" sz="95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-diagnóstico</a:t>
              </a:r>
              <a:endParaRPr lang="pt-BR" altLang="pt-BR" sz="950" b="1" dirty="0">
                <a:latin typeface="Arial" panose="020B0604020202020204" pitchFamily="34" charset="0"/>
              </a:endParaRPr>
            </a:p>
          </p:txBody>
        </p:sp>
        <p:sp>
          <p:nvSpPr>
            <p:cNvPr id="89" name="Elipse 4"/>
            <p:cNvSpPr>
              <a:spLocks noChangeArrowheads="1"/>
            </p:cNvSpPr>
            <p:nvPr/>
          </p:nvSpPr>
          <p:spPr bwMode="auto">
            <a:xfrm>
              <a:off x="5285335" y="975877"/>
              <a:ext cx="1333500" cy="4516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/>
            <a:p>
              <a:pPr algn="ctr" defTabSz="91442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Preencher o perfil </a:t>
              </a:r>
              <a:endParaRPr lang="pt-BR" altLang="pt-BR" sz="1200" b="1" dirty="0">
                <a:latin typeface="Arial" panose="020B0604020202020204" pitchFamily="34" charset="0"/>
              </a:endParaRPr>
            </a:p>
          </p:txBody>
        </p:sp>
        <p:cxnSp>
          <p:nvCxnSpPr>
            <p:cNvPr id="91" name="Conector de seta reta 90"/>
            <p:cNvCxnSpPr>
              <a:stCxn id="81" idx="3"/>
              <a:endCxn id="75" idx="2"/>
            </p:cNvCxnSpPr>
            <p:nvPr/>
          </p:nvCxnSpPr>
          <p:spPr>
            <a:xfrm flipV="1">
              <a:off x="4298738" y="545926"/>
              <a:ext cx="986597" cy="208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stCxn id="81" idx="3"/>
              <a:endCxn id="89" idx="2"/>
            </p:cNvCxnSpPr>
            <p:nvPr/>
          </p:nvCxnSpPr>
          <p:spPr>
            <a:xfrm flipV="1">
              <a:off x="4298738" y="1201707"/>
              <a:ext cx="986597" cy="1430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/>
            <p:cNvCxnSpPr>
              <a:stCxn id="81" idx="3"/>
              <a:endCxn id="77" idx="2"/>
            </p:cNvCxnSpPr>
            <p:nvPr/>
          </p:nvCxnSpPr>
          <p:spPr>
            <a:xfrm flipV="1">
              <a:off x="4298738" y="1897328"/>
              <a:ext cx="986597" cy="735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o 93"/>
            <p:cNvGrpSpPr/>
            <p:nvPr/>
          </p:nvGrpSpPr>
          <p:grpSpPr>
            <a:xfrm>
              <a:off x="9128583" y="4419021"/>
              <a:ext cx="915379" cy="1048219"/>
              <a:chOff x="8797824" y="2337021"/>
              <a:chExt cx="915379" cy="1048219"/>
            </a:xfrm>
          </p:grpSpPr>
          <p:sp>
            <p:nvSpPr>
              <p:cNvPr id="95" name="CaixaDeTexto 94"/>
              <p:cNvSpPr txBox="1"/>
              <p:nvPr/>
            </p:nvSpPr>
            <p:spPr>
              <a:xfrm>
                <a:off x="8797824" y="3015780"/>
                <a:ext cx="915379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801" dirty="0" smtClean="0"/>
                  <a:t>Sistema</a:t>
                </a:r>
                <a:endParaRPr lang="pt-BR" sz="1801" dirty="0"/>
              </a:p>
            </p:txBody>
          </p:sp>
          <p:pic>
            <p:nvPicPr>
              <p:cNvPr id="96" name="Picture 2" descr="Sistema de inteligência artificial ajuda a salvar vidas em hospitais  públicos - Saúde Busines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4031" y="2337021"/>
                <a:ext cx="762965" cy="72691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7" name="Conector de seta reta 96"/>
            <p:cNvCxnSpPr>
              <a:stCxn id="96" idx="2"/>
              <a:endCxn id="87" idx="6"/>
            </p:cNvCxnSpPr>
            <p:nvPr/>
          </p:nvCxnSpPr>
          <p:spPr>
            <a:xfrm flipH="1" flipV="1">
              <a:off x="7922771" y="2375611"/>
              <a:ext cx="1282019" cy="240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>
              <a:stCxn id="96" idx="2"/>
              <a:endCxn id="85" idx="6"/>
            </p:cNvCxnSpPr>
            <p:nvPr/>
          </p:nvCxnSpPr>
          <p:spPr>
            <a:xfrm flipH="1" flipV="1">
              <a:off x="7922771" y="3198326"/>
              <a:ext cx="1282019" cy="1584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Elipse 4"/>
            <p:cNvSpPr>
              <a:spLocks noChangeArrowheads="1"/>
            </p:cNvSpPr>
            <p:nvPr/>
          </p:nvSpPr>
          <p:spPr bwMode="auto">
            <a:xfrm>
              <a:off x="5279465" y="4353444"/>
              <a:ext cx="3080820" cy="660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/>
            <a:p>
              <a:pPr algn="ctr" defTabSz="91442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000" b="1" dirty="0" smtClean="0">
                  <a:latin typeface="Arial" panose="020B0604020202020204" pitchFamily="34" charset="0"/>
                </a:rPr>
                <a:t>Disponibiliza agenda para consulta médica emergencial, já com o resultado dos exames</a:t>
              </a:r>
              <a:endParaRPr lang="pt-BR" altLang="pt-BR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100" name="Elipse 4"/>
            <p:cNvSpPr>
              <a:spLocks noChangeArrowheads="1"/>
            </p:cNvSpPr>
            <p:nvPr/>
          </p:nvSpPr>
          <p:spPr bwMode="auto">
            <a:xfrm>
              <a:off x="5279465" y="3677094"/>
              <a:ext cx="1591976" cy="5768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/>
            <a:p>
              <a:pPr algn="ctr" defTabSz="91442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Confirmar data dos exames a serem feitos</a:t>
              </a:r>
              <a:endParaRPr lang="pt-BR" altLang="pt-BR" sz="1050" b="1" dirty="0">
                <a:latin typeface="Arial" panose="020B0604020202020204" pitchFamily="34" charset="0"/>
              </a:endParaRPr>
            </a:p>
          </p:txBody>
        </p:sp>
        <p:cxnSp>
          <p:nvCxnSpPr>
            <p:cNvPr id="101" name="Conector de seta reta 100"/>
            <p:cNvCxnSpPr>
              <a:stCxn id="81" idx="3"/>
              <a:endCxn id="100" idx="2"/>
            </p:cNvCxnSpPr>
            <p:nvPr/>
          </p:nvCxnSpPr>
          <p:spPr>
            <a:xfrm>
              <a:off x="4298738" y="2632650"/>
              <a:ext cx="980727" cy="1332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99" idx="6"/>
            </p:cNvCxnSpPr>
            <p:nvPr/>
          </p:nvCxnSpPr>
          <p:spPr>
            <a:xfrm flipH="1" flipV="1">
              <a:off x="8360285" y="4683644"/>
              <a:ext cx="844505" cy="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Elipse 4"/>
            <p:cNvSpPr>
              <a:spLocks noChangeArrowheads="1"/>
            </p:cNvSpPr>
            <p:nvPr/>
          </p:nvSpPr>
          <p:spPr bwMode="auto">
            <a:xfrm>
              <a:off x="5525342" y="5816585"/>
              <a:ext cx="2397429" cy="8070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/>
            <a:p>
              <a:pPr algn="ctr" defTabSz="91442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Em caso de diagnóstico não emergencial libera agenda para consulta médica normal</a:t>
              </a:r>
              <a:endParaRPr lang="pt-BR" altLang="pt-BR" sz="1000" b="1" dirty="0">
                <a:latin typeface="Arial" panose="020B0604020202020204" pitchFamily="34" charset="0"/>
              </a:endParaRPr>
            </a:p>
          </p:txBody>
        </p:sp>
        <p:sp>
          <p:nvSpPr>
            <p:cNvPr id="104" name="Elipse 4"/>
            <p:cNvSpPr>
              <a:spLocks noChangeArrowheads="1"/>
            </p:cNvSpPr>
            <p:nvPr/>
          </p:nvSpPr>
          <p:spPr bwMode="auto">
            <a:xfrm>
              <a:off x="5279465" y="5120626"/>
              <a:ext cx="1591976" cy="5768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/>
            <a:p>
              <a:pPr algn="ctr" defTabSz="91442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Confirmar data da consulta emergencial</a:t>
              </a:r>
              <a:endParaRPr lang="pt-BR" altLang="pt-BR" sz="1050" b="1" dirty="0">
                <a:latin typeface="Arial" panose="020B0604020202020204" pitchFamily="34" charset="0"/>
              </a:endParaRPr>
            </a:p>
          </p:txBody>
        </p:sp>
        <p:cxnSp>
          <p:nvCxnSpPr>
            <p:cNvPr id="105" name="Conector de seta reta 104"/>
            <p:cNvCxnSpPr>
              <a:stCxn id="81" idx="3"/>
              <a:endCxn id="104" idx="2"/>
            </p:cNvCxnSpPr>
            <p:nvPr/>
          </p:nvCxnSpPr>
          <p:spPr>
            <a:xfrm>
              <a:off x="4298738" y="2632650"/>
              <a:ext cx="980727" cy="277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>
              <a:endCxn id="103" idx="6"/>
            </p:cNvCxnSpPr>
            <p:nvPr/>
          </p:nvCxnSpPr>
          <p:spPr>
            <a:xfrm flipH="1">
              <a:off x="7922771" y="4782478"/>
              <a:ext cx="1282019" cy="1437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7" name="Elipse 4"/>
            <p:cNvSpPr>
              <a:spLocks noChangeArrowheads="1"/>
            </p:cNvSpPr>
            <p:nvPr/>
          </p:nvSpPr>
          <p:spPr bwMode="auto">
            <a:xfrm>
              <a:off x="5279465" y="6695426"/>
              <a:ext cx="1591976" cy="5768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/>
            <a:p>
              <a:pPr algn="ctr" defTabSz="91442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1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Confirmar data da consulta normal</a:t>
              </a:r>
              <a:endParaRPr lang="pt-BR" altLang="pt-BR" sz="1050" b="1" dirty="0">
                <a:latin typeface="Arial" panose="020B0604020202020204" pitchFamily="34" charset="0"/>
              </a:endParaRPr>
            </a:p>
          </p:txBody>
        </p:sp>
        <p:cxnSp>
          <p:nvCxnSpPr>
            <p:cNvPr id="108" name="Conector de seta reta 107"/>
            <p:cNvCxnSpPr>
              <a:stCxn id="81" idx="3"/>
              <a:endCxn id="107" idx="2"/>
            </p:cNvCxnSpPr>
            <p:nvPr/>
          </p:nvCxnSpPr>
          <p:spPr>
            <a:xfrm>
              <a:off x="4298738" y="2632650"/>
              <a:ext cx="980727" cy="435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o 108"/>
          <p:cNvGrpSpPr/>
          <p:nvPr/>
        </p:nvGrpSpPr>
        <p:grpSpPr>
          <a:xfrm rot="5400000">
            <a:off x="-3593223" y="3593223"/>
            <a:ext cx="7812088" cy="625642"/>
            <a:chOff x="1086" y="12012000"/>
            <a:chExt cx="6849452" cy="180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0" name="Retângulo 109"/>
            <p:cNvSpPr/>
            <p:nvPr/>
          </p:nvSpPr>
          <p:spPr>
            <a:xfrm>
              <a:off x="1086" y="12012000"/>
              <a:ext cx="2286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2283685" y="12012000"/>
              <a:ext cx="2286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4564538" y="12012000"/>
              <a:ext cx="2286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1231508" y="308987"/>
            <a:ext cx="3547967" cy="369332"/>
            <a:chOff x="731520" y="125848"/>
            <a:chExt cx="3547967" cy="369332"/>
          </a:xfrm>
        </p:grpSpPr>
        <p:sp>
          <p:nvSpPr>
            <p:cNvPr id="48" name="CaixaDeTexto 47"/>
            <p:cNvSpPr txBox="1"/>
            <p:nvPr/>
          </p:nvSpPr>
          <p:spPr>
            <a:xfrm>
              <a:off x="731520" y="125848"/>
              <a:ext cx="354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Bahnschrift" panose="020B0502040204020203" pitchFamily="34" charset="0"/>
                </a:rPr>
                <a:t>ID – INTELLIGENT DIAGNOSTICS</a:t>
              </a:r>
              <a:endParaRPr lang="pt-BR" b="1" dirty="0">
                <a:latin typeface="Bahnschrift" panose="020B0502040204020203" pitchFamily="34" charset="0"/>
              </a:endParaRPr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731520" y="125848"/>
              <a:ext cx="3442547" cy="369332"/>
            </a:xfrm>
            <a:prstGeom prst="round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28" name="Picture 4" descr="Iconos de ordenador de ritmo cardíaco pulso electrocardiografía, tarjeta  sd, amor, texto png | PNGEg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75" y="199769"/>
            <a:ext cx="618632" cy="6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o 108"/>
          <p:cNvGrpSpPr/>
          <p:nvPr/>
        </p:nvGrpSpPr>
        <p:grpSpPr>
          <a:xfrm rot="5400000">
            <a:off x="-3593223" y="3593223"/>
            <a:ext cx="7812088" cy="625642"/>
            <a:chOff x="1086" y="12012000"/>
            <a:chExt cx="6849452" cy="180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0" name="Retângulo 109"/>
            <p:cNvSpPr/>
            <p:nvPr/>
          </p:nvSpPr>
          <p:spPr>
            <a:xfrm>
              <a:off x="1086" y="12012000"/>
              <a:ext cx="2286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2283685" y="12012000"/>
              <a:ext cx="2286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4564538" y="12012000"/>
              <a:ext cx="2286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1231508" y="308987"/>
            <a:ext cx="3547967" cy="369332"/>
            <a:chOff x="731520" y="125848"/>
            <a:chExt cx="3547967" cy="369332"/>
          </a:xfrm>
        </p:grpSpPr>
        <p:sp>
          <p:nvSpPr>
            <p:cNvPr id="48" name="CaixaDeTexto 47"/>
            <p:cNvSpPr txBox="1"/>
            <p:nvPr/>
          </p:nvSpPr>
          <p:spPr>
            <a:xfrm>
              <a:off x="731520" y="125848"/>
              <a:ext cx="354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Bahnschrift" panose="020B0502040204020203" pitchFamily="34" charset="0"/>
                </a:rPr>
                <a:t>ID – INTELLIGENT DIAGNOSTICS</a:t>
              </a:r>
              <a:endParaRPr lang="pt-BR" b="1" dirty="0">
                <a:latin typeface="Bahnschrift" panose="020B0502040204020203" pitchFamily="34" charset="0"/>
              </a:endParaRPr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731520" y="125848"/>
              <a:ext cx="3442547" cy="369332"/>
            </a:xfrm>
            <a:prstGeom prst="round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28" name="Picture 4" descr="Iconos de ordenador de ritmo cardíaco pulso electrocardiografía, tarjeta  sd, amor, texto png | PNGEg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75" y="199769"/>
            <a:ext cx="618632" cy="6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3312"/>
              </p:ext>
            </p:extLst>
          </p:nvPr>
        </p:nvGraphicFramePr>
        <p:xfrm>
          <a:off x="1363207" y="1064977"/>
          <a:ext cx="2243593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Paciente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rg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cpf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endereco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dataNascimento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profissao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verificaPaciente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adicionaPaciente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obterConsulta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adicionaConsulta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localizaPaciente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cadastraPaciente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9724"/>
              </p:ext>
            </p:extLst>
          </p:nvPr>
        </p:nvGraphicFramePr>
        <p:xfrm>
          <a:off x="1363207" y="5634561"/>
          <a:ext cx="22435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Sintomas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informaSintomas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historicoSintomas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diagnosticoSintomas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44528"/>
              </p:ext>
            </p:extLst>
          </p:nvPr>
        </p:nvGraphicFramePr>
        <p:xfrm>
          <a:off x="5351007" y="5499941"/>
          <a:ext cx="224359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Exames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medidaPreventiva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tipoExame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verificaExame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resultadoExame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77138"/>
              </p:ext>
            </p:extLst>
          </p:nvPr>
        </p:nvGraphicFramePr>
        <p:xfrm>
          <a:off x="9465807" y="1882195"/>
          <a:ext cx="2243593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Horário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br>
                        <a:rPr lang="pt-BR" dirty="0" smtClean="0"/>
                      </a:br>
                      <a:r>
                        <a:rPr lang="pt-BR" dirty="0" smtClean="0"/>
                        <a:t>hora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dataDisponivel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horarioDisponivel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alterarData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alterarHorario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87411"/>
              </p:ext>
            </p:extLst>
          </p:nvPr>
        </p:nvGraphicFramePr>
        <p:xfrm>
          <a:off x="5351007" y="2022557"/>
          <a:ext cx="2243593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abrirAgenda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agendaDia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agendaSemana</a:t>
                      </a:r>
                      <a:r>
                        <a:rPr lang="pt-BR" dirty="0" smtClean="0"/>
                        <a:t/>
                      </a:r>
                      <a:br>
                        <a:rPr lang="pt-BR" dirty="0" smtClean="0"/>
                      </a:br>
                      <a:r>
                        <a:rPr lang="pt-BR" dirty="0" err="1" smtClean="0"/>
                        <a:t>agendaMes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58231"/>
              </p:ext>
            </p:extLst>
          </p:nvPr>
        </p:nvGraphicFramePr>
        <p:xfrm>
          <a:off x="9465807" y="4943681"/>
          <a:ext cx="22435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Consulta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registrarConsulta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historicoConsulta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to 7"/>
          <p:cNvCxnSpPr>
            <a:endCxn id="2" idx="2"/>
          </p:cNvCxnSpPr>
          <p:nvPr/>
        </p:nvCxnSpPr>
        <p:spPr>
          <a:xfrm flipV="1">
            <a:off x="2485003" y="4910537"/>
            <a:ext cx="0" cy="7208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endCxn id="41" idx="1"/>
          </p:cNvCxnSpPr>
          <p:nvPr/>
        </p:nvCxnSpPr>
        <p:spPr>
          <a:xfrm flipV="1">
            <a:off x="3606800" y="2987757"/>
            <a:ext cx="1744207" cy="104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0" idx="2"/>
            <a:endCxn id="42" idx="0"/>
          </p:cNvCxnSpPr>
          <p:nvPr/>
        </p:nvCxnSpPr>
        <p:spPr>
          <a:xfrm>
            <a:off x="10587603" y="4081835"/>
            <a:ext cx="0" cy="8618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39" idx="1"/>
          </p:cNvCxnSpPr>
          <p:nvPr/>
        </p:nvCxnSpPr>
        <p:spPr>
          <a:xfrm>
            <a:off x="3606800" y="6325441"/>
            <a:ext cx="17442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40" idx="1"/>
            <a:endCxn id="41" idx="3"/>
          </p:cNvCxnSpPr>
          <p:nvPr/>
        </p:nvCxnSpPr>
        <p:spPr>
          <a:xfrm flipH="1">
            <a:off x="7594600" y="2982015"/>
            <a:ext cx="1871207" cy="57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96</Words>
  <Application>Microsoft Office PowerPoint</Application>
  <PresentationFormat>Personalizar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21</cp:revision>
  <dcterms:created xsi:type="dcterms:W3CDTF">2020-09-28T22:57:35Z</dcterms:created>
  <dcterms:modified xsi:type="dcterms:W3CDTF">2020-10-19T02:00:59Z</dcterms:modified>
</cp:coreProperties>
</file>