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14"/>
  </p:notesMasterIdLst>
  <p:sldIdLst>
    <p:sldId id="256" r:id="rId2"/>
    <p:sldId id="257" r:id="rId3"/>
    <p:sldId id="310" r:id="rId4"/>
    <p:sldId id="259" r:id="rId5"/>
    <p:sldId id="311" r:id="rId6"/>
    <p:sldId id="312" r:id="rId7"/>
    <p:sldId id="317" r:id="rId8"/>
    <p:sldId id="313" r:id="rId9"/>
    <p:sldId id="314" r:id="rId10"/>
    <p:sldId id="315" r:id="rId11"/>
    <p:sldId id="316" r:id="rId12"/>
    <p:sldId id="318" r:id="rId13"/>
  </p:sldIdLst>
  <p:sldSz cx="9144000" cy="5143500" type="screen16x9"/>
  <p:notesSz cx="6858000" cy="9144000"/>
  <p:embeddedFontLst>
    <p:embeddedFont>
      <p:font typeface="Bebas Neue" charset="0"/>
      <p:regular r:id="rId15"/>
    </p:embeddedFont>
    <p:embeddedFont>
      <p:font typeface="Roboto"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34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462E8805-766A-42B1-BE0D-F886C997C533}">
  <a:tblStyle styleId="{462E8805-766A-42B1-BE0D-F886C997C53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80" autoAdjust="0"/>
    <p:restoredTop sz="94660"/>
  </p:normalViewPr>
  <p:slideViewPr>
    <p:cSldViewPr snapToGrid="0">
      <p:cViewPr>
        <p:scale>
          <a:sx n="110" d="100"/>
          <a:sy n="110" d="100"/>
        </p:scale>
        <p:origin x="-758" y="-96"/>
      </p:cViewPr>
      <p:guideLst>
        <p:guide orient="horz" pos="3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04410165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7"/>
        <p:cNvGrpSpPr/>
        <p:nvPr/>
      </p:nvGrpSpPr>
      <p:grpSpPr>
        <a:xfrm>
          <a:off x="0" y="0"/>
          <a:ext cx="0" cy="0"/>
          <a:chOff x="0" y="0"/>
          <a:chExt cx="0" cy="0"/>
        </a:xfrm>
      </p:grpSpPr>
      <p:sp>
        <p:nvSpPr>
          <p:cNvPr id="1858" name="Google Shape;18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9" name="Google Shape;18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9"/>
        <p:cNvGrpSpPr/>
        <p:nvPr/>
      </p:nvGrpSpPr>
      <p:grpSpPr>
        <a:xfrm>
          <a:off x="0" y="0"/>
          <a:ext cx="0" cy="0"/>
          <a:chOff x="0" y="0"/>
          <a:chExt cx="0" cy="0"/>
        </a:xfrm>
      </p:grpSpPr>
      <p:sp>
        <p:nvSpPr>
          <p:cNvPr id="1880" name="Google Shape;1880;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1" name="Google Shape;1881;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9"/>
        <p:cNvGrpSpPr/>
        <p:nvPr/>
      </p:nvGrpSpPr>
      <p:grpSpPr>
        <a:xfrm>
          <a:off x="0" y="0"/>
          <a:ext cx="0" cy="0"/>
          <a:chOff x="0" y="0"/>
          <a:chExt cx="0" cy="0"/>
        </a:xfrm>
      </p:grpSpPr>
      <p:sp>
        <p:nvSpPr>
          <p:cNvPr id="1880" name="Google Shape;1880;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1" name="Google Shape;1881;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9"/>
        <p:cNvGrpSpPr/>
        <p:nvPr/>
      </p:nvGrpSpPr>
      <p:grpSpPr>
        <a:xfrm>
          <a:off x="0" y="0"/>
          <a:ext cx="0" cy="0"/>
          <a:chOff x="0" y="0"/>
          <a:chExt cx="0" cy="0"/>
        </a:xfrm>
      </p:grpSpPr>
      <p:sp>
        <p:nvSpPr>
          <p:cNvPr id="1900" name="Google Shape;1900;g86ca632bb8_0_4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1" name="Google Shape;1901;g86ca632bb8_0_4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9"/>
        <p:cNvGrpSpPr/>
        <p:nvPr/>
      </p:nvGrpSpPr>
      <p:grpSpPr>
        <a:xfrm>
          <a:off x="0" y="0"/>
          <a:ext cx="0" cy="0"/>
          <a:chOff x="0" y="0"/>
          <a:chExt cx="0" cy="0"/>
        </a:xfrm>
      </p:grpSpPr>
      <p:sp>
        <p:nvSpPr>
          <p:cNvPr id="1900" name="Google Shape;1900;g86ca632bb8_0_4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1" name="Google Shape;1901;g86ca632bb8_0_4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376525" y="-1521150"/>
            <a:ext cx="7767703" cy="3383025"/>
            <a:chOff x="24125" y="294775"/>
            <a:chExt cx="7767703" cy="3383025"/>
          </a:xfrm>
        </p:grpSpPr>
        <p:sp>
          <p:nvSpPr>
            <p:cNvPr id="10" name="Google Shape;10;p2"/>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 name="Google Shape;104;p2"/>
          <p:cNvGrpSpPr/>
          <p:nvPr/>
        </p:nvGrpSpPr>
        <p:grpSpPr>
          <a:xfrm>
            <a:off x="368162" y="1909134"/>
            <a:ext cx="352280" cy="353863"/>
            <a:chOff x="1448125" y="1450525"/>
            <a:chExt cx="133500" cy="134100"/>
          </a:xfrm>
        </p:grpSpPr>
        <p:sp>
          <p:nvSpPr>
            <p:cNvPr id="105" name="Google Shape;105;p2"/>
            <p:cNvSpPr/>
            <p:nvPr/>
          </p:nvSpPr>
          <p:spPr>
            <a:xfrm>
              <a:off x="1448125" y="1450525"/>
              <a:ext cx="133500" cy="134100"/>
            </a:xfrm>
            <a:custGeom>
              <a:avLst/>
              <a:gdLst/>
              <a:ahLst/>
              <a:cxnLst/>
              <a:rect l="l" t="t" r="r" b="b"/>
              <a:pathLst>
                <a:path w="5340" h="5364" extrusionOk="0">
                  <a:moveTo>
                    <a:pt x="2457" y="1"/>
                  </a:moveTo>
                  <a:lnTo>
                    <a:pt x="2256" y="452"/>
                  </a:lnTo>
                  <a:cubicBezTo>
                    <a:pt x="2056" y="502"/>
                    <a:pt x="1855" y="577"/>
                    <a:pt x="1680" y="652"/>
                  </a:cubicBezTo>
                  <a:lnTo>
                    <a:pt x="1229" y="427"/>
                  </a:lnTo>
                  <a:cubicBezTo>
                    <a:pt x="1003" y="552"/>
                    <a:pt x="803" y="727"/>
                    <a:pt x="627" y="928"/>
                  </a:cubicBezTo>
                  <a:lnTo>
                    <a:pt x="828" y="1404"/>
                  </a:lnTo>
                  <a:cubicBezTo>
                    <a:pt x="703" y="1579"/>
                    <a:pt x="602" y="1755"/>
                    <a:pt x="527" y="1955"/>
                  </a:cubicBezTo>
                  <a:lnTo>
                    <a:pt x="51" y="2081"/>
                  </a:lnTo>
                  <a:cubicBezTo>
                    <a:pt x="26" y="2281"/>
                    <a:pt x="1" y="2482"/>
                    <a:pt x="1" y="2682"/>
                  </a:cubicBezTo>
                  <a:cubicBezTo>
                    <a:pt x="1" y="2757"/>
                    <a:pt x="1" y="2808"/>
                    <a:pt x="1" y="2883"/>
                  </a:cubicBezTo>
                  <a:lnTo>
                    <a:pt x="452" y="3083"/>
                  </a:lnTo>
                  <a:cubicBezTo>
                    <a:pt x="502" y="3284"/>
                    <a:pt x="552" y="3484"/>
                    <a:pt x="652" y="3685"/>
                  </a:cubicBezTo>
                  <a:lnTo>
                    <a:pt x="402" y="4111"/>
                  </a:lnTo>
                  <a:cubicBezTo>
                    <a:pt x="552" y="4336"/>
                    <a:pt x="728" y="4537"/>
                    <a:pt x="928" y="4712"/>
                  </a:cubicBezTo>
                  <a:lnTo>
                    <a:pt x="1379" y="4537"/>
                  </a:lnTo>
                  <a:cubicBezTo>
                    <a:pt x="1555" y="4637"/>
                    <a:pt x="1755" y="4737"/>
                    <a:pt x="1956" y="4813"/>
                  </a:cubicBezTo>
                  <a:lnTo>
                    <a:pt x="2081" y="5289"/>
                  </a:lnTo>
                  <a:cubicBezTo>
                    <a:pt x="2282" y="5339"/>
                    <a:pt x="2457" y="5364"/>
                    <a:pt x="2657" y="5364"/>
                  </a:cubicBezTo>
                  <a:cubicBezTo>
                    <a:pt x="2733" y="5364"/>
                    <a:pt x="2808" y="5364"/>
                    <a:pt x="2883" y="5339"/>
                  </a:cubicBezTo>
                  <a:lnTo>
                    <a:pt x="3084" y="4888"/>
                  </a:lnTo>
                  <a:cubicBezTo>
                    <a:pt x="3284" y="4863"/>
                    <a:pt x="3485" y="4787"/>
                    <a:pt x="3660" y="4687"/>
                  </a:cubicBezTo>
                  <a:lnTo>
                    <a:pt x="4111" y="4938"/>
                  </a:lnTo>
                  <a:cubicBezTo>
                    <a:pt x="4337" y="4787"/>
                    <a:pt x="4537" y="4612"/>
                    <a:pt x="4713" y="4412"/>
                  </a:cubicBezTo>
                  <a:lnTo>
                    <a:pt x="4512" y="3960"/>
                  </a:lnTo>
                  <a:cubicBezTo>
                    <a:pt x="4637" y="3785"/>
                    <a:pt x="4738" y="3610"/>
                    <a:pt x="4813" y="3409"/>
                  </a:cubicBezTo>
                  <a:lnTo>
                    <a:pt x="5289" y="3259"/>
                  </a:lnTo>
                  <a:cubicBezTo>
                    <a:pt x="5314" y="3083"/>
                    <a:pt x="5339" y="2883"/>
                    <a:pt x="5339" y="2682"/>
                  </a:cubicBezTo>
                  <a:cubicBezTo>
                    <a:pt x="5339" y="2607"/>
                    <a:pt x="5339" y="2532"/>
                    <a:pt x="5339" y="2482"/>
                  </a:cubicBezTo>
                  <a:lnTo>
                    <a:pt x="4888" y="2281"/>
                  </a:lnTo>
                  <a:cubicBezTo>
                    <a:pt x="4838" y="2056"/>
                    <a:pt x="4788" y="1855"/>
                    <a:pt x="4688" y="1680"/>
                  </a:cubicBezTo>
                  <a:lnTo>
                    <a:pt x="4938" y="1254"/>
                  </a:lnTo>
                  <a:cubicBezTo>
                    <a:pt x="4788" y="1028"/>
                    <a:pt x="4612" y="828"/>
                    <a:pt x="4412" y="652"/>
                  </a:cubicBezTo>
                  <a:lnTo>
                    <a:pt x="3961" y="828"/>
                  </a:lnTo>
                  <a:cubicBezTo>
                    <a:pt x="3785" y="702"/>
                    <a:pt x="3585" y="602"/>
                    <a:pt x="3384" y="552"/>
                  </a:cubicBezTo>
                  <a:lnTo>
                    <a:pt x="3259" y="76"/>
                  </a:lnTo>
                  <a:cubicBezTo>
                    <a:pt x="3058" y="26"/>
                    <a:pt x="2883" y="1"/>
                    <a:pt x="26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1476325" y="1479350"/>
              <a:ext cx="77100" cy="76475"/>
            </a:xfrm>
            <a:custGeom>
              <a:avLst/>
              <a:gdLst/>
              <a:ahLst/>
              <a:cxnLst/>
              <a:rect l="l" t="t" r="r" b="b"/>
              <a:pathLst>
                <a:path w="3084" h="3059" extrusionOk="0">
                  <a:moveTo>
                    <a:pt x="1529" y="0"/>
                  </a:moveTo>
                  <a:cubicBezTo>
                    <a:pt x="702" y="0"/>
                    <a:pt x="1" y="677"/>
                    <a:pt x="1" y="1529"/>
                  </a:cubicBezTo>
                  <a:cubicBezTo>
                    <a:pt x="1" y="2381"/>
                    <a:pt x="702" y="3058"/>
                    <a:pt x="1529" y="3058"/>
                  </a:cubicBezTo>
                  <a:cubicBezTo>
                    <a:pt x="2382" y="3058"/>
                    <a:pt x="3083" y="2381"/>
                    <a:pt x="3083" y="1529"/>
                  </a:cubicBezTo>
                  <a:cubicBezTo>
                    <a:pt x="3083" y="677"/>
                    <a:pt x="2382" y="0"/>
                    <a:pt x="15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 name="Google Shape;107;p2"/>
          <p:cNvGrpSpPr/>
          <p:nvPr/>
        </p:nvGrpSpPr>
        <p:grpSpPr>
          <a:xfrm>
            <a:off x="723674" y="1578426"/>
            <a:ext cx="552301" cy="552301"/>
            <a:chOff x="1582850" y="1325200"/>
            <a:chExt cx="209300" cy="209300"/>
          </a:xfrm>
        </p:grpSpPr>
        <p:sp>
          <p:nvSpPr>
            <p:cNvPr id="108" name="Google Shape;108;p2"/>
            <p:cNvSpPr/>
            <p:nvPr/>
          </p:nvSpPr>
          <p:spPr>
            <a:xfrm>
              <a:off x="1582850" y="1325200"/>
              <a:ext cx="209300" cy="209300"/>
            </a:xfrm>
            <a:custGeom>
              <a:avLst/>
              <a:gdLst/>
              <a:ahLst/>
              <a:cxnLst/>
              <a:rect l="l" t="t" r="r" b="b"/>
              <a:pathLst>
                <a:path w="8372" h="8372" extrusionOk="0">
                  <a:moveTo>
                    <a:pt x="4111" y="1"/>
                  </a:moveTo>
                  <a:cubicBezTo>
                    <a:pt x="3810" y="1"/>
                    <a:pt x="3509" y="26"/>
                    <a:pt x="3208" y="101"/>
                  </a:cubicBezTo>
                  <a:cubicBezTo>
                    <a:pt x="3083" y="126"/>
                    <a:pt x="2983" y="176"/>
                    <a:pt x="2883" y="201"/>
                  </a:cubicBezTo>
                  <a:lnTo>
                    <a:pt x="2757" y="953"/>
                  </a:lnTo>
                  <a:cubicBezTo>
                    <a:pt x="2456" y="1104"/>
                    <a:pt x="2181" y="1279"/>
                    <a:pt x="1930" y="1480"/>
                  </a:cubicBezTo>
                  <a:lnTo>
                    <a:pt x="1178" y="1279"/>
                  </a:lnTo>
                  <a:cubicBezTo>
                    <a:pt x="878" y="1580"/>
                    <a:pt x="652" y="1931"/>
                    <a:pt x="451" y="2282"/>
                  </a:cubicBezTo>
                  <a:lnTo>
                    <a:pt x="903" y="2933"/>
                  </a:lnTo>
                  <a:cubicBezTo>
                    <a:pt x="777" y="3234"/>
                    <a:pt x="702" y="3560"/>
                    <a:pt x="677" y="3886"/>
                  </a:cubicBezTo>
                  <a:lnTo>
                    <a:pt x="0" y="4262"/>
                  </a:lnTo>
                  <a:cubicBezTo>
                    <a:pt x="0" y="4562"/>
                    <a:pt x="50" y="4863"/>
                    <a:pt x="126" y="5189"/>
                  </a:cubicBezTo>
                  <a:cubicBezTo>
                    <a:pt x="151" y="5289"/>
                    <a:pt x="176" y="5389"/>
                    <a:pt x="201" y="5490"/>
                  </a:cubicBezTo>
                  <a:lnTo>
                    <a:pt x="978" y="5615"/>
                  </a:lnTo>
                  <a:cubicBezTo>
                    <a:pt x="1103" y="5941"/>
                    <a:pt x="1279" y="6217"/>
                    <a:pt x="1504" y="6442"/>
                  </a:cubicBezTo>
                  <a:lnTo>
                    <a:pt x="1279" y="7194"/>
                  </a:lnTo>
                  <a:cubicBezTo>
                    <a:pt x="1579" y="7495"/>
                    <a:pt x="1930" y="7745"/>
                    <a:pt x="2306" y="7921"/>
                  </a:cubicBezTo>
                  <a:lnTo>
                    <a:pt x="2933" y="7470"/>
                  </a:lnTo>
                  <a:cubicBezTo>
                    <a:pt x="3233" y="7595"/>
                    <a:pt x="3559" y="7670"/>
                    <a:pt x="3885" y="7695"/>
                  </a:cubicBezTo>
                  <a:lnTo>
                    <a:pt x="4261" y="8372"/>
                  </a:lnTo>
                  <a:cubicBezTo>
                    <a:pt x="4562" y="8372"/>
                    <a:pt x="4888" y="8322"/>
                    <a:pt x="5188" y="8247"/>
                  </a:cubicBezTo>
                  <a:cubicBezTo>
                    <a:pt x="5289" y="8222"/>
                    <a:pt x="5389" y="8196"/>
                    <a:pt x="5489" y="8171"/>
                  </a:cubicBezTo>
                  <a:lnTo>
                    <a:pt x="5639" y="7394"/>
                  </a:lnTo>
                  <a:cubicBezTo>
                    <a:pt x="5940" y="7269"/>
                    <a:pt x="6216" y="7094"/>
                    <a:pt x="6467" y="6893"/>
                  </a:cubicBezTo>
                  <a:lnTo>
                    <a:pt x="7218" y="7094"/>
                  </a:lnTo>
                  <a:cubicBezTo>
                    <a:pt x="7494" y="6793"/>
                    <a:pt x="7745" y="6442"/>
                    <a:pt x="7920" y="6066"/>
                  </a:cubicBezTo>
                  <a:lnTo>
                    <a:pt x="7494" y="5440"/>
                  </a:lnTo>
                  <a:cubicBezTo>
                    <a:pt x="7594" y="5139"/>
                    <a:pt x="7670" y="4813"/>
                    <a:pt x="7695" y="4487"/>
                  </a:cubicBezTo>
                  <a:lnTo>
                    <a:pt x="8371" y="4111"/>
                  </a:lnTo>
                  <a:cubicBezTo>
                    <a:pt x="8371" y="3810"/>
                    <a:pt x="8346" y="3485"/>
                    <a:pt x="8271" y="3184"/>
                  </a:cubicBezTo>
                  <a:cubicBezTo>
                    <a:pt x="8246" y="3084"/>
                    <a:pt x="8196" y="2983"/>
                    <a:pt x="8171" y="2883"/>
                  </a:cubicBezTo>
                  <a:lnTo>
                    <a:pt x="7419" y="2758"/>
                  </a:lnTo>
                  <a:cubicBezTo>
                    <a:pt x="7269" y="2432"/>
                    <a:pt x="7093" y="2156"/>
                    <a:pt x="6893" y="1906"/>
                  </a:cubicBezTo>
                  <a:lnTo>
                    <a:pt x="7093" y="1179"/>
                  </a:lnTo>
                  <a:cubicBezTo>
                    <a:pt x="6792" y="878"/>
                    <a:pt x="6467" y="628"/>
                    <a:pt x="6091" y="452"/>
                  </a:cubicBezTo>
                  <a:lnTo>
                    <a:pt x="5439" y="903"/>
                  </a:lnTo>
                  <a:cubicBezTo>
                    <a:pt x="5138" y="778"/>
                    <a:pt x="4812" y="703"/>
                    <a:pt x="4487" y="678"/>
                  </a:cubicBezTo>
                  <a:lnTo>
                    <a:pt x="4111" y="1"/>
                  </a:ln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1621075" y="1369750"/>
              <a:ext cx="132850" cy="120200"/>
            </a:xfrm>
            <a:custGeom>
              <a:avLst/>
              <a:gdLst/>
              <a:ahLst/>
              <a:cxnLst/>
              <a:rect l="l" t="t" r="r" b="b"/>
              <a:pathLst>
                <a:path w="5314" h="4808" extrusionOk="0">
                  <a:moveTo>
                    <a:pt x="2667" y="1"/>
                  </a:moveTo>
                  <a:cubicBezTo>
                    <a:pt x="2474" y="1"/>
                    <a:pt x="2277" y="24"/>
                    <a:pt x="2080" y="74"/>
                  </a:cubicBezTo>
                  <a:cubicBezTo>
                    <a:pt x="802" y="374"/>
                    <a:pt x="0" y="1678"/>
                    <a:pt x="326" y="2981"/>
                  </a:cubicBezTo>
                  <a:cubicBezTo>
                    <a:pt x="603" y="4066"/>
                    <a:pt x="1584" y="4808"/>
                    <a:pt x="2656" y="4808"/>
                  </a:cubicBezTo>
                  <a:cubicBezTo>
                    <a:pt x="2847" y="4808"/>
                    <a:pt x="3040" y="4784"/>
                    <a:pt x="3233" y="4735"/>
                  </a:cubicBezTo>
                  <a:cubicBezTo>
                    <a:pt x="4511" y="4435"/>
                    <a:pt x="5313" y="3131"/>
                    <a:pt x="4988" y="1828"/>
                  </a:cubicBezTo>
                  <a:cubicBezTo>
                    <a:pt x="4732" y="743"/>
                    <a:pt x="3754" y="1"/>
                    <a:pt x="2667"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1643000" y="1389100"/>
              <a:ext cx="89625" cy="81300"/>
            </a:xfrm>
            <a:custGeom>
              <a:avLst/>
              <a:gdLst/>
              <a:ahLst/>
              <a:cxnLst/>
              <a:rect l="l" t="t" r="r" b="b"/>
              <a:pathLst>
                <a:path w="3585" h="3252" extrusionOk="0">
                  <a:moveTo>
                    <a:pt x="1801" y="1"/>
                  </a:moveTo>
                  <a:cubicBezTo>
                    <a:pt x="1670" y="1"/>
                    <a:pt x="1537" y="17"/>
                    <a:pt x="1404" y="51"/>
                  </a:cubicBezTo>
                  <a:cubicBezTo>
                    <a:pt x="527" y="252"/>
                    <a:pt x="0" y="1154"/>
                    <a:pt x="201" y="2006"/>
                  </a:cubicBezTo>
                  <a:cubicBezTo>
                    <a:pt x="394" y="2758"/>
                    <a:pt x="1066" y="3252"/>
                    <a:pt x="1806" y="3252"/>
                  </a:cubicBezTo>
                  <a:cubicBezTo>
                    <a:pt x="1930" y="3252"/>
                    <a:pt x="2055" y="3238"/>
                    <a:pt x="2181" y="3209"/>
                  </a:cubicBezTo>
                  <a:cubicBezTo>
                    <a:pt x="3033" y="2984"/>
                    <a:pt x="3584" y="2107"/>
                    <a:pt x="3359" y="1254"/>
                  </a:cubicBezTo>
                  <a:cubicBezTo>
                    <a:pt x="3189" y="510"/>
                    <a:pt x="2532" y="1"/>
                    <a:pt x="18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1664925" y="1409050"/>
              <a:ext cx="45775" cy="41425"/>
            </a:xfrm>
            <a:custGeom>
              <a:avLst/>
              <a:gdLst/>
              <a:ahLst/>
              <a:cxnLst/>
              <a:rect l="l" t="t" r="r" b="b"/>
              <a:pathLst>
                <a:path w="1831" h="1657" extrusionOk="0">
                  <a:moveTo>
                    <a:pt x="922" y="0"/>
                  </a:moveTo>
                  <a:cubicBezTo>
                    <a:pt x="850" y="0"/>
                    <a:pt x="776" y="10"/>
                    <a:pt x="702" y="30"/>
                  </a:cubicBezTo>
                  <a:cubicBezTo>
                    <a:pt x="276" y="131"/>
                    <a:pt x="1" y="582"/>
                    <a:pt x="101" y="1033"/>
                  </a:cubicBezTo>
                  <a:cubicBezTo>
                    <a:pt x="186" y="1418"/>
                    <a:pt x="527" y="1656"/>
                    <a:pt x="905" y="1656"/>
                  </a:cubicBezTo>
                  <a:cubicBezTo>
                    <a:pt x="970" y="1656"/>
                    <a:pt x="1037" y="1649"/>
                    <a:pt x="1103" y="1634"/>
                  </a:cubicBezTo>
                  <a:cubicBezTo>
                    <a:pt x="1554" y="1534"/>
                    <a:pt x="1830" y="1083"/>
                    <a:pt x="1705" y="632"/>
                  </a:cubicBezTo>
                  <a:cubicBezTo>
                    <a:pt x="1621" y="255"/>
                    <a:pt x="1292" y="0"/>
                    <a:pt x="9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 name="Google Shape;112;p2"/>
          <p:cNvGrpSpPr/>
          <p:nvPr/>
        </p:nvGrpSpPr>
        <p:grpSpPr>
          <a:xfrm>
            <a:off x="-64791" y="3334954"/>
            <a:ext cx="2438787" cy="1857515"/>
            <a:chOff x="-64791" y="3334954"/>
            <a:chExt cx="2438787" cy="1857515"/>
          </a:xfrm>
        </p:grpSpPr>
        <p:sp>
          <p:nvSpPr>
            <p:cNvPr id="113" name="Google Shape;113;p2"/>
            <p:cNvSpPr/>
            <p:nvPr/>
          </p:nvSpPr>
          <p:spPr>
            <a:xfrm>
              <a:off x="153233" y="4953367"/>
              <a:ext cx="101" cy="101"/>
            </a:xfrm>
            <a:custGeom>
              <a:avLst/>
              <a:gdLst/>
              <a:ahLst/>
              <a:cxnLst/>
              <a:rect l="l" t="t" r="r" b="b"/>
              <a:pathLst>
                <a:path w="1" h="1" fill="none" extrusionOk="0">
                  <a:moveTo>
                    <a:pt x="0" y="0"/>
                  </a:moveTo>
                  <a:lnTo>
                    <a:pt x="0" y="0"/>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735872" y="4953367"/>
              <a:ext cx="101" cy="101"/>
            </a:xfrm>
            <a:custGeom>
              <a:avLst/>
              <a:gdLst/>
              <a:ahLst/>
              <a:cxnLst/>
              <a:rect l="l" t="t" r="r" b="b"/>
              <a:pathLst>
                <a:path w="1" h="1" fill="none" extrusionOk="0">
                  <a:moveTo>
                    <a:pt x="0" y="0"/>
                  </a:moveTo>
                  <a:lnTo>
                    <a:pt x="0" y="0"/>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73449" y="4953367"/>
              <a:ext cx="527044" cy="101"/>
            </a:xfrm>
            <a:custGeom>
              <a:avLst/>
              <a:gdLst/>
              <a:ahLst/>
              <a:cxnLst/>
              <a:rect l="l" t="t" r="r" b="b"/>
              <a:pathLst>
                <a:path w="5214" h="1" fill="none" extrusionOk="0">
                  <a:moveTo>
                    <a:pt x="5214"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26784" y="4811455"/>
              <a:ext cx="106541" cy="101"/>
            </a:xfrm>
            <a:custGeom>
              <a:avLst/>
              <a:gdLst/>
              <a:ahLst/>
              <a:cxnLst/>
              <a:rect l="l" t="t" r="r" b="b"/>
              <a:pathLst>
                <a:path w="1054" h="1" fill="none" extrusionOk="0">
                  <a:moveTo>
                    <a:pt x="1054"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1115" y="4735444"/>
              <a:ext cx="78642" cy="101"/>
            </a:xfrm>
            <a:custGeom>
              <a:avLst/>
              <a:gdLst/>
              <a:ahLst/>
              <a:cxnLst/>
              <a:rect l="l" t="t" r="r" b="b"/>
              <a:pathLst>
                <a:path w="778" h="1" fill="none" extrusionOk="0">
                  <a:moveTo>
                    <a:pt x="778"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811974" y="4755761"/>
              <a:ext cx="53372" cy="101"/>
            </a:xfrm>
            <a:custGeom>
              <a:avLst/>
              <a:gdLst/>
              <a:ahLst/>
              <a:cxnLst/>
              <a:rect l="l" t="t" r="r" b="b"/>
              <a:pathLst>
                <a:path w="528" h="1" fill="none" extrusionOk="0">
                  <a:moveTo>
                    <a:pt x="1" y="0"/>
                  </a:moveTo>
                  <a:lnTo>
                    <a:pt x="527"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459715" y="5029378"/>
              <a:ext cx="101" cy="114116"/>
            </a:xfrm>
            <a:custGeom>
              <a:avLst/>
              <a:gdLst/>
              <a:ahLst/>
              <a:cxnLst/>
              <a:rect l="l" t="t" r="r" b="b"/>
              <a:pathLst>
                <a:path w="1" h="1129" fill="none" extrusionOk="0">
                  <a:moveTo>
                    <a:pt x="1" y="0"/>
                  </a:moveTo>
                  <a:lnTo>
                    <a:pt x="1" y="1128"/>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335585" y="5029378"/>
              <a:ext cx="101" cy="53268"/>
            </a:xfrm>
            <a:custGeom>
              <a:avLst/>
              <a:gdLst/>
              <a:ahLst/>
              <a:cxnLst/>
              <a:rect l="l" t="t" r="r" b="b"/>
              <a:pathLst>
                <a:path w="1" h="527" fill="none" extrusionOk="0">
                  <a:moveTo>
                    <a:pt x="1" y="0"/>
                  </a:moveTo>
                  <a:lnTo>
                    <a:pt x="1" y="5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244409" y="5029378"/>
              <a:ext cx="101" cy="83692"/>
            </a:xfrm>
            <a:custGeom>
              <a:avLst/>
              <a:gdLst/>
              <a:ahLst/>
              <a:cxnLst/>
              <a:rect l="l" t="t" r="r" b="b"/>
              <a:pathLst>
                <a:path w="1" h="828" fill="none" extrusionOk="0">
                  <a:moveTo>
                    <a:pt x="0" y="0"/>
                  </a:moveTo>
                  <a:lnTo>
                    <a:pt x="0" y="8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611743" y="5029378"/>
              <a:ext cx="101" cy="83692"/>
            </a:xfrm>
            <a:custGeom>
              <a:avLst/>
              <a:gdLst/>
              <a:ahLst/>
              <a:cxnLst/>
              <a:rect l="l" t="t" r="r" b="b"/>
              <a:pathLst>
                <a:path w="1" h="828" fill="none" extrusionOk="0">
                  <a:moveTo>
                    <a:pt x="0" y="0"/>
                  </a:moveTo>
                  <a:lnTo>
                    <a:pt x="0" y="8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535729" y="5029378"/>
              <a:ext cx="101" cy="63376"/>
            </a:xfrm>
            <a:custGeom>
              <a:avLst/>
              <a:gdLst/>
              <a:ahLst/>
              <a:cxnLst/>
              <a:rect l="l" t="t" r="r" b="b"/>
              <a:pathLst>
                <a:path w="1" h="627" fill="none" extrusionOk="0">
                  <a:moveTo>
                    <a:pt x="1" y="0"/>
                  </a:moveTo>
                  <a:lnTo>
                    <a:pt x="1" y="6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rot="5400000" flipH="1">
              <a:off x="1339300" y="4319646"/>
              <a:ext cx="345501" cy="1400147"/>
            </a:xfrm>
            <a:custGeom>
              <a:avLst/>
              <a:gdLst/>
              <a:ahLst/>
              <a:cxnLst/>
              <a:rect l="l" t="t" r="r" b="b"/>
              <a:pathLst>
                <a:path w="1330" h="5390" fill="none" extrusionOk="0">
                  <a:moveTo>
                    <a:pt x="1329" y="5389"/>
                  </a:moveTo>
                  <a:lnTo>
                    <a:pt x="1329" y="2808"/>
                  </a:lnTo>
                  <a:lnTo>
                    <a:pt x="1" y="1504"/>
                  </a:ln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201348" y="4418870"/>
              <a:ext cx="486510" cy="486486"/>
            </a:xfrm>
            <a:custGeom>
              <a:avLst/>
              <a:gdLst/>
              <a:ahLst/>
              <a:cxnLst/>
              <a:rect l="l" t="t" r="r" b="b"/>
              <a:pathLst>
                <a:path w="4813" h="4813" fill="none" extrusionOk="0">
                  <a:moveTo>
                    <a:pt x="0" y="0"/>
                  </a:moveTo>
                  <a:lnTo>
                    <a:pt x="4812" y="0"/>
                  </a:lnTo>
                  <a:lnTo>
                    <a:pt x="4812" y="4812"/>
                  </a:lnTo>
                  <a:lnTo>
                    <a:pt x="0" y="4812"/>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282416" y="4499934"/>
              <a:ext cx="324374" cy="324358"/>
            </a:xfrm>
            <a:custGeom>
              <a:avLst/>
              <a:gdLst/>
              <a:ahLst/>
              <a:cxnLst/>
              <a:rect l="l" t="t" r="r" b="b"/>
              <a:pathLst>
                <a:path w="3209" h="3209" extrusionOk="0">
                  <a:moveTo>
                    <a:pt x="0" y="0"/>
                  </a:moveTo>
                  <a:lnTo>
                    <a:pt x="0" y="3208"/>
                  </a:lnTo>
                  <a:lnTo>
                    <a:pt x="3208" y="3208"/>
                  </a:lnTo>
                  <a:lnTo>
                    <a:pt x="3208" y="0"/>
                  </a:lnTo>
                  <a:close/>
                </a:path>
              </a:pathLst>
            </a:custGeom>
            <a:solidFill>
              <a:schemeClr val="dk2"/>
            </a:solid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153233" y="4388445"/>
              <a:ext cx="101" cy="527018"/>
            </a:xfrm>
            <a:custGeom>
              <a:avLst/>
              <a:gdLst/>
              <a:ahLst/>
              <a:cxnLst/>
              <a:rect l="l" t="t" r="r" b="b"/>
              <a:pathLst>
                <a:path w="1" h="5214" fill="none" extrusionOk="0">
                  <a:moveTo>
                    <a:pt x="0" y="5213"/>
                  </a:moveTo>
                  <a:lnTo>
                    <a:pt x="0"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153233" y="4370656"/>
              <a:ext cx="101" cy="101"/>
            </a:xfrm>
            <a:custGeom>
              <a:avLst/>
              <a:gdLst/>
              <a:ahLst/>
              <a:cxnLst/>
              <a:rect l="l" t="t" r="r" b="b"/>
              <a:pathLst>
                <a:path w="1" h="1" fill="none" extrusionOk="0">
                  <a:moveTo>
                    <a:pt x="0" y="1"/>
                  </a:moveTo>
                  <a:lnTo>
                    <a:pt x="0" y="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191139" y="4370656"/>
              <a:ext cx="527145" cy="101"/>
            </a:xfrm>
            <a:custGeom>
              <a:avLst/>
              <a:gdLst/>
              <a:ahLst/>
              <a:cxnLst/>
              <a:rect l="l" t="t" r="r" b="b"/>
              <a:pathLst>
                <a:path w="5215" h="1" fill="none" extrusionOk="0">
                  <a:moveTo>
                    <a:pt x="1" y="1"/>
                  </a:moveTo>
                  <a:lnTo>
                    <a:pt x="5214"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735872" y="4370656"/>
              <a:ext cx="101" cy="101"/>
            </a:xfrm>
            <a:custGeom>
              <a:avLst/>
              <a:gdLst/>
              <a:ahLst/>
              <a:cxnLst/>
              <a:rect l="l" t="t" r="r" b="b"/>
              <a:pathLst>
                <a:path w="1" h="1" fill="none" extrusionOk="0">
                  <a:moveTo>
                    <a:pt x="0" y="1"/>
                  </a:moveTo>
                  <a:lnTo>
                    <a:pt x="0" y="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735872" y="4406134"/>
              <a:ext cx="101" cy="527018"/>
            </a:xfrm>
            <a:custGeom>
              <a:avLst/>
              <a:gdLst/>
              <a:ahLst/>
              <a:cxnLst/>
              <a:rect l="l" t="t" r="r" b="b"/>
              <a:pathLst>
                <a:path w="1" h="5214" fill="none" extrusionOk="0">
                  <a:moveTo>
                    <a:pt x="0" y="1"/>
                  </a:moveTo>
                  <a:lnTo>
                    <a:pt x="0" y="5214"/>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79746" y="4297273"/>
              <a:ext cx="732242" cy="729678"/>
            </a:xfrm>
            <a:custGeom>
              <a:avLst/>
              <a:gdLst/>
              <a:ahLst/>
              <a:cxnLst/>
              <a:rect l="l" t="t" r="r" b="b"/>
              <a:pathLst>
                <a:path w="7244" h="7219" fill="none" extrusionOk="0">
                  <a:moveTo>
                    <a:pt x="0" y="0"/>
                  </a:moveTo>
                  <a:lnTo>
                    <a:pt x="7243" y="0"/>
                  </a:lnTo>
                  <a:lnTo>
                    <a:pt x="7243" y="7218"/>
                  </a:lnTo>
                  <a:lnTo>
                    <a:pt x="0" y="7218"/>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331917" y="3334954"/>
              <a:ext cx="201068" cy="201068"/>
            </a:xfrm>
            <a:custGeom>
              <a:avLst/>
              <a:gdLst/>
              <a:ahLst/>
              <a:cxnLst/>
              <a:rect l="l" t="t" r="r" b="b"/>
              <a:pathLst>
                <a:path w="1204" h="1204" fill="none" extrusionOk="0">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4" name="Google Shape;134;p2"/>
            <p:cNvCxnSpPr/>
            <p:nvPr/>
          </p:nvCxnSpPr>
          <p:spPr>
            <a:xfrm rot="10800000">
              <a:off x="432450" y="3536025"/>
              <a:ext cx="0" cy="764700"/>
            </a:xfrm>
            <a:prstGeom prst="straightConnector1">
              <a:avLst/>
            </a:prstGeom>
            <a:noFill/>
            <a:ln w="19050" cap="flat" cmpd="sng">
              <a:solidFill>
                <a:schemeClr val="accent2"/>
              </a:solidFill>
              <a:prstDash val="solid"/>
              <a:round/>
              <a:headEnd type="none" w="med" len="med"/>
              <a:tailEnd type="none" w="med" len="med"/>
            </a:ln>
          </p:spPr>
        </p:cxnSp>
        <p:sp>
          <p:nvSpPr>
            <p:cNvPr id="135" name="Google Shape;135;p2"/>
            <p:cNvSpPr/>
            <p:nvPr/>
          </p:nvSpPr>
          <p:spPr>
            <a:xfrm>
              <a:off x="553421" y="3371325"/>
              <a:ext cx="163326" cy="921005"/>
            </a:xfrm>
            <a:custGeom>
              <a:avLst/>
              <a:gdLst/>
              <a:ahLst/>
              <a:cxnLst/>
              <a:rect l="l" t="t" r="r" b="b"/>
              <a:pathLst>
                <a:path w="978" h="5515" fill="none" extrusionOk="0">
                  <a:moveTo>
                    <a:pt x="0" y="5514"/>
                  </a:moveTo>
                  <a:lnTo>
                    <a:pt x="0" y="3509"/>
                  </a:lnTo>
                  <a:lnTo>
                    <a:pt x="977" y="2532"/>
                  </a:lnTo>
                  <a:lnTo>
                    <a:pt x="977"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133388" y="3392200"/>
              <a:ext cx="222110" cy="900130"/>
            </a:xfrm>
            <a:custGeom>
              <a:avLst/>
              <a:gdLst/>
              <a:ahLst/>
              <a:cxnLst/>
              <a:rect l="l" t="t" r="r" b="b"/>
              <a:pathLst>
                <a:path w="1330" h="5390" fill="none" extrusionOk="0">
                  <a:moveTo>
                    <a:pt x="1329" y="5389"/>
                  </a:moveTo>
                  <a:lnTo>
                    <a:pt x="1329" y="2808"/>
                  </a:lnTo>
                  <a:lnTo>
                    <a:pt x="1" y="1504"/>
                  </a:ln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279842" y="3919750"/>
              <a:ext cx="167" cy="372577"/>
            </a:xfrm>
            <a:custGeom>
              <a:avLst/>
              <a:gdLst/>
              <a:ahLst/>
              <a:cxnLst/>
              <a:rect l="l" t="t" r="r" b="b"/>
              <a:pathLst>
                <a:path w="1" h="2231" fill="none" extrusionOk="0">
                  <a:moveTo>
                    <a:pt x="1" y="2231"/>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647217" y="3919750"/>
              <a:ext cx="167" cy="372577"/>
            </a:xfrm>
            <a:custGeom>
              <a:avLst/>
              <a:gdLst/>
              <a:ahLst/>
              <a:cxnLst/>
              <a:rect l="l" t="t" r="r" b="b"/>
              <a:pathLst>
                <a:path w="1" h="2231" fill="none" extrusionOk="0">
                  <a:moveTo>
                    <a:pt x="0" y="2231"/>
                  </a:moveTo>
                  <a:lnTo>
                    <a:pt x="0"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64791" y="4659535"/>
              <a:ext cx="144548" cy="101"/>
            </a:xfrm>
            <a:custGeom>
              <a:avLst/>
              <a:gdLst/>
              <a:ahLst/>
              <a:cxnLst/>
              <a:rect l="l" t="t" r="r" b="b"/>
              <a:pathLst>
                <a:path w="1430" h="1" fill="none" extrusionOk="0">
                  <a:moveTo>
                    <a:pt x="1430"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11223" y="4537939"/>
              <a:ext cx="68534" cy="101"/>
            </a:xfrm>
            <a:custGeom>
              <a:avLst/>
              <a:gdLst/>
              <a:ahLst/>
              <a:cxnLst/>
              <a:rect l="l" t="t" r="r" b="b"/>
              <a:pathLst>
                <a:path w="678" h="1" fill="none" extrusionOk="0">
                  <a:moveTo>
                    <a:pt x="678"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26784" y="4444139"/>
              <a:ext cx="106541" cy="101"/>
            </a:xfrm>
            <a:custGeom>
              <a:avLst/>
              <a:gdLst/>
              <a:ahLst/>
              <a:cxnLst/>
              <a:rect l="l" t="t" r="r" b="b"/>
              <a:pathLst>
                <a:path w="1054" h="1" fill="none" extrusionOk="0">
                  <a:moveTo>
                    <a:pt x="1054"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811974" y="4479617"/>
              <a:ext cx="83696" cy="101"/>
            </a:xfrm>
            <a:custGeom>
              <a:avLst/>
              <a:gdLst/>
              <a:ahLst/>
              <a:cxnLst/>
              <a:rect l="l" t="t" r="r" b="b"/>
              <a:pathLst>
                <a:path w="828" h="1" fill="none" extrusionOk="0">
                  <a:moveTo>
                    <a:pt x="1" y="1"/>
                  </a:moveTo>
                  <a:lnTo>
                    <a:pt x="828"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811974" y="4555627"/>
              <a:ext cx="63480" cy="101"/>
            </a:xfrm>
            <a:custGeom>
              <a:avLst/>
              <a:gdLst/>
              <a:ahLst/>
              <a:cxnLst/>
              <a:rect l="l" t="t" r="r" b="b"/>
              <a:pathLst>
                <a:path w="628" h="1" fill="none" extrusionOk="0">
                  <a:moveTo>
                    <a:pt x="1" y="1"/>
                  </a:moveTo>
                  <a:lnTo>
                    <a:pt x="627"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rot="5400000">
              <a:off x="2172928" y="4531170"/>
              <a:ext cx="201068" cy="201068"/>
            </a:xfrm>
            <a:custGeom>
              <a:avLst/>
              <a:gdLst/>
              <a:ahLst/>
              <a:cxnLst/>
              <a:rect l="l" t="t" r="r" b="b"/>
              <a:pathLst>
                <a:path w="1204" h="1204" fill="none" extrusionOk="0">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5" name="Google Shape;145;p2"/>
            <p:cNvCxnSpPr/>
            <p:nvPr/>
          </p:nvCxnSpPr>
          <p:spPr>
            <a:xfrm>
              <a:off x="809451" y="4631704"/>
              <a:ext cx="1366200" cy="0"/>
            </a:xfrm>
            <a:prstGeom prst="straightConnector1">
              <a:avLst/>
            </a:prstGeom>
            <a:noFill/>
            <a:ln w="19050" cap="flat" cmpd="sng">
              <a:solidFill>
                <a:schemeClr val="accent2"/>
              </a:solidFill>
              <a:prstDash val="solid"/>
              <a:round/>
              <a:headEnd type="none" w="med" len="med"/>
              <a:tailEnd type="none" w="med" len="med"/>
            </a:ln>
          </p:spPr>
        </p:cxnSp>
      </p:grpSp>
      <p:grpSp>
        <p:nvGrpSpPr>
          <p:cNvPr id="146" name="Google Shape;146;p2"/>
          <p:cNvGrpSpPr/>
          <p:nvPr/>
        </p:nvGrpSpPr>
        <p:grpSpPr>
          <a:xfrm>
            <a:off x="5266248" y="4230494"/>
            <a:ext cx="3157758" cy="296582"/>
            <a:chOff x="5266248" y="4230494"/>
            <a:chExt cx="3157758" cy="296582"/>
          </a:xfrm>
        </p:grpSpPr>
        <p:sp>
          <p:nvSpPr>
            <p:cNvPr id="147" name="Google Shape;147;p2"/>
            <p:cNvSpPr/>
            <p:nvPr/>
          </p:nvSpPr>
          <p:spPr>
            <a:xfrm>
              <a:off x="5266248"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5459599"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5649735"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5839743"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6029880"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6220016" y="4230494"/>
              <a:ext cx="106446" cy="296582"/>
            </a:xfrm>
            <a:custGeom>
              <a:avLst/>
              <a:gdLst/>
              <a:ahLst/>
              <a:cxnLst/>
              <a:rect l="l" t="t" r="r" b="b"/>
              <a:pathLst>
                <a:path w="828" h="2307" extrusionOk="0">
                  <a:moveTo>
                    <a:pt x="0" y="0"/>
                  </a:moveTo>
                  <a:lnTo>
                    <a:pt x="0" y="2306"/>
                  </a:lnTo>
                  <a:lnTo>
                    <a:pt x="827" y="2306"/>
                  </a:lnTo>
                  <a:lnTo>
                    <a:pt x="8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6413238"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6603375"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6793511"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698364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7176870"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7367006"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7557143"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774715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794050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813063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8320774"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4" name="Google Shape;164;p2"/>
          <p:cNvSpPr txBox="1">
            <a:spLocks noGrp="1"/>
          </p:cNvSpPr>
          <p:nvPr>
            <p:ph type="ctrTitle"/>
          </p:nvPr>
        </p:nvSpPr>
        <p:spPr>
          <a:xfrm>
            <a:off x="1009200" y="1741047"/>
            <a:ext cx="7125600" cy="1147200"/>
          </a:xfrm>
          <a:prstGeom prst="rect">
            <a:avLst/>
          </a:prstGeom>
        </p:spPr>
        <p:txBody>
          <a:bodyPr spcFirstLastPara="1" wrap="square" lIns="0" tIns="0" rIns="0" bIns="0" anchor="ctr" anchorCtr="0">
            <a:noAutofit/>
          </a:bodyPr>
          <a:lstStyle>
            <a:lvl1pPr lvl="0" algn="ctr">
              <a:spcBef>
                <a:spcPts val="0"/>
              </a:spcBef>
              <a:spcAft>
                <a:spcPts val="0"/>
              </a:spcAft>
              <a:buSzPts val="5200"/>
              <a:buNone/>
              <a:defRPr sz="6100">
                <a:solidFill>
                  <a:srgbClr val="FFFFFF"/>
                </a:solidFill>
                <a:latin typeface="Bebas Neue"/>
                <a:ea typeface="Bebas Neue"/>
                <a:cs typeface="Bebas Neue"/>
                <a:sym typeface="Bebas Neu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65" name="Google Shape;165;p2"/>
          <p:cNvSpPr txBox="1">
            <a:spLocks noGrp="1"/>
          </p:cNvSpPr>
          <p:nvPr>
            <p:ph type="subTitle" idx="1"/>
          </p:nvPr>
        </p:nvSpPr>
        <p:spPr>
          <a:xfrm>
            <a:off x="1009200" y="2888246"/>
            <a:ext cx="7125600" cy="514200"/>
          </a:xfrm>
          <a:prstGeom prst="rect">
            <a:avLst/>
          </a:prstGeom>
        </p:spPr>
        <p:txBody>
          <a:bodyPr spcFirstLastPara="1" wrap="square" lIns="0" tIns="0" rIns="0" bIns="0" anchor="ctr" anchorCtr="0">
            <a:noAutofit/>
          </a:bodyPr>
          <a:lstStyle>
            <a:lvl1pPr lvl="0" algn="ctr">
              <a:lnSpc>
                <a:spcPct val="100000"/>
              </a:lnSpc>
              <a:spcBef>
                <a:spcPts val="0"/>
              </a:spcBef>
              <a:spcAft>
                <a:spcPts val="0"/>
              </a:spcAft>
              <a:buSzPts val="2800"/>
              <a:buNone/>
              <a:defRPr sz="2800">
                <a:solidFill>
                  <a:srgbClr val="00F4AD"/>
                </a:solidFill>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66" name="Google Shape;166;p2"/>
          <p:cNvGrpSpPr/>
          <p:nvPr/>
        </p:nvGrpSpPr>
        <p:grpSpPr>
          <a:xfrm>
            <a:off x="207789" y="1295745"/>
            <a:ext cx="552301" cy="552301"/>
            <a:chOff x="1387350" y="1218075"/>
            <a:chExt cx="209300" cy="209300"/>
          </a:xfrm>
        </p:grpSpPr>
        <p:sp>
          <p:nvSpPr>
            <p:cNvPr id="167" name="Google Shape;167;p2"/>
            <p:cNvSpPr/>
            <p:nvPr/>
          </p:nvSpPr>
          <p:spPr>
            <a:xfrm>
              <a:off x="1387350" y="1218075"/>
              <a:ext cx="209300" cy="209300"/>
            </a:xfrm>
            <a:custGeom>
              <a:avLst/>
              <a:gdLst/>
              <a:ahLst/>
              <a:cxnLst/>
              <a:rect l="l" t="t" r="r" b="b"/>
              <a:pathLst>
                <a:path w="8372" h="8372" extrusionOk="0">
                  <a:moveTo>
                    <a:pt x="3860" y="0"/>
                  </a:moveTo>
                  <a:lnTo>
                    <a:pt x="3560" y="727"/>
                  </a:lnTo>
                  <a:cubicBezTo>
                    <a:pt x="3234" y="777"/>
                    <a:pt x="2908" y="877"/>
                    <a:pt x="2632" y="1028"/>
                  </a:cubicBezTo>
                  <a:lnTo>
                    <a:pt x="1956" y="652"/>
                  </a:lnTo>
                  <a:cubicBezTo>
                    <a:pt x="1605" y="877"/>
                    <a:pt x="1279" y="1153"/>
                    <a:pt x="1003" y="1454"/>
                  </a:cubicBezTo>
                  <a:lnTo>
                    <a:pt x="1279" y="2181"/>
                  </a:lnTo>
                  <a:cubicBezTo>
                    <a:pt x="1103" y="2456"/>
                    <a:pt x="953" y="2757"/>
                    <a:pt x="853" y="3058"/>
                  </a:cubicBezTo>
                  <a:lnTo>
                    <a:pt x="101" y="3258"/>
                  </a:lnTo>
                  <a:cubicBezTo>
                    <a:pt x="26" y="3559"/>
                    <a:pt x="1" y="3860"/>
                    <a:pt x="1" y="4186"/>
                  </a:cubicBezTo>
                  <a:cubicBezTo>
                    <a:pt x="1" y="4286"/>
                    <a:pt x="1" y="4411"/>
                    <a:pt x="26" y="4512"/>
                  </a:cubicBezTo>
                  <a:lnTo>
                    <a:pt x="728" y="4812"/>
                  </a:lnTo>
                  <a:cubicBezTo>
                    <a:pt x="778" y="5163"/>
                    <a:pt x="878" y="5464"/>
                    <a:pt x="1028" y="5765"/>
                  </a:cubicBezTo>
                  <a:lnTo>
                    <a:pt x="652" y="6441"/>
                  </a:lnTo>
                  <a:cubicBezTo>
                    <a:pt x="878" y="6792"/>
                    <a:pt x="1154" y="7093"/>
                    <a:pt x="1454" y="7369"/>
                  </a:cubicBezTo>
                  <a:lnTo>
                    <a:pt x="2181" y="7093"/>
                  </a:lnTo>
                  <a:cubicBezTo>
                    <a:pt x="2457" y="7268"/>
                    <a:pt x="2758" y="7419"/>
                    <a:pt x="3058" y="7519"/>
                  </a:cubicBezTo>
                  <a:lnTo>
                    <a:pt x="3284" y="8271"/>
                  </a:lnTo>
                  <a:cubicBezTo>
                    <a:pt x="3560" y="8346"/>
                    <a:pt x="3885" y="8371"/>
                    <a:pt x="4186" y="8371"/>
                  </a:cubicBezTo>
                  <a:lnTo>
                    <a:pt x="4512" y="8371"/>
                  </a:lnTo>
                  <a:lnTo>
                    <a:pt x="4838" y="7644"/>
                  </a:lnTo>
                  <a:cubicBezTo>
                    <a:pt x="5164" y="7594"/>
                    <a:pt x="5464" y="7494"/>
                    <a:pt x="5765" y="7344"/>
                  </a:cubicBezTo>
                  <a:lnTo>
                    <a:pt x="6442" y="7720"/>
                  </a:lnTo>
                  <a:cubicBezTo>
                    <a:pt x="6793" y="7519"/>
                    <a:pt x="7093" y="7243"/>
                    <a:pt x="7369" y="6918"/>
                  </a:cubicBezTo>
                  <a:lnTo>
                    <a:pt x="7093" y="6191"/>
                  </a:lnTo>
                  <a:cubicBezTo>
                    <a:pt x="7269" y="5915"/>
                    <a:pt x="7419" y="5639"/>
                    <a:pt x="7545" y="5314"/>
                  </a:cubicBezTo>
                  <a:lnTo>
                    <a:pt x="8271" y="5113"/>
                  </a:lnTo>
                  <a:cubicBezTo>
                    <a:pt x="8347" y="4812"/>
                    <a:pt x="8372" y="4512"/>
                    <a:pt x="8372" y="4186"/>
                  </a:cubicBezTo>
                  <a:cubicBezTo>
                    <a:pt x="8372" y="4085"/>
                    <a:pt x="8372" y="3985"/>
                    <a:pt x="8372" y="3860"/>
                  </a:cubicBezTo>
                  <a:lnTo>
                    <a:pt x="7670" y="3559"/>
                  </a:lnTo>
                  <a:cubicBezTo>
                    <a:pt x="7595" y="3233"/>
                    <a:pt x="7494" y="2907"/>
                    <a:pt x="7344" y="2632"/>
                  </a:cubicBezTo>
                  <a:lnTo>
                    <a:pt x="7745" y="1955"/>
                  </a:lnTo>
                  <a:cubicBezTo>
                    <a:pt x="7520" y="1604"/>
                    <a:pt x="7244" y="1278"/>
                    <a:pt x="6918" y="1003"/>
                  </a:cubicBezTo>
                  <a:lnTo>
                    <a:pt x="6191" y="1278"/>
                  </a:lnTo>
                  <a:cubicBezTo>
                    <a:pt x="5941" y="1103"/>
                    <a:pt x="5640" y="953"/>
                    <a:pt x="5314" y="852"/>
                  </a:cubicBezTo>
                  <a:lnTo>
                    <a:pt x="5114" y="100"/>
                  </a:lnTo>
                  <a:cubicBezTo>
                    <a:pt x="4813" y="25"/>
                    <a:pt x="4512" y="0"/>
                    <a:pt x="4186" y="0"/>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1387350" y="1218075"/>
              <a:ext cx="209300" cy="209300"/>
            </a:xfrm>
            <a:custGeom>
              <a:avLst/>
              <a:gdLst/>
              <a:ahLst/>
              <a:cxnLst/>
              <a:rect l="l" t="t" r="r" b="b"/>
              <a:pathLst>
                <a:path w="8372" h="8372" fill="none" extrusionOk="0">
                  <a:moveTo>
                    <a:pt x="8372" y="4186"/>
                  </a:moveTo>
                  <a:cubicBezTo>
                    <a:pt x="8372" y="4512"/>
                    <a:pt x="8347" y="4812"/>
                    <a:pt x="8271" y="5113"/>
                  </a:cubicBezTo>
                  <a:lnTo>
                    <a:pt x="7545" y="5314"/>
                  </a:lnTo>
                  <a:cubicBezTo>
                    <a:pt x="7419" y="5639"/>
                    <a:pt x="7269" y="5915"/>
                    <a:pt x="7093" y="6191"/>
                  </a:cubicBezTo>
                  <a:lnTo>
                    <a:pt x="7369" y="6918"/>
                  </a:lnTo>
                  <a:cubicBezTo>
                    <a:pt x="7093" y="7243"/>
                    <a:pt x="6793" y="7519"/>
                    <a:pt x="6442" y="7720"/>
                  </a:cubicBezTo>
                  <a:lnTo>
                    <a:pt x="5765" y="7344"/>
                  </a:lnTo>
                  <a:cubicBezTo>
                    <a:pt x="5464" y="7494"/>
                    <a:pt x="5164" y="7594"/>
                    <a:pt x="4838" y="7644"/>
                  </a:cubicBezTo>
                  <a:lnTo>
                    <a:pt x="4512" y="8371"/>
                  </a:lnTo>
                  <a:cubicBezTo>
                    <a:pt x="4412" y="8371"/>
                    <a:pt x="4312" y="8371"/>
                    <a:pt x="4186" y="8371"/>
                  </a:cubicBezTo>
                  <a:cubicBezTo>
                    <a:pt x="3885" y="8371"/>
                    <a:pt x="3560" y="8346"/>
                    <a:pt x="3284" y="8271"/>
                  </a:cubicBezTo>
                  <a:lnTo>
                    <a:pt x="3058" y="7519"/>
                  </a:lnTo>
                  <a:cubicBezTo>
                    <a:pt x="2758" y="7419"/>
                    <a:pt x="2457" y="7268"/>
                    <a:pt x="2181" y="7093"/>
                  </a:cubicBezTo>
                  <a:lnTo>
                    <a:pt x="1454" y="7369"/>
                  </a:lnTo>
                  <a:cubicBezTo>
                    <a:pt x="1154" y="7093"/>
                    <a:pt x="878" y="6792"/>
                    <a:pt x="652" y="6441"/>
                  </a:cubicBezTo>
                  <a:lnTo>
                    <a:pt x="1028" y="5765"/>
                  </a:lnTo>
                  <a:cubicBezTo>
                    <a:pt x="878" y="5464"/>
                    <a:pt x="778" y="5163"/>
                    <a:pt x="728" y="4812"/>
                  </a:cubicBezTo>
                  <a:lnTo>
                    <a:pt x="26" y="4512"/>
                  </a:lnTo>
                  <a:cubicBezTo>
                    <a:pt x="1" y="4411"/>
                    <a:pt x="1" y="4286"/>
                    <a:pt x="1" y="4186"/>
                  </a:cubicBezTo>
                  <a:cubicBezTo>
                    <a:pt x="1" y="3860"/>
                    <a:pt x="26" y="3559"/>
                    <a:pt x="101" y="3258"/>
                  </a:cubicBezTo>
                  <a:lnTo>
                    <a:pt x="853" y="3058"/>
                  </a:lnTo>
                  <a:cubicBezTo>
                    <a:pt x="953" y="2757"/>
                    <a:pt x="1103" y="2456"/>
                    <a:pt x="1279" y="2181"/>
                  </a:cubicBezTo>
                  <a:lnTo>
                    <a:pt x="1003" y="1454"/>
                  </a:lnTo>
                  <a:cubicBezTo>
                    <a:pt x="1279" y="1153"/>
                    <a:pt x="1605" y="877"/>
                    <a:pt x="1956" y="652"/>
                  </a:cubicBezTo>
                  <a:lnTo>
                    <a:pt x="2632" y="1028"/>
                  </a:lnTo>
                  <a:cubicBezTo>
                    <a:pt x="2908" y="877"/>
                    <a:pt x="3234" y="777"/>
                    <a:pt x="3560" y="727"/>
                  </a:cubicBezTo>
                  <a:lnTo>
                    <a:pt x="3860" y="0"/>
                  </a:lnTo>
                  <a:cubicBezTo>
                    <a:pt x="3986" y="0"/>
                    <a:pt x="4086" y="0"/>
                    <a:pt x="4186" y="0"/>
                  </a:cubicBezTo>
                  <a:cubicBezTo>
                    <a:pt x="4512" y="0"/>
                    <a:pt x="4813" y="25"/>
                    <a:pt x="5114" y="100"/>
                  </a:cubicBezTo>
                  <a:lnTo>
                    <a:pt x="5314" y="852"/>
                  </a:lnTo>
                  <a:cubicBezTo>
                    <a:pt x="5640" y="953"/>
                    <a:pt x="5941" y="1103"/>
                    <a:pt x="6191" y="1278"/>
                  </a:cubicBezTo>
                  <a:lnTo>
                    <a:pt x="6918" y="1003"/>
                  </a:lnTo>
                  <a:cubicBezTo>
                    <a:pt x="7244" y="1278"/>
                    <a:pt x="7520" y="1604"/>
                    <a:pt x="7745" y="1955"/>
                  </a:cubicBezTo>
                  <a:lnTo>
                    <a:pt x="7344" y="2632"/>
                  </a:lnTo>
                  <a:cubicBezTo>
                    <a:pt x="7494" y="2907"/>
                    <a:pt x="7595" y="3233"/>
                    <a:pt x="7670" y="3559"/>
                  </a:cubicBezTo>
                  <a:lnTo>
                    <a:pt x="8372" y="3860"/>
                  </a:lnTo>
                  <a:cubicBezTo>
                    <a:pt x="8372" y="3985"/>
                    <a:pt x="8372" y="4085"/>
                    <a:pt x="8372" y="4186"/>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1431850" y="1262550"/>
              <a:ext cx="120325" cy="120325"/>
            </a:xfrm>
            <a:custGeom>
              <a:avLst/>
              <a:gdLst/>
              <a:ahLst/>
              <a:cxnLst/>
              <a:rect l="l" t="t" r="r" b="b"/>
              <a:pathLst>
                <a:path w="4813" h="4813" extrusionOk="0">
                  <a:moveTo>
                    <a:pt x="2406" y="1"/>
                  </a:moveTo>
                  <a:cubicBezTo>
                    <a:pt x="1078" y="1"/>
                    <a:pt x="0" y="1078"/>
                    <a:pt x="0" y="2407"/>
                  </a:cubicBezTo>
                  <a:cubicBezTo>
                    <a:pt x="0" y="3735"/>
                    <a:pt x="1078" y="4813"/>
                    <a:pt x="2406" y="4813"/>
                  </a:cubicBezTo>
                  <a:cubicBezTo>
                    <a:pt x="3735" y="4813"/>
                    <a:pt x="4812" y="3735"/>
                    <a:pt x="4812" y="2407"/>
                  </a:cubicBezTo>
                  <a:cubicBezTo>
                    <a:pt x="4812" y="1078"/>
                    <a:pt x="3735" y="1"/>
                    <a:pt x="24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1451275" y="1281975"/>
              <a:ext cx="81475" cy="81475"/>
            </a:xfrm>
            <a:custGeom>
              <a:avLst/>
              <a:gdLst/>
              <a:ahLst/>
              <a:cxnLst/>
              <a:rect l="l" t="t" r="r" b="b"/>
              <a:pathLst>
                <a:path w="3259" h="3259" fill="none" extrusionOk="0">
                  <a:moveTo>
                    <a:pt x="3258" y="1630"/>
                  </a:moveTo>
                  <a:cubicBezTo>
                    <a:pt x="3258" y="2532"/>
                    <a:pt x="2531" y="3259"/>
                    <a:pt x="1629" y="3259"/>
                  </a:cubicBezTo>
                  <a:cubicBezTo>
                    <a:pt x="727" y="3259"/>
                    <a:pt x="0" y="2532"/>
                    <a:pt x="0" y="1630"/>
                  </a:cubicBezTo>
                  <a:cubicBezTo>
                    <a:pt x="0" y="727"/>
                    <a:pt x="727" y="1"/>
                    <a:pt x="1629" y="1"/>
                  </a:cubicBezTo>
                  <a:cubicBezTo>
                    <a:pt x="2531" y="1"/>
                    <a:pt x="3258" y="727"/>
                    <a:pt x="3258" y="1630"/>
                  </a:cubicBezTo>
                  <a:close/>
                </a:path>
              </a:pathLst>
            </a:custGeom>
            <a:solidFill>
              <a:srgbClr val="0F3570"/>
            </a:solidFill>
            <a:ln w="9525" cap="flat"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3"/>
        <p:cNvGrpSpPr/>
        <p:nvPr/>
      </p:nvGrpSpPr>
      <p:grpSpPr>
        <a:xfrm>
          <a:off x="0" y="0"/>
          <a:ext cx="0" cy="0"/>
          <a:chOff x="0" y="0"/>
          <a:chExt cx="0" cy="0"/>
        </a:xfrm>
      </p:grpSpPr>
      <p:grpSp>
        <p:nvGrpSpPr>
          <p:cNvPr id="224" name="Google Shape;224;p4"/>
          <p:cNvGrpSpPr/>
          <p:nvPr/>
        </p:nvGrpSpPr>
        <p:grpSpPr>
          <a:xfrm>
            <a:off x="-566246" y="-831315"/>
            <a:ext cx="8377976" cy="1614718"/>
            <a:chOff x="-566246" y="-831315"/>
            <a:chExt cx="8377976" cy="1614718"/>
          </a:xfrm>
        </p:grpSpPr>
        <p:sp>
          <p:nvSpPr>
            <p:cNvPr id="225" name="Google Shape;225;p4"/>
            <p:cNvSpPr/>
            <p:nvPr/>
          </p:nvSpPr>
          <p:spPr>
            <a:xfrm rot="10800000">
              <a:off x="-178627" y="-831315"/>
              <a:ext cx="5711267" cy="1569921"/>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4"/>
            <p:cNvSpPr/>
            <p:nvPr/>
          </p:nvSpPr>
          <p:spPr>
            <a:xfrm rot="10800000">
              <a:off x="2097663" y="-149871"/>
              <a:ext cx="3817027" cy="933273"/>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4"/>
            <p:cNvSpPr/>
            <p:nvPr/>
          </p:nvSpPr>
          <p:spPr>
            <a:xfrm rot="10800000">
              <a:off x="5347154" y="-352704"/>
              <a:ext cx="2464576" cy="481412"/>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4"/>
            <p:cNvSpPr/>
            <p:nvPr/>
          </p:nvSpPr>
          <p:spPr>
            <a:xfrm rot="10800000">
              <a:off x="5904951" y="-196402"/>
              <a:ext cx="115339" cy="115339"/>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4"/>
            <p:cNvSpPr/>
            <p:nvPr/>
          </p:nvSpPr>
          <p:spPr>
            <a:xfrm rot="10800000">
              <a:off x="5926467" y="-174886"/>
              <a:ext cx="72977" cy="72977"/>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4"/>
            <p:cNvSpPr/>
            <p:nvPr/>
          </p:nvSpPr>
          <p:spPr>
            <a:xfrm rot="10800000">
              <a:off x="1516950" y="116870"/>
              <a:ext cx="3646848" cy="11838"/>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4"/>
            <p:cNvSpPr/>
            <p:nvPr/>
          </p:nvSpPr>
          <p:spPr>
            <a:xfrm rot="10800000">
              <a:off x="5146391" y="78677"/>
              <a:ext cx="88954" cy="88924"/>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4"/>
            <p:cNvSpPr/>
            <p:nvPr/>
          </p:nvSpPr>
          <p:spPr>
            <a:xfrm rot="10800000">
              <a:off x="1478757" y="78677"/>
              <a:ext cx="88924" cy="88924"/>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4"/>
            <p:cNvSpPr/>
            <p:nvPr/>
          </p:nvSpPr>
          <p:spPr>
            <a:xfrm rot="10800000">
              <a:off x="-398137" y="-606937"/>
              <a:ext cx="1361489" cy="1360302"/>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4"/>
            <p:cNvSpPr/>
            <p:nvPr/>
          </p:nvSpPr>
          <p:spPr>
            <a:xfrm rot="10800000">
              <a:off x="-566246" y="-681953"/>
              <a:ext cx="1361520" cy="1360272"/>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4"/>
            <p:cNvSpPr/>
            <p:nvPr/>
          </p:nvSpPr>
          <p:spPr>
            <a:xfrm rot="10800000">
              <a:off x="16173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4"/>
            <p:cNvSpPr/>
            <p:nvPr/>
          </p:nvSpPr>
          <p:spPr>
            <a:xfrm rot="10800000">
              <a:off x="414563" y="401657"/>
              <a:ext cx="336949" cy="210502"/>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4"/>
            <p:cNvSpPr/>
            <p:nvPr/>
          </p:nvSpPr>
          <p:spPr>
            <a:xfrm rot="10800000">
              <a:off x="667426" y="401657"/>
              <a:ext cx="336918" cy="210502"/>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4"/>
            <p:cNvSpPr/>
            <p:nvPr/>
          </p:nvSpPr>
          <p:spPr>
            <a:xfrm rot="10800000">
              <a:off x="92096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4"/>
            <p:cNvSpPr/>
            <p:nvPr/>
          </p:nvSpPr>
          <p:spPr>
            <a:xfrm rot="10800000">
              <a:off x="1173823" y="401657"/>
              <a:ext cx="336918" cy="210502"/>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4"/>
            <p:cNvSpPr/>
            <p:nvPr/>
          </p:nvSpPr>
          <p:spPr>
            <a:xfrm rot="10800000">
              <a:off x="1426656" y="401657"/>
              <a:ext cx="336918" cy="210502"/>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4"/>
            <p:cNvSpPr/>
            <p:nvPr/>
          </p:nvSpPr>
          <p:spPr>
            <a:xfrm rot="10800000">
              <a:off x="1679490" y="401657"/>
              <a:ext cx="336949" cy="210502"/>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4"/>
            <p:cNvSpPr/>
            <p:nvPr/>
          </p:nvSpPr>
          <p:spPr>
            <a:xfrm rot="10800000">
              <a:off x="1933053" y="401657"/>
              <a:ext cx="336918" cy="210502"/>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4"/>
            <p:cNvSpPr/>
            <p:nvPr/>
          </p:nvSpPr>
          <p:spPr>
            <a:xfrm rot="10800000">
              <a:off x="1858707"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4"/>
            <p:cNvSpPr/>
            <p:nvPr/>
          </p:nvSpPr>
          <p:spPr>
            <a:xfrm rot="10800000">
              <a:off x="1751736"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4"/>
            <p:cNvSpPr/>
            <p:nvPr/>
          </p:nvSpPr>
          <p:spPr>
            <a:xfrm rot="10800000">
              <a:off x="1645466"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4"/>
            <p:cNvSpPr/>
            <p:nvPr/>
          </p:nvSpPr>
          <p:spPr>
            <a:xfrm rot="10800000">
              <a:off x="1539196" y="-175586"/>
              <a:ext cx="175078" cy="188986"/>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4"/>
            <p:cNvSpPr/>
            <p:nvPr/>
          </p:nvSpPr>
          <p:spPr>
            <a:xfrm rot="10800000">
              <a:off x="1432895" y="-175586"/>
              <a:ext cx="175078" cy="188986"/>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4"/>
            <p:cNvSpPr/>
            <p:nvPr/>
          </p:nvSpPr>
          <p:spPr>
            <a:xfrm rot="10800000">
              <a:off x="1326625" y="-175586"/>
              <a:ext cx="175078" cy="188986"/>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4"/>
            <p:cNvSpPr/>
            <p:nvPr/>
          </p:nvSpPr>
          <p:spPr>
            <a:xfrm rot="10800000">
              <a:off x="1220355" y="-175586"/>
              <a:ext cx="175078" cy="188986"/>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4"/>
            <p:cNvSpPr/>
            <p:nvPr/>
          </p:nvSpPr>
          <p:spPr>
            <a:xfrm rot="10800000">
              <a:off x="1114084" y="-175586"/>
              <a:ext cx="174378" cy="188986"/>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
            <p:cNvSpPr/>
            <p:nvPr/>
          </p:nvSpPr>
          <p:spPr>
            <a:xfrm rot="10800000">
              <a:off x="1007784"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4"/>
            <p:cNvSpPr/>
            <p:nvPr/>
          </p:nvSpPr>
          <p:spPr>
            <a:xfrm rot="10800000">
              <a:off x="900813"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4"/>
            <p:cNvSpPr/>
            <p:nvPr/>
          </p:nvSpPr>
          <p:spPr>
            <a:xfrm rot="10800000">
              <a:off x="794543"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4"/>
          <p:cNvGrpSpPr/>
          <p:nvPr/>
        </p:nvGrpSpPr>
        <p:grpSpPr>
          <a:xfrm>
            <a:off x="5926468" y="4708190"/>
            <a:ext cx="2668622" cy="250644"/>
            <a:chOff x="5926468" y="4708190"/>
            <a:chExt cx="2668622" cy="250644"/>
          </a:xfrm>
        </p:grpSpPr>
        <p:sp>
          <p:nvSpPr>
            <p:cNvPr id="255" name="Google Shape;255;p4"/>
            <p:cNvSpPr/>
            <p:nvPr/>
          </p:nvSpPr>
          <p:spPr>
            <a:xfrm>
              <a:off x="5926468" y="4708190"/>
              <a:ext cx="87242" cy="250644"/>
            </a:xfrm>
            <a:custGeom>
              <a:avLst/>
              <a:gdLst/>
              <a:ahLst/>
              <a:cxnLst/>
              <a:rect l="l" t="t" r="r" b="b"/>
              <a:pathLst>
                <a:path w="803" h="2307" extrusionOk="0">
                  <a:moveTo>
                    <a:pt x="1" y="0"/>
                  </a:moveTo>
                  <a:lnTo>
                    <a:pt x="1" y="2306"/>
                  </a:lnTo>
                  <a:lnTo>
                    <a:pt x="803" y="2306"/>
                  </a:lnTo>
                  <a:lnTo>
                    <a:pt x="8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4"/>
            <p:cNvSpPr/>
            <p:nvPr/>
          </p:nvSpPr>
          <p:spPr>
            <a:xfrm>
              <a:off x="6089868" y="4708190"/>
              <a:ext cx="87242" cy="250644"/>
            </a:xfrm>
            <a:custGeom>
              <a:avLst/>
              <a:gdLst/>
              <a:ahLst/>
              <a:cxnLst/>
              <a:rect l="l" t="t" r="r" b="b"/>
              <a:pathLst>
                <a:path w="803" h="2307" extrusionOk="0">
                  <a:moveTo>
                    <a:pt x="0" y="0"/>
                  </a:moveTo>
                  <a:lnTo>
                    <a:pt x="0" y="2306"/>
                  </a:lnTo>
                  <a:lnTo>
                    <a:pt x="802" y="2306"/>
                  </a:lnTo>
                  <a:lnTo>
                    <a:pt x="8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4"/>
            <p:cNvSpPr/>
            <p:nvPr/>
          </p:nvSpPr>
          <p:spPr>
            <a:xfrm>
              <a:off x="6250552" y="4708190"/>
              <a:ext cx="87242" cy="250644"/>
            </a:xfrm>
            <a:custGeom>
              <a:avLst/>
              <a:gdLst/>
              <a:ahLst/>
              <a:cxnLst/>
              <a:rect l="l" t="t" r="r" b="b"/>
              <a:pathLst>
                <a:path w="803" h="2307" extrusionOk="0">
                  <a:moveTo>
                    <a:pt x="0" y="0"/>
                  </a:moveTo>
                  <a:lnTo>
                    <a:pt x="0" y="2306"/>
                  </a:lnTo>
                  <a:lnTo>
                    <a:pt x="802" y="2306"/>
                  </a:lnTo>
                  <a:lnTo>
                    <a:pt x="8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4"/>
            <p:cNvSpPr/>
            <p:nvPr/>
          </p:nvSpPr>
          <p:spPr>
            <a:xfrm>
              <a:off x="6411128" y="4708190"/>
              <a:ext cx="87242" cy="250644"/>
            </a:xfrm>
            <a:custGeom>
              <a:avLst/>
              <a:gdLst/>
              <a:ahLst/>
              <a:cxnLst/>
              <a:rect l="l" t="t" r="r" b="b"/>
              <a:pathLst>
                <a:path w="803" h="2307" extrusionOk="0">
                  <a:moveTo>
                    <a:pt x="1" y="0"/>
                  </a:moveTo>
                  <a:lnTo>
                    <a:pt x="1" y="2306"/>
                  </a:lnTo>
                  <a:lnTo>
                    <a:pt x="803" y="2306"/>
                  </a:lnTo>
                  <a:lnTo>
                    <a:pt x="8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4"/>
            <p:cNvSpPr/>
            <p:nvPr/>
          </p:nvSpPr>
          <p:spPr>
            <a:xfrm>
              <a:off x="6571813" y="4708190"/>
              <a:ext cx="87242" cy="250644"/>
            </a:xfrm>
            <a:custGeom>
              <a:avLst/>
              <a:gdLst/>
              <a:ahLst/>
              <a:cxnLst/>
              <a:rect l="l" t="t" r="r" b="b"/>
              <a:pathLst>
                <a:path w="803" h="2307" extrusionOk="0">
                  <a:moveTo>
                    <a:pt x="1" y="0"/>
                  </a:moveTo>
                  <a:lnTo>
                    <a:pt x="1" y="2306"/>
                  </a:lnTo>
                  <a:lnTo>
                    <a:pt x="803" y="2306"/>
                  </a:lnTo>
                  <a:lnTo>
                    <a:pt x="8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4"/>
            <p:cNvSpPr/>
            <p:nvPr/>
          </p:nvSpPr>
          <p:spPr>
            <a:xfrm>
              <a:off x="6732497" y="4708190"/>
              <a:ext cx="89958" cy="250644"/>
            </a:xfrm>
            <a:custGeom>
              <a:avLst/>
              <a:gdLst/>
              <a:ahLst/>
              <a:cxnLst/>
              <a:rect l="l" t="t" r="r" b="b"/>
              <a:pathLst>
                <a:path w="828" h="2307" extrusionOk="0">
                  <a:moveTo>
                    <a:pt x="0" y="0"/>
                  </a:moveTo>
                  <a:lnTo>
                    <a:pt x="0" y="2306"/>
                  </a:lnTo>
                  <a:lnTo>
                    <a:pt x="827" y="2306"/>
                  </a:lnTo>
                  <a:lnTo>
                    <a:pt x="82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
            <p:cNvSpPr/>
            <p:nvPr/>
          </p:nvSpPr>
          <p:spPr>
            <a:xfrm>
              <a:off x="6895789"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4"/>
            <p:cNvSpPr/>
            <p:nvPr/>
          </p:nvSpPr>
          <p:spPr>
            <a:xfrm>
              <a:off x="7056473"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4"/>
            <p:cNvSpPr/>
            <p:nvPr/>
          </p:nvSpPr>
          <p:spPr>
            <a:xfrm>
              <a:off x="7217158"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4"/>
            <p:cNvSpPr/>
            <p:nvPr/>
          </p:nvSpPr>
          <p:spPr>
            <a:xfrm>
              <a:off x="7377842"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4"/>
            <p:cNvSpPr/>
            <p:nvPr/>
          </p:nvSpPr>
          <p:spPr>
            <a:xfrm>
              <a:off x="7541134"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4"/>
            <p:cNvSpPr/>
            <p:nvPr/>
          </p:nvSpPr>
          <p:spPr>
            <a:xfrm>
              <a:off x="7701818"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4"/>
            <p:cNvSpPr/>
            <p:nvPr/>
          </p:nvSpPr>
          <p:spPr>
            <a:xfrm>
              <a:off x="7862503"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4"/>
            <p:cNvSpPr/>
            <p:nvPr/>
          </p:nvSpPr>
          <p:spPr>
            <a:xfrm>
              <a:off x="8023078"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4"/>
            <p:cNvSpPr/>
            <p:nvPr/>
          </p:nvSpPr>
          <p:spPr>
            <a:xfrm>
              <a:off x="8186479"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4"/>
            <p:cNvSpPr/>
            <p:nvPr/>
          </p:nvSpPr>
          <p:spPr>
            <a:xfrm>
              <a:off x="8347163"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4"/>
            <p:cNvSpPr/>
            <p:nvPr/>
          </p:nvSpPr>
          <p:spPr>
            <a:xfrm>
              <a:off x="8507848"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2" name="Google Shape;272;p4"/>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3" name="Google Shape;273;p4"/>
          <p:cNvSpPr txBox="1">
            <a:spLocks noGrp="1"/>
          </p:cNvSpPr>
          <p:nvPr>
            <p:ph type="body" idx="1"/>
          </p:nvPr>
        </p:nvSpPr>
        <p:spPr>
          <a:xfrm>
            <a:off x="720000" y="1242425"/>
            <a:ext cx="7704000" cy="3326700"/>
          </a:xfrm>
          <a:prstGeom prst="rect">
            <a:avLst/>
          </a:prstGeom>
        </p:spPr>
        <p:txBody>
          <a:bodyPr spcFirstLastPara="1" wrap="square" lIns="0" tIns="0" rIns="0" bIns="0" anchor="t" anchorCtr="0">
            <a:noAutofit/>
          </a:bodyPr>
          <a:lstStyle>
            <a:lvl1pPr marL="457200" lvl="0" indent="-330200">
              <a:lnSpc>
                <a:spcPct val="100000"/>
              </a:lnSpc>
              <a:spcBef>
                <a:spcPts val="0"/>
              </a:spcBef>
              <a:spcAft>
                <a:spcPts val="0"/>
              </a:spcAft>
              <a:buClr>
                <a:schemeClr val="dk2"/>
              </a:buClr>
              <a:buSzPts val="1600"/>
              <a:buChar char="●"/>
              <a:defRPr sz="1200"/>
            </a:lvl1pPr>
            <a:lvl2pPr marL="914400" lvl="1" indent="-330200">
              <a:spcBef>
                <a:spcPts val="1600"/>
              </a:spcBef>
              <a:spcAft>
                <a:spcPts val="0"/>
              </a:spcAft>
              <a:buSzPts val="1600"/>
              <a:buChar char="○"/>
              <a:defRPr/>
            </a:lvl2pPr>
            <a:lvl3pPr marL="1371600" lvl="2" indent="-330200">
              <a:spcBef>
                <a:spcPts val="1600"/>
              </a:spcBef>
              <a:spcAft>
                <a:spcPts val="0"/>
              </a:spcAft>
              <a:buSzPts val="1600"/>
              <a:buChar char="■"/>
              <a:defRPr/>
            </a:lvl3pPr>
            <a:lvl4pPr marL="1828800" lvl="3" indent="-330200">
              <a:spcBef>
                <a:spcPts val="1600"/>
              </a:spcBef>
              <a:spcAft>
                <a:spcPts val="0"/>
              </a:spcAft>
              <a:buSzPts val="1600"/>
              <a:buChar char="●"/>
              <a:defRPr/>
            </a:lvl4pPr>
            <a:lvl5pPr marL="2286000" lvl="4" indent="-330200">
              <a:spcBef>
                <a:spcPts val="1600"/>
              </a:spcBef>
              <a:spcAft>
                <a:spcPts val="0"/>
              </a:spcAft>
              <a:buSzPts val="1600"/>
              <a:buChar char="○"/>
              <a:defRPr/>
            </a:lvl5pPr>
            <a:lvl6pPr marL="2743200" lvl="5" indent="-330200">
              <a:spcBef>
                <a:spcPts val="1600"/>
              </a:spcBef>
              <a:spcAft>
                <a:spcPts val="0"/>
              </a:spcAft>
              <a:buSzPts val="1600"/>
              <a:buChar char="■"/>
              <a:defRPr/>
            </a:lvl6pPr>
            <a:lvl7pPr marL="3200400" lvl="6" indent="-330200">
              <a:spcBef>
                <a:spcPts val="1600"/>
              </a:spcBef>
              <a:spcAft>
                <a:spcPts val="0"/>
              </a:spcAft>
              <a:buSzPts val="1600"/>
              <a:buChar char="●"/>
              <a:defRPr/>
            </a:lvl7pPr>
            <a:lvl8pPr marL="3657600" lvl="7" indent="-330200">
              <a:spcBef>
                <a:spcPts val="1600"/>
              </a:spcBef>
              <a:spcAft>
                <a:spcPts val="0"/>
              </a:spcAft>
              <a:buSzPts val="1600"/>
              <a:buChar char="○"/>
              <a:defRPr/>
            </a:lvl8pPr>
            <a:lvl9pPr marL="4114800" lvl="8" indent="-330200">
              <a:spcBef>
                <a:spcPts val="1600"/>
              </a:spcBef>
              <a:spcAft>
                <a:spcPts val="1600"/>
              </a:spcAft>
              <a:buSzPts val="16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6"/>
        <p:cNvGrpSpPr/>
        <p:nvPr/>
      </p:nvGrpSpPr>
      <p:grpSpPr>
        <a:xfrm>
          <a:off x="0" y="0"/>
          <a:ext cx="0" cy="0"/>
          <a:chOff x="0" y="0"/>
          <a:chExt cx="0" cy="0"/>
        </a:xfrm>
      </p:grpSpPr>
      <p:grpSp>
        <p:nvGrpSpPr>
          <p:cNvPr id="467" name="Google Shape;467;p7"/>
          <p:cNvGrpSpPr/>
          <p:nvPr/>
        </p:nvGrpSpPr>
        <p:grpSpPr>
          <a:xfrm rot="5400000">
            <a:off x="4458750" y="327550"/>
            <a:ext cx="40525" cy="1103625"/>
            <a:chOff x="4289175" y="3929550"/>
            <a:chExt cx="40525" cy="1103625"/>
          </a:xfrm>
        </p:grpSpPr>
        <p:sp>
          <p:nvSpPr>
            <p:cNvPr id="468" name="Google Shape;468;p7"/>
            <p:cNvSpPr/>
            <p:nvPr/>
          </p:nvSpPr>
          <p:spPr>
            <a:xfrm>
              <a:off x="4309150" y="3948375"/>
              <a:ext cx="25" cy="1084800"/>
            </a:xfrm>
            <a:custGeom>
              <a:avLst/>
              <a:gdLst/>
              <a:ahLst/>
              <a:cxnLst/>
              <a:rect l="l" t="t" r="r" b="b"/>
              <a:pathLst>
                <a:path w="1" h="43392" fill="none" extrusionOk="0">
                  <a:moveTo>
                    <a:pt x="0" y="43391"/>
                  </a:moveTo>
                  <a:lnTo>
                    <a:pt x="0" y="0"/>
                  </a:lnTo>
                </a:path>
              </a:pathLst>
            </a:custGeom>
            <a:solidFill>
              <a:schemeClr val="accent1"/>
            </a:solidFill>
            <a:ln w="19050"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7"/>
            <p:cNvSpPr/>
            <p:nvPr/>
          </p:nvSpPr>
          <p:spPr>
            <a:xfrm>
              <a:off x="4289175" y="3929550"/>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0" name="Google Shape;470;p7"/>
          <p:cNvSpPr txBox="1">
            <a:spLocks noGrp="1"/>
          </p:cNvSpPr>
          <p:nvPr>
            <p:ph type="title"/>
          </p:nvPr>
        </p:nvSpPr>
        <p:spPr>
          <a:xfrm>
            <a:off x="4914300" y="1600200"/>
            <a:ext cx="3509700" cy="587100"/>
          </a:xfrm>
          <a:prstGeom prst="rect">
            <a:avLst/>
          </a:prstGeom>
        </p:spPr>
        <p:txBody>
          <a:bodyPr spcFirstLastPara="1" wrap="square" lIns="0" tIns="0" rIns="0" bIns="0" anchor="ctr" anchorCtr="0">
            <a:noAutofit/>
          </a:bodyPr>
          <a:lstStyle>
            <a:lvl1pPr lvl="0" algn="r">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71" name="Google Shape;471;p7"/>
          <p:cNvSpPr txBox="1">
            <a:spLocks noGrp="1"/>
          </p:cNvSpPr>
          <p:nvPr>
            <p:ph type="subTitle" idx="1"/>
          </p:nvPr>
        </p:nvSpPr>
        <p:spPr>
          <a:xfrm>
            <a:off x="4914175" y="2571750"/>
            <a:ext cx="3509700" cy="14934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grpSp>
        <p:nvGrpSpPr>
          <p:cNvPr id="472" name="Google Shape;472;p7"/>
          <p:cNvGrpSpPr/>
          <p:nvPr/>
        </p:nvGrpSpPr>
        <p:grpSpPr>
          <a:xfrm>
            <a:off x="1032650" y="1735501"/>
            <a:ext cx="2458221" cy="2138575"/>
            <a:chOff x="1032650" y="1735501"/>
            <a:chExt cx="2458221" cy="2138575"/>
          </a:xfrm>
        </p:grpSpPr>
        <p:sp>
          <p:nvSpPr>
            <p:cNvPr id="473" name="Google Shape;473;p7"/>
            <p:cNvSpPr/>
            <p:nvPr/>
          </p:nvSpPr>
          <p:spPr>
            <a:xfrm>
              <a:off x="1487148" y="1877758"/>
              <a:ext cx="1854040" cy="1854040"/>
            </a:xfrm>
            <a:custGeom>
              <a:avLst/>
              <a:gdLst/>
              <a:ahLst/>
              <a:cxnLst/>
              <a:rect l="l" t="t" r="r" b="b"/>
              <a:pathLst>
                <a:path w="4813" h="4813" fill="none" extrusionOk="0">
                  <a:moveTo>
                    <a:pt x="0" y="0"/>
                  </a:moveTo>
                  <a:lnTo>
                    <a:pt x="4812" y="0"/>
                  </a:lnTo>
                  <a:lnTo>
                    <a:pt x="4812" y="4812"/>
                  </a:lnTo>
                  <a:lnTo>
                    <a:pt x="0" y="4812"/>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7"/>
            <p:cNvSpPr/>
            <p:nvPr/>
          </p:nvSpPr>
          <p:spPr>
            <a:xfrm>
              <a:off x="1344890" y="1735501"/>
              <a:ext cx="2145981" cy="2138575"/>
            </a:xfrm>
            <a:custGeom>
              <a:avLst/>
              <a:gdLst/>
              <a:ahLst/>
              <a:cxnLst/>
              <a:rect l="l" t="t" r="r" b="b"/>
              <a:pathLst>
                <a:path w="7244" h="7219" fill="none" extrusionOk="0">
                  <a:moveTo>
                    <a:pt x="0" y="0"/>
                  </a:moveTo>
                  <a:lnTo>
                    <a:pt x="7243" y="0"/>
                  </a:lnTo>
                  <a:lnTo>
                    <a:pt x="7243" y="7218"/>
                  </a:lnTo>
                  <a:lnTo>
                    <a:pt x="0" y="7218"/>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7"/>
            <p:cNvSpPr/>
            <p:nvPr/>
          </p:nvSpPr>
          <p:spPr>
            <a:xfrm>
              <a:off x="1114412" y="3017876"/>
              <a:ext cx="230477" cy="296"/>
            </a:xfrm>
            <a:custGeom>
              <a:avLst/>
              <a:gdLst/>
              <a:ahLst/>
              <a:cxnLst/>
              <a:rect l="l" t="t" r="r" b="b"/>
              <a:pathLst>
                <a:path w="778" h="1" fill="none" extrusionOk="0">
                  <a:moveTo>
                    <a:pt x="778" y="1"/>
                  </a:moveTo>
                  <a:lnTo>
                    <a:pt x="1"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7"/>
            <p:cNvSpPr/>
            <p:nvPr/>
          </p:nvSpPr>
          <p:spPr>
            <a:xfrm>
              <a:off x="1144037" y="2439021"/>
              <a:ext cx="200852" cy="296"/>
            </a:xfrm>
            <a:custGeom>
              <a:avLst/>
              <a:gdLst/>
              <a:ahLst/>
              <a:cxnLst/>
              <a:rect l="l" t="t" r="r" b="b"/>
              <a:pathLst>
                <a:path w="678" h="1" fill="none" extrusionOk="0">
                  <a:moveTo>
                    <a:pt x="678" y="0"/>
                  </a:moveTo>
                  <a:lnTo>
                    <a:pt x="1"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7"/>
            <p:cNvSpPr/>
            <p:nvPr/>
          </p:nvSpPr>
          <p:spPr>
            <a:xfrm>
              <a:off x="1032650" y="2025910"/>
              <a:ext cx="312240" cy="296"/>
            </a:xfrm>
            <a:custGeom>
              <a:avLst/>
              <a:gdLst/>
              <a:ahLst/>
              <a:cxnLst/>
              <a:rect l="l" t="t" r="r" b="b"/>
              <a:pathLst>
                <a:path w="1054" h="1" fill="none" extrusionOk="0">
                  <a:moveTo>
                    <a:pt x="1054" y="1"/>
                  </a:moveTo>
                  <a:lnTo>
                    <a:pt x="1"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8" name="Google Shape;478;p7"/>
          <p:cNvGrpSpPr/>
          <p:nvPr/>
        </p:nvGrpSpPr>
        <p:grpSpPr>
          <a:xfrm>
            <a:off x="-1358125" y="2786225"/>
            <a:ext cx="2627875" cy="269025"/>
            <a:chOff x="-1358125" y="2589925"/>
            <a:chExt cx="2627875" cy="269025"/>
          </a:xfrm>
        </p:grpSpPr>
        <p:sp>
          <p:nvSpPr>
            <p:cNvPr id="479" name="Google Shape;479;p7"/>
            <p:cNvSpPr/>
            <p:nvPr/>
          </p:nvSpPr>
          <p:spPr>
            <a:xfrm rot="5400000">
              <a:off x="-242262" y="1512438"/>
              <a:ext cx="112450" cy="2344175"/>
            </a:xfrm>
            <a:custGeom>
              <a:avLst/>
              <a:gdLst/>
              <a:ahLst/>
              <a:cxnLst/>
              <a:rect l="l" t="t" r="r" b="b"/>
              <a:pathLst>
                <a:path w="4498" h="93767" fill="none" extrusionOk="0">
                  <a:moveTo>
                    <a:pt x="4497" y="93766"/>
                  </a:moveTo>
                  <a:lnTo>
                    <a:pt x="4497" y="50855"/>
                  </a:lnTo>
                  <a:lnTo>
                    <a:pt x="1" y="46358"/>
                  </a:lnTo>
                  <a:lnTo>
                    <a:pt x="1" y="0"/>
                  </a:lnTo>
                </a:path>
              </a:pathLst>
            </a:custGeom>
            <a:noFill/>
            <a:ln w="13125"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7"/>
            <p:cNvSpPr/>
            <p:nvPr/>
          </p:nvSpPr>
          <p:spPr>
            <a:xfrm rot="5400000">
              <a:off x="949513" y="2537563"/>
              <a:ext cx="192900" cy="374375"/>
            </a:xfrm>
            <a:custGeom>
              <a:avLst/>
              <a:gdLst/>
              <a:ahLst/>
              <a:cxnLst/>
              <a:rect l="l" t="t" r="r" b="b"/>
              <a:pathLst>
                <a:path w="7716" h="14975" fill="none" extrusionOk="0">
                  <a:moveTo>
                    <a:pt x="1" y="14974"/>
                  </a:moveTo>
                  <a:lnTo>
                    <a:pt x="7716" y="7259"/>
                  </a:lnTo>
                  <a:lnTo>
                    <a:pt x="7716" y="1"/>
                  </a:lnTo>
                </a:path>
              </a:pathLst>
            </a:custGeom>
            <a:noFill/>
            <a:ln w="1905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7"/>
            <p:cNvSpPr/>
            <p:nvPr/>
          </p:nvSpPr>
          <p:spPr>
            <a:xfrm rot="5400000">
              <a:off x="1194225" y="2783425"/>
              <a:ext cx="75525" cy="7552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7"/>
            <p:cNvSpPr/>
            <p:nvPr/>
          </p:nvSpPr>
          <p:spPr>
            <a:xfrm rot="5400000">
              <a:off x="947950" y="2589925"/>
              <a:ext cx="75525" cy="7552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7"/>
          <p:cNvGrpSpPr/>
          <p:nvPr/>
        </p:nvGrpSpPr>
        <p:grpSpPr>
          <a:xfrm>
            <a:off x="913631" y="-758409"/>
            <a:ext cx="10779673" cy="2852929"/>
            <a:chOff x="913631" y="-758409"/>
            <a:chExt cx="10779673" cy="2852929"/>
          </a:xfrm>
        </p:grpSpPr>
        <p:sp>
          <p:nvSpPr>
            <p:cNvPr id="484" name="Google Shape;484;p7"/>
            <p:cNvSpPr/>
            <p:nvPr/>
          </p:nvSpPr>
          <p:spPr>
            <a:xfrm>
              <a:off x="6227221" y="-646632"/>
              <a:ext cx="5466083" cy="1127132"/>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7"/>
            <p:cNvSpPr/>
            <p:nvPr/>
          </p:nvSpPr>
          <p:spPr>
            <a:xfrm>
              <a:off x="5068827" y="-472864"/>
              <a:ext cx="6393739" cy="1984325"/>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7"/>
            <p:cNvSpPr/>
            <p:nvPr/>
          </p:nvSpPr>
          <p:spPr>
            <a:xfrm>
              <a:off x="5440673" y="120784"/>
              <a:ext cx="6252400" cy="1112085"/>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7"/>
            <p:cNvSpPr/>
            <p:nvPr/>
          </p:nvSpPr>
          <p:spPr>
            <a:xfrm>
              <a:off x="4735806" y="252861"/>
              <a:ext cx="6722117" cy="1533132"/>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7"/>
            <p:cNvSpPr/>
            <p:nvPr/>
          </p:nvSpPr>
          <p:spPr>
            <a:xfrm>
              <a:off x="3886708" y="343196"/>
              <a:ext cx="3461835" cy="538686"/>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7"/>
            <p:cNvSpPr/>
            <p:nvPr/>
          </p:nvSpPr>
          <p:spPr>
            <a:xfrm>
              <a:off x="3809085" y="-758409"/>
              <a:ext cx="1679673" cy="520720"/>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7"/>
            <p:cNvSpPr/>
            <p:nvPr/>
          </p:nvSpPr>
          <p:spPr>
            <a:xfrm>
              <a:off x="3809085" y="-490830"/>
              <a:ext cx="993913" cy="45875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7"/>
            <p:cNvSpPr/>
            <p:nvPr/>
          </p:nvSpPr>
          <p:spPr>
            <a:xfrm>
              <a:off x="9826894" y="1712989"/>
              <a:ext cx="136721" cy="13672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7"/>
            <p:cNvSpPr/>
            <p:nvPr/>
          </p:nvSpPr>
          <p:spPr>
            <a:xfrm>
              <a:off x="9850645" y="1736740"/>
              <a:ext cx="89218" cy="8863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7"/>
            <p:cNvSpPr/>
            <p:nvPr/>
          </p:nvSpPr>
          <p:spPr>
            <a:xfrm>
              <a:off x="8592628" y="81402"/>
              <a:ext cx="89218" cy="89219"/>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7"/>
            <p:cNvSpPr/>
            <p:nvPr/>
          </p:nvSpPr>
          <p:spPr>
            <a:xfrm>
              <a:off x="10934893" y="789187"/>
              <a:ext cx="89218" cy="8863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7"/>
            <p:cNvSpPr/>
            <p:nvPr/>
          </p:nvSpPr>
          <p:spPr>
            <a:xfrm>
              <a:off x="7339839" y="740517"/>
              <a:ext cx="136721" cy="136721"/>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7"/>
            <p:cNvSpPr/>
            <p:nvPr/>
          </p:nvSpPr>
          <p:spPr>
            <a:xfrm>
              <a:off x="7363590" y="764268"/>
              <a:ext cx="89218" cy="89218"/>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7"/>
            <p:cNvSpPr/>
            <p:nvPr/>
          </p:nvSpPr>
          <p:spPr>
            <a:xfrm>
              <a:off x="6100372" y="-709765"/>
              <a:ext cx="136721" cy="136721"/>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7"/>
            <p:cNvSpPr/>
            <p:nvPr/>
          </p:nvSpPr>
          <p:spPr>
            <a:xfrm>
              <a:off x="6124123" y="-686014"/>
              <a:ext cx="88635" cy="89218"/>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7"/>
            <p:cNvSpPr/>
            <p:nvPr/>
          </p:nvSpPr>
          <p:spPr>
            <a:xfrm>
              <a:off x="6720105" y="-695276"/>
              <a:ext cx="107742" cy="107742"/>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7"/>
            <p:cNvSpPr/>
            <p:nvPr/>
          </p:nvSpPr>
          <p:spPr>
            <a:xfrm>
              <a:off x="10327898" y="421401"/>
              <a:ext cx="107742" cy="107742"/>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7"/>
            <p:cNvSpPr/>
            <p:nvPr/>
          </p:nvSpPr>
          <p:spPr>
            <a:xfrm>
              <a:off x="10136748" y="1466826"/>
              <a:ext cx="70695" cy="70695"/>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7"/>
            <p:cNvSpPr/>
            <p:nvPr/>
          </p:nvSpPr>
          <p:spPr>
            <a:xfrm>
              <a:off x="8601890" y="1192877"/>
              <a:ext cx="70695" cy="70111"/>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7"/>
            <p:cNvSpPr/>
            <p:nvPr/>
          </p:nvSpPr>
          <p:spPr>
            <a:xfrm>
              <a:off x="7411092" y="536655"/>
              <a:ext cx="141922" cy="141339"/>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7"/>
            <p:cNvSpPr/>
            <p:nvPr/>
          </p:nvSpPr>
          <p:spPr>
            <a:xfrm>
              <a:off x="9285340" y="1156972"/>
              <a:ext cx="141922" cy="141922"/>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7"/>
            <p:cNvSpPr/>
            <p:nvPr/>
          </p:nvSpPr>
          <p:spPr>
            <a:xfrm>
              <a:off x="7145822" y="-69174"/>
              <a:ext cx="66051" cy="66051"/>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7"/>
            <p:cNvSpPr/>
            <p:nvPr/>
          </p:nvSpPr>
          <p:spPr>
            <a:xfrm>
              <a:off x="7338672" y="-341397"/>
              <a:ext cx="145982" cy="146566"/>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7"/>
            <p:cNvSpPr/>
            <p:nvPr/>
          </p:nvSpPr>
          <p:spPr>
            <a:xfrm>
              <a:off x="7364174" y="-315336"/>
              <a:ext cx="95004" cy="94446"/>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7"/>
            <p:cNvSpPr/>
            <p:nvPr/>
          </p:nvSpPr>
          <p:spPr>
            <a:xfrm>
              <a:off x="5743599" y="-296229"/>
              <a:ext cx="107742" cy="107768"/>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7"/>
            <p:cNvSpPr/>
            <p:nvPr/>
          </p:nvSpPr>
          <p:spPr>
            <a:xfrm>
              <a:off x="5430243" y="-296229"/>
              <a:ext cx="107768" cy="107768"/>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7"/>
            <p:cNvSpPr/>
            <p:nvPr/>
          </p:nvSpPr>
          <p:spPr>
            <a:xfrm>
              <a:off x="4743317" y="-91199"/>
              <a:ext cx="107768" cy="107768"/>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7"/>
            <p:cNvSpPr/>
            <p:nvPr/>
          </p:nvSpPr>
          <p:spPr>
            <a:xfrm>
              <a:off x="4288089" y="-539474"/>
              <a:ext cx="107742" cy="107742"/>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7"/>
            <p:cNvSpPr/>
            <p:nvPr/>
          </p:nvSpPr>
          <p:spPr>
            <a:xfrm>
              <a:off x="7000423" y="-678478"/>
              <a:ext cx="73588" cy="74146"/>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7"/>
            <p:cNvSpPr/>
            <p:nvPr/>
          </p:nvSpPr>
          <p:spPr>
            <a:xfrm>
              <a:off x="5041600" y="-500092"/>
              <a:ext cx="74171" cy="74146"/>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7"/>
            <p:cNvSpPr/>
            <p:nvPr/>
          </p:nvSpPr>
          <p:spPr>
            <a:xfrm>
              <a:off x="8632010" y="121240"/>
              <a:ext cx="2335337" cy="717199"/>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7"/>
            <p:cNvSpPr/>
            <p:nvPr/>
          </p:nvSpPr>
          <p:spPr>
            <a:xfrm>
              <a:off x="7355470" y="170595"/>
              <a:ext cx="151793" cy="94446"/>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7"/>
            <p:cNvSpPr/>
            <p:nvPr/>
          </p:nvSpPr>
          <p:spPr>
            <a:xfrm>
              <a:off x="7469581" y="170595"/>
              <a:ext cx="151184" cy="94446"/>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7"/>
            <p:cNvSpPr/>
            <p:nvPr/>
          </p:nvSpPr>
          <p:spPr>
            <a:xfrm>
              <a:off x="7583109" y="170595"/>
              <a:ext cx="151768" cy="94446"/>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7"/>
            <p:cNvSpPr/>
            <p:nvPr/>
          </p:nvSpPr>
          <p:spPr>
            <a:xfrm>
              <a:off x="7697195" y="170595"/>
              <a:ext cx="151210" cy="94446"/>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7"/>
            <p:cNvSpPr/>
            <p:nvPr/>
          </p:nvSpPr>
          <p:spPr>
            <a:xfrm>
              <a:off x="7810723" y="170595"/>
              <a:ext cx="151184" cy="94446"/>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7"/>
            <p:cNvSpPr/>
            <p:nvPr/>
          </p:nvSpPr>
          <p:spPr>
            <a:xfrm>
              <a:off x="7924251" y="170595"/>
              <a:ext cx="151768" cy="94446"/>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7"/>
            <p:cNvSpPr/>
            <p:nvPr/>
          </p:nvSpPr>
          <p:spPr>
            <a:xfrm>
              <a:off x="8038337" y="170595"/>
              <a:ext cx="151210" cy="94446"/>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7"/>
            <p:cNvSpPr/>
            <p:nvPr/>
          </p:nvSpPr>
          <p:spPr>
            <a:xfrm>
              <a:off x="8151864" y="170595"/>
              <a:ext cx="151768" cy="94446"/>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7"/>
            <p:cNvSpPr/>
            <p:nvPr/>
          </p:nvSpPr>
          <p:spPr>
            <a:xfrm>
              <a:off x="6543445" y="958895"/>
              <a:ext cx="280952" cy="175519"/>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7"/>
            <p:cNvSpPr/>
            <p:nvPr/>
          </p:nvSpPr>
          <p:spPr>
            <a:xfrm>
              <a:off x="6754286" y="958895"/>
              <a:ext cx="280927" cy="175519"/>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7"/>
            <p:cNvSpPr/>
            <p:nvPr/>
          </p:nvSpPr>
          <p:spPr>
            <a:xfrm>
              <a:off x="6965101" y="958895"/>
              <a:ext cx="280927" cy="175519"/>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7"/>
            <p:cNvSpPr/>
            <p:nvPr/>
          </p:nvSpPr>
          <p:spPr>
            <a:xfrm>
              <a:off x="7176500" y="958895"/>
              <a:ext cx="280952" cy="175519"/>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7"/>
            <p:cNvSpPr/>
            <p:nvPr/>
          </p:nvSpPr>
          <p:spPr>
            <a:xfrm>
              <a:off x="7387341" y="958895"/>
              <a:ext cx="280927" cy="175519"/>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7"/>
            <p:cNvSpPr/>
            <p:nvPr/>
          </p:nvSpPr>
          <p:spPr>
            <a:xfrm>
              <a:off x="7598157" y="958895"/>
              <a:ext cx="280927" cy="175519"/>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29" name="Google Shape;529;p7"/>
            <p:cNvCxnSpPr/>
            <p:nvPr/>
          </p:nvCxnSpPr>
          <p:spPr>
            <a:xfrm rot="10800000">
              <a:off x="1697950" y="877825"/>
              <a:ext cx="2233200" cy="0"/>
            </a:xfrm>
            <a:prstGeom prst="straightConnector1">
              <a:avLst/>
            </a:prstGeom>
            <a:noFill/>
            <a:ln w="19050" cap="flat" cmpd="sng">
              <a:solidFill>
                <a:schemeClr val="accent2"/>
              </a:solidFill>
              <a:prstDash val="solid"/>
              <a:round/>
              <a:headEnd type="oval" w="med" len="med"/>
              <a:tailEnd type="none" w="med" len="med"/>
            </a:ln>
          </p:spPr>
        </p:cxnSp>
        <p:sp>
          <p:nvSpPr>
            <p:cNvPr id="530" name="Google Shape;530;p7"/>
            <p:cNvSpPr/>
            <p:nvPr/>
          </p:nvSpPr>
          <p:spPr>
            <a:xfrm>
              <a:off x="3748885" y="-197980"/>
              <a:ext cx="993913" cy="45875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7"/>
            <p:cNvSpPr/>
            <p:nvPr/>
          </p:nvSpPr>
          <p:spPr>
            <a:xfrm>
              <a:off x="4708100" y="215949"/>
              <a:ext cx="69046" cy="69077"/>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2" name="Google Shape;532;p7"/>
            <p:cNvGrpSpPr/>
            <p:nvPr/>
          </p:nvGrpSpPr>
          <p:grpSpPr>
            <a:xfrm rot="-5400000" flipH="1">
              <a:off x="266770" y="647027"/>
              <a:ext cx="2094354" cy="800631"/>
              <a:chOff x="5593937" y="1366150"/>
              <a:chExt cx="1612903" cy="622575"/>
            </a:xfrm>
          </p:grpSpPr>
          <p:sp>
            <p:nvSpPr>
              <p:cNvPr id="533" name="Google Shape;533;p7"/>
              <p:cNvSpPr/>
              <p:nvPr/>
            </p:nvSpPr>
            <p:spPr>
              <a:xfrm>
                <a:off x="5593937"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7"/>
              <p:cNvSpPr/>
              <p:nvPr/>
            </p:nvSpPr>
            <p:spPr>
              <a:xfrm>
                <a:off x="7100690"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35" name="Google Shape;535;p7"/>
          <p:cNvSpPr/>
          <p:nvPr/>
        </p:nvSpPr>
        <p:spPr>
          <a:xfrm rot="10800000" flipH="1">
            <a:off x="-3890200" y="6349394"/>
            <a:ext cx="74171" cy="74146"/>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6" name="Google Shape;536;p7"/>
          <p:cNvGrpSpPr/>
          <p:nvPr/>
        </p:nvGrpSpPr>
        <p:grpSpPr>
          <a:xfrm>
            <a:off x="3690957" y="4568872"/>
            <a:ext cx="881035" cy="290677"/>
            <a:chOff x="3690957" y="4568872"/>
            <a:chExt cx="881035" cy="290677"/>
          </a:xfrm>
        </p:grpSpPr>
        <p:sp>
          <p:nvSpPr>
            <p:cNvPr id="537" name="Google Shape;537;p7"/>
            <p:cNvSpPr/>
            <p:nvPr/>
          </p:nvSpPr>
          <p:spPr>
            <a:xfrm>
              <a:off x="3690957" y="4568872"/>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7"/>
            <p:cNvSpPr/>
            <p:nvPr/>
          </p:nvSpPr>
          <p:spPr>
            <a:xfrm>
              <a:off x="3839318" y="456887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7"/>
            <p:cNvSpPr/>
            <p:nvPr/>
          </p:nvSpPr>
          <p:spPr>
            <a:xfrm>
              <a:off x="3984595" y="4568872"/>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7"/>
            <p:cNvSpPr/>
            <p:nvPr/>
          </p:nvSpPr>
          <p:spPr>
            <a:xfrm>
              <a:off x="4132955" y="456887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7"/>
            <p:cNvSpPr/>
            <p:nvPr/>
          </p:nvSpPr>
          <p:spPr>
            <a:xfrm>
              <a:off x="4278232" y="4568872"/>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7"/>
            <p:cNvSpPr/>
            <p:nvPr/>
          </p:nvSpPr>
          <p:spPr>
            <a:xfrm>
              <a:off x="4426592" y="456887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875"/>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1081"/>
        <p:cNvGrpSpPr/>
        <p:nvPr/>
      </p:nvGrpSpPr>
      <p:grpSpPr>
        <a:xfrm>
          <a:off x="0" y="0"/>
          <a:ext cx="0" cy="0"/>
          <a:chOff x="0" y="0"/>
          <a:chExt cx="0" cy="0"/>
        </a:xfrm>
      </p:grpSpPr>
      <p:cxnSp>
        <p:nvCxnSpPr>
          <p:cNvPr id="1082" name="Google Shape;1082;p14"/>
          <p:cNvCxnSpPr/>
          <p:nvPr/>
        </p:nvCxnSpPr>
        <p:spPr>
          <a:xfrm>
            <a:off x="-13375" y="2030650"/>
            <a:ext cx="473400" cy="0"/>
          </a:xfrm>
          <a:prstGeom prst="straightConnector1">
            <a:avLst/>
          </a:prstGeom>
          <a:noFill/>
          <a:ln w="9525" cap="flat" cmpd="sng">
            <a:solidFill>
              <a:schemeClr val="dk2"/>
            </a:solidFill>
            <a:prstDash val="solid"/>
            <a:round/>
            <a:headEnd type="none" w="med" len="med"/>
            <a:tailEnd type="none" w="med" len="med"/>
          </a:ln>
        </p:spPr>
      </p:cxnSp>
      <p:grpSp>
        <p:nvGrpSpPr>
          <p:cNvPr id="1083" name="Google Shape;1083;p14"/>
          <p:cNvGrpSpPr/>
          <p:nvPr/>
        </p:nvGrpSpPr>
        <p:grpSpPr>
          <a:xfrm>
            <a:off x="392675" y="1621008"/>
            <a:ext cx="3009700" cy="1564192"/>
            <a:chOff x="392675" y="1513033"/>
            <a:chExt cx="3009700" cy="1564192"/>
          </a:xfrm>
        </p:grpSpPr>
        <p:sp>
          <p:nvSpPr>
            <p:cNvPr id="1084" name="Google Shape;1084;p14"/>
            <p:cNvSpPr/>
            <p:nvPr/>
          </p:nvSpPr>
          <p:spPr>
            <a:xfrm>
              <a:off x="878255" y="1659206"/>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14"/>
            <p:cNvSpPr/>
            <p:nvPr/>
          </p:nvSpPr>
          <p:spPr>
            <a:xfrm>
              <a:off x="820418" y="2301733"/>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14"/>
            <p:cNvSpPr/>
            <p:nvPr/>
          </p:nvSpPr>
          <p:spPr>
            <a:xfrm>
              <a:off x="820418" y="1622632"/>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14"/>
            <p:cNvSpPr/>
            <p:nvPr/>
          </p:nvSpPr>
          <p:spPr>
            <a:xfrm>
              <a:off x="820418" y="1601247"/>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14"/>
            <p:cNvSpPr/>
            <p:nvPr/>
          </p:nvSpPr>
          <p:spPr>
            <a:xfrm>
              <a:off x="865983" y="1601247"/>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14"/>
            <p:cNvSpPr/>
            <p:nvPr/>
          </p:nvSpPr>
          <p:spPr>
            <a:xfrm>
              <a:off x="1520782" y="1601247"/>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14"/>
            <p:cNvSpPr/>
            <p:nvPr/>
          </p:nvSpPr>
          <p:spPr>
            <a:xfrm>
              <a:off x="1520782" y="1643896"/>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14"/>
            <p:cNvSpPr/>
            <p:nvPr/>
          </p:nvSpPr>
          <p:spPr>
            <a:xfrm>
              <a:off x="1520782" y="2301733"/>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14"/>
            <p:cNvSpPr/>
            <p:nvPr/>
          </p:nvSpPr>
          <p:spPr>
            <a:xfrm>
              <a:off x="844719" y="2301733"/>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14"/>
            <p:cNvSpPr/>
            <p:nvPr/>
          </p:nvSpPr>
          <p:spPr>
            <a:xfrm>
              <a:off x="732082" y="1513033"/>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94" name="Google Shape;1094;p14"/>
            <p:cNvCxnSpPr/>
            <p:nvPr/>
          </p:nvCxnSpPr>
          <p:spPr>
            <a:xfrm>
              <a:off x="1612275" y="1922650"/>
              <a:ext cx="1790100" cy="0"/>
            </a:xfrm>
            <a:prstGeom prst="straightConnector1">
              <a:avLst/>
            </a:prstGeom>
            <a:noFill/>
            <a:ln w="9525" cap="flat" cmpd="sng">
              <a:solidFill>
                <a:schemeClr val="dk2"/>
              </a:solidFill>
              <a:prstDash val="solid"/>
              <a:round/>
              <a:headEnd type="none" w="med" len="med"/>
              <a:tailEnd type="oval" w="med" len="med"/>
            </a:ln>
          </p:spPr>
        </p:cxnSp>
        <p:sp>
          <p:nvSpPr>
            <p:cNvPr id="1095" name="Google Shape;1095;p14"/>
            <p:cNvSpPr/>
            <p:nvPr/>
          </p:nvSpPr>
          <p:spPr>
            <a:xfrm>
              <a:off x="636097" y="2039765"/>
              <a:ext cx="94533" cy="122"/>
            </a:xfrm>
            <a:custGeom>
              <a:avLst/>
              <a:gdLst/>
              <a:ahLst/>
              <a:cxnLst/>
              <a:rect l="l" t="t" r="r" b="b"/>
              <a:pathLst>
                <a:path w="778" h="1" fill="none" extrusionOk="0">
                  <a:moveTo>
                    <a:pt x="778"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14"/>
            <p:cNvSpPr/>
            <p:nvPr/>
          </p:nvSpPr>
          <p:spPr>
            <a:xfrm>
              <a:off x="642173" y="1802341"/>
              <a:ext cx="82382" cy="122"/>
            </a:xfrm>
            <a:custGeom>
              <a:avLst/>
              <a:gdLst/>
              <a:ahLst/>
              <a:cxnLst/>
              <a:rect l="l" t="t" r="r" b="b"/>
              <a:pathLst>
                <a:path w="678" h="1" fill="none" extrusionOk="0">
                  <a:moveTo>
                    <a:pt x="678"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14"/>
            <p:cNvSpPr/>
            <p:nvPr/>
          </p:nvSpPr>
          <p:spPr>
            <a:xfrm>
              <a:off x="596487" y="1689583"/>
              <a:ext cx="128069" cy="122"/>
            </a:xfrm>
            <a:custGeom>
              <a:avLst/>
              <a:gdLst/>
              <a:ahLst/>
              <a:cxnLst/>
              <a:rect l="l" t="t" r="r" b="b"/>
              <a:pathLst>
                <a:path w="1054" h="1" fill="none" extrusionOk="0">
                  <a:moveTo>
                    <a:pt x="1054"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8" name="Google Shape;1098;p14"/>
            <p:cNvGrpSpPr/>
            <p:nvPr/>
          </p:nvGrpSpPr>
          <p:grpSpPr>
            <a:xfrm>
              <a:off x="392675" y="1922525"/>
              <a:ext cx="336300" cy="1154701"/>
              <a:chOff x="392675" y="1955343"/>
              <a:chExt cx="336300" cy="1116300"/>
            </a:xfrm>
          </p:grpSpPr>
          <p:cxnSp>
            <p:nvCxnSpPr>
              <p:cNvPr id="1099" name="Google Shape;1099;p14"/>
              <p:cNvCxnSpPr/>
              <p:nvPr/>
            </p:nvCxnSpPr>
            <p:spPr>
              <a:xfrm>
                <a:off x="420900" y="1955343"/>
                <a:ext cx="0" cy="1116300"/>
              </a:xfrm>
              <a:prstGeom prst="straightConnector1">
                <a:avLst/>
              </a:prstGeom>
              <a:noFill/>
              <a:ln w="9525" cap="flat" cmpd="sng">
                <a:solidFill>
                  <a:schemeClr val="dk2"/>
                </a:solidFill>
                <a:prstDash val="solid"/>
                <a:round/>
                <a:headEnd type="none" w="med" len="med"/>
                <a:tailEnd type="none" w="med" len="med"/>
              </a:ln>
            </p:spPr>
          </p:cxnSp>
          <p:cxnSp>
            <p:nvCxnSpPr>
              <p:cNvPr id="1100" name="Google Shape;1100;p14"/>
              <p:cNvCxnSpPr/>
              <p:nvPr/>
            </p:nvCxnSpPr>
            <p:spPr>
              <a:xfrm>
                <a:off x="418775" y="3067534"/>
                <a:ext cx="227100" cy="0"/>
              </a:xfrm>
              <a:prstGeom prst="straightConnector1">
                <a:avLst/>
              </a:prstGeom>
              <a:noFill/>
              <a:ln w="9525" cap="flat" cmpd="sng">
                <a:solidFill>
                  <a:schemeClr val="dk2"/>
                </a:solidFill>
                <a:prstDash val="solid"/>
                <a:round/>
                <a:headEnd type="none" w="med" len="med"/>
                <a:tailEnd type="oval" w="med" len="med"/>
              </a:ln>
            </p:spPr>
          </p:cxnSp>
          <p:cxnSp>
            <p:nvCxnSpPr>
              <p:cNvPr id="1101" name="Google Shape;1101;p14"/>
              <p:cNvCxnSpPr/>
              <p:nvPr/>
            </p:nvCxnSpPr>
            <p:spPr>
              <a:xfrm>
                <a:off x="392675" y="1955464"/>
                <a:ext cx="336300" cy="0"/>
              </a:xfrm>
              <a:prstGeom prst="straightConnector1">
                <a:avLst/>
              </a:prstGeom>
              <a:noFill/>
              <a:ln w="9525" cap="flat" cmpd="sng">
                <a:solidFill>
                  <a:schemeClr val="dk2"/>
                </a:solidFill>
                <a:prstDash val="solid"/>
                <a:round/>
                <a:headEnd type="oval" w="med" len="med"/>
                <a:tailEnd type="none" w="med" len="med"/>
              </a:ln>
            </p:spPr>
          </p:cxnSp>
        </p:grpSp>
        <p:sp>
          <p:nvSpPr>
            <p:cNvPr id="1102" name="Google Shape;1102;p14"/>
            <p:cNvSpPr/>
            <p:nvPr/>
          </p:nvSpPr>
          <p:spPr>
            <a:xfrm>
              <a:off x="1615281" y="2064188"/>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14"/>
            <p:cNvSpPr/>
            <p:nvPr/>
          </p:nvSpPr>
          <p:spPr>
            <a:xfrm>
              <a:off x="1612256" y="2173787"/>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14"/>
            <p:cNvSpPr/>
            <p:nvPr/>
          </p:nvSpPr>
          <p:spPr>
            <a:xfrm>
              <a:off x="1612144" y="1732231"/>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14"/>
            <p:cNvSpPr/>
            <p:nvPr/>
          </p:nvSpPr>
          <p:spPr>
            <a:xfrm>
              <a:off x="1612156" y="1823604"/>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6" name="Google Shape;1106;p14"/>
          <p:cNvGrpSpPr/>
          <p:nvPr/>
        </p:nvGrpSpPr>
        <p:grpSpPr>
          <a:xfrm>
            <a:off x="3363525" y="1622521"/>
            <a:ext cx="3042600" cy="1562680"/>
            <a:chOff x="3363525" y="1622521"/>
            <a:chExt cx="3042600" cy="1562680"/>
          </a:xfrm>
        </p:grpSpPr>
        <p:grpSp>
          <p:nvGrpSpPr>
            <p:cNvPr id="1107" name="Google Shape;1107;p14"/>
            <p:cNvGrpSpPr/>
            <p:nvPr/>
          </p:nvGrpSpPr>
          <p:grpSpPr>
            <a:xfrm>
              <a:off x="3363525" y="1622521"/>
              <a:ext cx="3042600" cy="877163"/>
              <a:chOff x="3363525" y="1503696"/>
              <a:chExt cx="3042600" cy="877163"/>
            </a:xfrm>
          </p:grpSpPr>
          <p:sp>
            <p:nvSpPr>
              <p:cNvPr id="1108" name="Google Shape;1108;p14"/>
              <p:cNvSpPr/>
              <p:nvPr/>
            </p:nvSpPr>
            <p:spPr>
              <a:xfrm>
                <a:off x="3828305" y="1649868"/>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14"/>
              <p:cNvSpPr/>
              <p:nvPr/>
            </p:nvSpPr>
            <p:spPr>
              <a:xfrm>
                <a:off x="3770468"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14"/>
              <p:cNvSpPr/>
              <p:nvPr/>
            </p:nvSpPr>
            <p:spPr>
              <a:xfrm>
                <a:off x="3770468" y="1613295"/>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14"/>
              <p:cNvSpPr/>
              <p:nvPr/>
            </p:nvSpPr>
            <p:spPr>
              <a:xfrm>
                <a:off x="3770468"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14"/>
              <p:cNvSpPr/>
              <p:nvPr/>
            </p:nvSpPr>
            <p:spPr>
              <a:xfrm>
                <a:off x="3816033" y="1591910"/>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14"/>
              <p:cNvSpPr/>
              <p:nvPr/>
            </p:nvSpPr>
            <p:spPr>
              <a:xfrm>
                <a:off x="4470832"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14"/>
              <p:cNvSpPr/>
              <p:nvPr/>
            </p:nvSpPr>
            <p:spPr>
              <a:xfrm>
                <a:off x="4470832" y="1634559"/>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14"/>
              <p:cNvSpPr/>
              <p:nvPr/>
            </p:nvSpPr>
            <p:spPr>
              <a:xfrm>
                <a:off x="4470832"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14"/>
              <p:cNvSpPr/>
              <p:nvPr/>
            </p:nvSpPr>
            <p:spPr>
              <a:xfrm>
                <a:off x="3794769" y="2292396"/>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14"/>
              <p:cNvSpPr/>
              <p:nvPr/>
            </p:nvSpPr>
            <p:spPr>
              <a:xfrm>
                <a:off x="3682132" y="1503696"/>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14"/>
              <p:cNvSpPr/>
              <p:nvPr/>
            </p:nvSpPr>
            <p:spPr>
              <a:xfrm>
                <a:off x="3586147" y="2030427"/>
                <a:ext cx="94533" cy="122"/>
              </a:xfrm>
              <a:custGeom>
                <a:avLst/>
                <a:gdLst/>
                <a:ahLst/>
                <a:cxnLst/>
                <a:rect l="l" t="t" r="r" b="b"/>
                <a:pathLst>
                  <a:path w="778" h="1" fill="none" extrusionOk="0">
                    <a:moveTo>
                      <a:pt x="778"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14"/>
              <p:cNvSpPr/>
              <p:nvPr/>
            </p:nvSpPr>
            <p:spPr>
              <a:xfrm>
                <a:off x="3592223" y="1793003"/>
                <a:ext cx="82382" cy="122"/>
              </a:xfrm>
              <a:custGeom>
                <a:avLst/>
                <a:gdLst/>
                <a:ahLst/>
                <a:cxnLst/>
                <a:rect l="l" t="t" r="r" b="b"/>
                <a:pathLst>
                  <a:path w="678" h="1" fill="none" extrusionOk="0">
                    <a:moveTo>
                      <a:pt x="678"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14"/>
              <p:cNvSpPr/>
              <p:nvPr/>
            </p:nvSpPr>
            <p:spPr>
              <a:xfrm>
                <a:off x="3546537" y="1680245"/>
                <a:ext cx="128069" cy="122"/>
              </a:xfrm>
              <a:custGeom>
                <a:avLst/>
                <a:gdLst/>
                <a:ahLst/>
                <a:cxnLst/>
                <a:rect l="l" t="t" r="r" b="b"/>
                <a:pathLst>
                  <a:path w="1054" h="1" fill="none" extrusionOk="0">
                    <a:moveTo>
                      <a:pt x="1054"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21" name="Google Shape;1121;p14"/>
              <p:cNvCxnSpPr/>
              <p:nvPr/>
            </p:nvCxnSpPr>
            <p:spPr>
              <a:xfrm>
                <a:off x="3363525" y="1913003"/>
                <a:ext cx="315600" cy="0"/>
              </a:xfrm>
              <a:prstGeom prst="straightConnector1">
                <a:avLst/>
              </a:prstGeom>
              <a:noFill/>
              <a:ln w="9525" cap="flat" cmpd="sng">
                <a:solidFill>
                  <a:schemeClr val="dk2"/>
                </a:solidFill>
                <a:prstDash val="solid"/>
                <a:round/>
                <a:headEnd type="none" w="med" len="med"/>
                <a:tailEnd type="none" w="med" len="med"/>
              </a:ln>
            </p:spPr>
          </p:cxnSp>
          <p:sp>
            <p:nvSpPr>
              <p:cNvPr id="1122" name="Google Shape;1122;p14"/>
              <p:cNvSpPr/>
              <p:nvPr/>
            </p:nvSpPr>
            <p:spPr>
              <a:xfrm>
                <a:off x="4565331" y="2054850"/>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14"/>
              <p:cNvSpPr/>
              <p:nvPr/>
            </p:nvSpPr>
            <p:spPr>
              <a:xfrm>
                <a:off x="4562306" y="2164449"/>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14"/>
              <p:cNvSpPr/>
              <p:nvPr/>
            </p:nvSpPr>
            <p:spPr>
              <a:xfrm>
                <a:off x="4562194" y="1722894"/>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14"/>
              <p:cNvSpPr/>
              <p:nvPr/>
            </p:nvSpPr>
            <p:spPr>
              <a:xfrm>
                <a:off x="4562206" y="1814267"/>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26" name="Google Shape;1126;p14"/>
              <p:cNvCxnSpPr/>
              <p:nvPr/>
            </p:nvCxnSpPr>
            <p:spPr>
              <a:xfrm>
                <a:off x="4565325" y="1922925"/>
                <a:ext cx="1840800" cy="0"/>
              </a:xfrm>
              <a:prstGeom prst="straightConnector1">
                <a:avLst/>
              </a:prstGeom>
              <a:noFill/>
              <a:ln w="9525" cap="flat" cmpd="sng">
                <a:solidFill>
                  <a:schemeClr val="dk2"/>
                </a:solidFill>
                <a:prstDash val="solid"/>
                <a:round/>
                <a:headEnd type="none" w="med" len="med"/>
                <a:tailEnd type="oval" w="med" len="med"/>
              </a:ln>
            </p:spPr>
          </p:cxnSp>
        </p:grpSp>
        <p:grpSp>
          <p:nvGrpSpPr>
            <p:cNvPr id="1127" name="Google Shape;1127;p14"/>
            <p:cNvGrpSpPr/>
            <p:nvPr/>
          </p:nvGrpSpPr>
          <p:grpSpPr>
            <a:xfrm>
              <a:off x="3369450" y="2030500"/>
              <a:ext cx="227100" cy="1154701"/>
              <a:chOff x="418775" y="1955343"/>
              <a:chExt cx="227100" cy="1116300"/>
            </a:xfrm>
          </p:grpSpPr>
          <p:cxnSp>
            <p:nvCxnSpPr>
              <p:cNvPr id="1128" name="Google Shape;1128;p14"/>
              <p:cNvCxnSpPr/>
              <p:nvPr/>
            </p:nvCxnSpPr>
            <p:spPr>
              <a:xfrm>
                <a:off x="420900" y="1955343"/>
                <a:ext cx="0" cy="1116300"/>
              </a:xfrm>
              <a:prstGeom prst="straightConnector1">
                <a:avLst/>
              </a:prstGeom>
              <a:noFill/>
              <a:ln w="9525" cap="flat" cmpd="sng">
                <a:solidFill>
                  <a:schemeClr val="dk2"/>
                </a:solidFill>
                <a:prstDash val="solid"/>
                <a:round/>
                <a:headEnd type="none" w="med" len="med"/>
                <a:tailEnd type="none" w="med" len="med"/>
              </a:ln>
            </p:spPr>
          </p:cxnSp>
          <p:cxnSp>
            <p:nvCxnSpPr>
              <p:cNvPr id="1129" name="Google Shape;1129;p14"/>
              <p:cNvCxnSpPr/>
              <p:nvPr/>
            </p:nvCxnSpPr>
            <p:spPr>
              <a:xfrm>
                <a:off x="418775" y="3067534"/>
                <a:ext cx="227100" cy="0"/>
              </a:xfrm>
              <a:prstGeom prst="straightConnector1">
                <a:avLst/>
              </a:prstGeom>
              <a:noFill/>
              <a:ln w="9525" cap="flat" cmpd="sng">
                <a:solidFill>
                  <a:schemeClr val="dk2"/>
                </a:solidFill>
                <a:prstDash val="solid"/>
                <a:round/>
                <a:headEnd type="none" w="med" len="med"/>
                <a:tailEnd type="oval" w="med" len="med"/>
              </a:ln>
            </p:spPr>
          </p:cxnSp>
        </p:grpSp>
      </p:grpSp>
      <p:grpSp>
        <p:nvGrpSpPr>
          <p:cNvPr id="1130" name="Google Shape;1130;p14"/>
          <p:cNvGrpSpPr/>
          <p:nvPr/>
        </p:nvGrpSpPr>
        <p:grpSpPr>
          <a:xfrm>
            <a:off x="6368275" y="1619796"/>
            <a:ext cx="1299390" cy="1565405"/>
            <a:chOff x="6368275" y="1619796"/>
            <a:chExt cx="1299390" cy="1565405"/>
          </a:xfrm>
        </p:grpSpPr>
        <p:grpSp>
          <p:nvGrpSpPr>
            <p:cNvPr id="1131" name="Google Shape;1131;p14"/>
            <p:cNvGrpSpPr/>
            <p:nvPr/>
          </p:nvGrpSpPr>
          <p:grpSpPr>
            <a:xfrm>
              <a:off x="6368275" y="1619796"/>
              <a:ext cx="1299390" cy="877163"/>
              <a:chOff x="3363525" y="1503696"/>
              <a:chExt cx="1299390" cy="877163"/>
            </a:xfrm>
          </p:grpSpPr>
          <p:sp>
            <p:nvSpPr>
              <p:cNvPr id="1132" name="Google Shape;1132;p14"/>
              <p:cNvSpPr/>
              <p:nvPr/>
            </p:nvSpPr>
            <p:spPr>
              <a:xfrm>
                <a:off x="3828305" y="1649868"/>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14"/>
              <p:cNvSpPr/>
              <p:nvPr/>
            </p:nvSpPr>
            <p:spPr>
              <a:xfrm>
                <a:off x="3770468"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14"/>
              <p:cNvSpPr/>
              <p:nvPr/>
            </p:nvSpPr>
            <p:spPr>
              <a:xfrm>
                <a:off x="3770468" y="1613295"/>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14"/>
              <p:cNvSpPr/>
              <p:nvPr/>
            </p:nvSpPr>
            <p:spPr>
              <a:xfrm>
                <a:off x="3770468"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14"/>
              <p:cNvSpPr/>
              <p:nvPr/>
            </p:nvSpPr>
            <p:spPr>
              <a:xfrm>
                <a:off x="3816033" y="1591910"/>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14"/>
              <p:cNvSpPr/>
              <p:nvPr/>
            </p:nvSpPr>
            <p:spPr>
              <a:xfrm>
                <a:off x="4470832"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14"/>
              <p:cNvSpPr/>
              <p:nvPr/>
            </p:nvSpPr>
            <p:spPr>
              <a:xfrm>
                <a:off x="4470832" y="1634559"/>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14"/>
              <p:cNvSpPr/>
              <p:nvPr/>
            </p:nvSpPr>
            <p:spPr>
              <a:xfrm>
                <a:off x="4470832"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14"/>
              <p:cNvSpPr/>
              <p:nvPr/>
            </p:nvSpPr>
            <p:spPr>
              <a:xfrm>
                <a:off x="3794769" y="2292396"/>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14"/>
              <p:cNvSpPr/>
              <p:nvPr/>
            </p:nvSpPr>
            <p:spPr>
              <a:xfrm>
                <a:off x="3682132" y="1503696"/>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14"/>
              <p:cNvSpPr/>
              <p:nvPr/>
            </p:nvSpPr>
            <p:spPr>
              <a:xfrm>
                <a:off x="3586147" y="2030427"/>
                <a:ext cx="94533" cy="122"/>
              </a:xfrm>
              <a:custGeom>
                <a:avLst/>
                <a:gdLst/>
                <a:ahLst/>
                <a:cxnLst/>
                <a:rect l="l" t="t" r="r" b="b"/>
                <a:pathLst>
                  <a:path w="778" h="1" fill="none" extrusionOk="0">
                    <a:moveTo>
                      <a:pt x="778"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14"/>
              <p:cNvSpPr/>
              <p:nvPr/>
            </p:nvSpPr>
            <p:spPr>
              <a:xfrm>
                <a:off x="3592223" y="1793003"/>
                <a:ext cx="82382" cy="122"/>
              </a:xfrm>
              <a:custGeom>
                <a:avLst/>
                <a:gdLst/>
                <a:ahLst/>
                <a:cxnLst/>
                <a:rect l="l" t="t" r="r" b="b"/>
                <a:pathLst>
                  <a:path w="678" h="1" fill="none" extrusionOk="0">
                    <a:moveTo>
                      <a:pt x="678"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14"/>
              <p:cNvSpPr/>
              <p:nvPr/>
            </p:nvSpPr>
            <p:spPr>
              <a:xfrm>
                <a:off x="3546537" y="1680245"/>
                <a:ext cx="128069" cy="122"/>
              </a:xfrm>
              <a:custGeom>
                <a:avLst/>
                <a:gdLst/>
                <a:ahLst/>
                <a:cxnLst/>
                <a:rect l="l" t="t" r="r" b="b"/>
                <a:pathLst>
                  <a:path w="1054" h="1" fill="none" extrusionOk="0">
                    <a:moveTo>
                      <a:pt x="1054"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45" name="Google Shape;1145;p14"/>
              <p:cNvCxnSpPr/>
              <p:nvPr/>
            </p:nvCxnSpPr>
            <p:spPr>
              <a:xfrm>
                <a:off x="3363525" y="1925203"/>
                <a:ext cx="315600" cy="0"/>
              </a:xfrm>
              <a:prstGeom prst="straightConnector1">
                <a:avLst/>
              </a:prstGeom>
              <a:noFill/>
              <a:ln w="9525" cap="flat" cmpd="sng">
                <a:solidFill>
                  <a:schemeClr val="dk2"/>
                </a:solidFill>
                <a:prstDash val="solid"/>
                <a:round/>
                <a:headEnd type="none" w="med" len="med"/>
                <a:tailEnd type="none" w="med" len="med"/>
              </a:ln>
            </p:spPr>
          </p:cxnSp>
          <p:sp>
            <p:nvSpPr>
              <p:cNvPr id="1146" name="Google Shape;1146;p14"/>
              <p:cNvSpPr/>
              <p:nvPr/>
            </p:nvSpPr>
            <p:spPr>
              <a:xfrm>
                <a:off x="4565331" y="2054850"/>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14"/>
              <p:cNvSpPr/>
              <p:nvPr/>
            </p:nvSpPr>
            <p:spPr>
              <a:xfrm>
                <a:off x="4562306" y="2164449"/>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14"/>
              <p:cNvSpPr/>
              <p:nvPr/>
            </p:nvSpPr>
            <p:spPr>
              <a:xfrm>
                <a:off x="4562194" y="1722894"/>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14"/>
              <p:cNvSpPr/>
              <p:nvPr/>
            </p:nvSpPr>
            <p:spPr>
              <a:xfrm>
                <a:off x="4562206" y="1814267"/>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0" name="Google Shape;1150;p14"/>
            <p:cNvGrpSpPr/>
            <p:nvPr/>
          </p:nvGrpSpPr>
          <p:grpSpPr>
            <a:xfrm>
              <a:off x="6374325" y="2030500"/>
              <a:ext cx="227100" cy="1154701"/>
              <a:chOff x="418775" y="1955343"/>
              <a:chExt cx="227100" cy="1116300"/>
            </a:xfrm>
          </p:grpSpPr>
          <p:cxnSp>
            <p:nvCxnSpPr>
              <p:cNvPr id="1151" name="Google Shape;1151;p14"/>
              <p:cNvCxnSpPr/>
              <p:nvPr/>
            </p:nvCxnSpPr>
            <p:spPr>
              <a:xfrm>
                <a:off x="420900" y="1955343"/>
                <a:ext cx="0" cy="1116300"/>
              </a:xfrm>
              <a:prstGeom prst="straightConnector1">
                <a:avLst/>
              </a:prstGeom>
              <a:noFill/>
              <a:ln w="9525" cap="flat" cmpd="sng">
                <a:solidFill>
                  <a:schemeClr val="dk2"/>
                </a:solidFill>
                <a:prstDash val="solid"/>
                <a:round/>
                <a:headEnd type="none" w="med" len="med"/>
                <a:tailEnd type="none" w="med" len="med"/>
              </a:ln>
            </p:spPr>
          </p:cxnSp>
          <p:cxnSp>
            <p:nvCxnSpPr>
              <p:cNvPr id="1152" name="Google Shape;1152;p14"/>
              <p:cNvCxnSpPr/>
              <p:nvPr/>
            </p:nvCxnSpPr>
            <p:spPr>
              <a:xfrm>
                <a:off x="418775" y="3067534"/>
                <a:ext cx="227100" cy="0"/>
              </a:xfrm>
              <a:prstGeom prst="straightConnector1">
                <a:avLst/>
              </a:prstGeom>
              <a:noFill/>
              <a:ln w="9525" cap="flat" cmpd="sng">
                <a:solidFill>
                  <a:schemeClr val="dk2"/>
                </a:solidFill>
                <a:prstDash val="solid"/>
                <a:round/>
                <a:headEnd type="none" w="med" len="med"/>
                <a:tailEnd type="oval" w="med" len="med"/>
              </a:ln>
            </p:spPr>
          </p:cxnSp>
        </p:grpSp>
      </p:grpSp>
      <p:grpSp>
        <p:nvGrpSpPr>
          <p:cNvPr id="1153" name="Google Shape;1153;p14"/>
          <p:cNvGrpSpPr/>
          <p:nvPr/>
        </p:nvGrpSpPr>
        <p:grpSpPr>
          <a:xfrm flipH="1">
            <a:off x="-274340" y="-2483486"/>
            <a:ext cx="7884219" cy="3433770"/>
            <a:chOff x="24125" y="294775"/>
            <a:chExt cx="7767703" cy="3383025"/>
          </a:xfrm>
        </p:grpSpPr>
        <p:sp>
          <p:nvSpPr>
            <p:cNvPr id="1154" name="Google Shape;1154;p14"/>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14"/>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14"/>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14"/>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14"/>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14"/>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14"/>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14"/>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14"/>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14"/>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14"/>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14"/>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14"/>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14"/>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14"/>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14"/>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14"/>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14"/>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14"/>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14"/>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14"/>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14"/>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14"/>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14"/>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14"/>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14"/>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14"/>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14"/>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14"/>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14"/>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14"/>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14"/>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14"/>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14"/>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14"/>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14"/>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14"/>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14"/>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14"/>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14"/>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14"/>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14"/>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14"/>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14"/>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14"/>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14"/>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14"/>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14"/>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14"/>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14"/>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14"/>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14"/>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14"/>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14"/>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14"/>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14"/>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14"/>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14"/>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14"/>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14"/>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14"/>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14"/>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14"/>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14"/>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14"/>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14"/>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14"/>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14"/>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14"/>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14"/>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14"/>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14"/>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14"/>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14"/>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14"/>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14"/>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14"/>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14"/>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14"/>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14"/>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14"/>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14"/>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14"/>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14"/>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14"/>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14"/>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14"/>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14"/>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14"/>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14"/>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14"/>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14"/>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14"/>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14"/>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8" name="Google Shape;1248;p14"/>
          <p:cNvGrpSpPr/>
          <p:nvPr/>
        </p:nvGrpSpPr>
        <p:grpSpPr>
          <a:xfrm>
            <a:off x="8757750" y="2728975"/>
            <a:ext cx="1552150" cy="3475150"/>
            <a:chOff x="327125" y="2375600"/>
            <a:chExt cx="1552150" cy="3475150"/>
          </a:xfrm>
        </p:grpSpPr>
        <p:sp>
          <p:nvSpPr>
            <p:cNvPr id="1249" name="Google Shape;1249;p14"/>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14"/>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14"/>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14"/>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14"/>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14"/>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14"/>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14"/>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14"/>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14"/>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14"/>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14"/>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14"/>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14"/>
            <p:cNvSpPr/>
            <p:nvPr/>
          </p:nvSpPr>
          <p:spPr>
            <a:xfrm>
              <a:off x="861250" y="3692600"/>
              <a:ext cx="445675" cy="1618350"/>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14"/>
            <p:cNvSpPr/>
            <p:nvPr/>
          </p:nvSpPr>
          <p:spPr>
            <a:xfrm>
              <a:off x="841275" y="3673200"/>
              <a:ext cx="39975" cy="40550"/>
            </a:xfrm>
            <a:custGeom>
              <a:avLst/>
              <a:gdLst/>
              <a:ahLst/>
              <a:cxnLst/>
              <a:rect l="l" t="t" r="r" b="b"/>
              <a:pathLst>
                <a:path w="1599" h="1622" extrusionOk="0">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14"/>
            <p:cNvSpPr/>
            <p:nvPr/>
          </p:nvSpPr>
          <p:spPr>
            <a:xfrm>
              <a:off x="969100" y="4182200"/>
              <a:ext cx="174625" cy="556975"/>
            </a:xfrm>
            <a:custGeom>
              <a:avLst/>
              <a:gdLst/>
              <a:ahLst/>
              <a:cxnLst/>
              <a:rect l="l" t="t" r="r" b="b"/>
              <a:pathLst>
                <a:path w="6985" h="22279" fill="none" extrusionOk="0">
                  <a:moveTo>
                    <a:pt x="0" y="22278"/>
                  </a:moveTo>
                  <a:lnTo>
                    <a:pt x="6985" y="15294"/>
                  </a:lnTo>
                  <a:lnTo>
                    <a:pt x="6985"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14"/>
            <p:cNvSpPr/>
            <p:nvPr/>
          </p:nvSpPr>
          <p:spPr>
            <a:xfrm>
              <a:off x="1123725" y="4163375"/>
              <a:ext cx="39975" cy="39975"/>
            </a:xfrm>
            <a:custGeom>
              <a:avLst/>
              <a:gdLst/>
              <a:ahLst/>
              <a:cxnLst/>
              <a:rect l="l" t="t" r="r" b="b"/>
              <a:pathLst>
                <a:path w="1599" h="1599" extrusionOk="0">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14"/>
            <p:cNvSpPr/>
            <p:nvPr/>
          </p:nvSpPr>
          <p:spPr>
            <a:xfrm>
              <a:off x="1393075" y="4882950"/>
              <a:ext cx="25" cy="428000"/>
            </a:xfrm>
            <a:custGeom>
              <a:avLst/>
              <a:gdLst/>
              <a:ahLst/>
              <a:cxnLst/>
              <a:rect l="l" t="t" r="r" b="b"/>
              <a:pathLst>
                <a:path w="1" h="17120" fill="none" extrusionOk="0">
                  <a:moveTo>
                    <a:pt x="0" y="17119"/>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14"/>
            <p:cNvSpPr/>
            <p:nvPr/>
          </p:nvSpPr>
          <p:spPr>
            <a:xfrm>
              <a:off x="1373100" y="4864125"/>
              <a:ext cx="39975" cy="39950"/>
            </a:xfrm>
            <a:custGeom>
              <a:avLst/>
              <a:gdLst/>
              <a:ahLst/>
              <a:cxnLst/>
              <a:rect l="l" t="t" r="r" b="b"/>
              <a:pathLst>
                <a:path w="1599" h="1598" extrusionOk="0">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14"/>
            <p:cNvSpPr/>
            <p:nvPr/>
          </p:nvSpPr>
          <p:spPr>
            <a:xfrm>
              <a:off x="1714900" y="4922900"/>
              <a:ext cx="164375" cy="388050"/>
            </a:xfrm>
            <a:custGeom>
              <a:avLst/>
              <a:gdLst/>
              <a:ahLst/>
              <a:cxnLst/>
              <a:rect l="l" t="t" r="r" b="b"/>
              <a:pathLst>
                <a:path w="6575" h="15522" fill="none" extrusionOk="0">
                  <a:moveTo>
                    <a:pt x="6575" y="15521"/>
                  </a:moveTo>
                  <a:lnTo>
                    <a:pt x="6575" y="6574"/>
                  </a:ln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14"/>
            <p:cNvSpPr/>
            <p:nvPr/>
          </p:nvSpPr>
          <p:spPr>
            <a:xfrm>
              <a:off x="1693800" y="4903475"/>
              <a:ext cx="43950" cy="40275"/>
            </a:xfrm>
            <a:custGeom>
              <a:avLst/>
              <a:gdLst/>
              <a:ahLst/>
              <a:cxnLst/>
              <a:rect l="l" t="t" r="r" b="b"/>
              <a:pathLst>
                <a:path w="1758" h="1611" extrusionOk="0">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0" name="Google Shape;1270;p14"/>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71" name="Google Shape;1271;p14"/>
          <p:cNvSpPr txBox="1">
            <a:spLocks noGrp="1"/>
          </p:cNvSpPr>
          <p:nvPr>
            <p:ph type="subTitle" idx="1"/>
          </p:nvPr>
        </p:nvSpPr>
        <p:spPr>
          <a:xfrm>
            <a:off x="719988" y="3728592"/>
            <a:ext cx="1751700" cy="645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272" name="Google Shape;1272;p14"/>
          <p:cNvSpPr txBox="1">
            <a:spLocks noGrp="1"/>
          </p:cNvSpPr>
          <p:nvPr>
            <p:ph type="title" idx="2"/>
          </p:nvPr>
        </p:nvSpPr>
        <p:spPr>
          <a:xfrm>
            <a:off x="720000" y="2868050"/>
            <a:ext cx="911400" cy="6453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73" name="Google Shape;1273;p14"/>
          <p:cNvSpPr txBox="1">
            <a:spLocks noGrp="1"/>
          </p:cNvSpPr>
          <p:nvPr>
            <p:ph type="title" idx="3" hasCustomPrompt="1"/>
          </p:nvPr>
        </p:nvSpPr>
        <p:spPr>
          <a:xfrm>
            <a:off x="878350" y="1768675"/>
            <a:ext cx="584700" cy="5817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74" name="Google Shape;1274;p14"/>
          <p:cNvSpPr txBox="1">
            <a:spLocks noGrp="1"/>
          </p:cNvSpPr>
          <p:nvPr>
            <p:ph type="subTitle" idx="4"/>
          </p:nvPr>
        </p:nvSpPr>
        <p:spPr>
          <a:xfrm>
            <a:off x="3666713" y="3728575"/>
            <a:ext cx="1751700" cy="645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275" name="Google Shape;1275;p14"/>
          <p:cNvSpPr txBox="1">
            <a:spLocks noGrp="1"/>
          </p:cNvSpPr>
          <p:nvPr>
            <p:ph type="title" idx="5"/>
          </p:nvPr>
        </p:nvSpPr>
        <p:spPr>
          <a:xfrm>
            <a:off x="3666725" y="2868050"/>
            <a:ext cx="911400" cy="6453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76" name="Google Shape;1276;p14"/>
          <p:cNvSpPr txBox="1">
            <a:spLocks noGrp="1"/>
          </p:cNvSpPr>
          <p:nvPr>
            <p:ph type="title" idx="6" hasCustomPrompt="1"/>
          </p:nvPr>
        </p:nvSpPr>
        <p:spPr>
          <a:xfrm>
            <a:off x="3828350" y="1768675"/>
            <a:ext cx="584700" cy="5817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77" name="Google Shape;1277;p14"/>
          <p:cNvSpPr txBox="1">
            <a:spLocks noGrp="1"/>
          </p:cNvSpPr>
          <p:nvPr>
            <p:ph type="subTitle" idx="7"/>
          </p:nvPr>
        </p:nvSpPr>
        <p:spPr>
          <a:xfrm>
            <a:off x="6672288" y="3728575"/>
            <a:ext cx="1751700" cy="645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278" name="Google Shape;1278;p14"/>
          <p:cNvSpPr txBox="1">
            <a:spLocks noGrp="1"/>
          </p:cNvSpPr>
          <p:nvPr>
            <p:ph type="title" idx="8"/>
          </p:nvPr>
        </p:nvSpPr>
        <p:spPr>
          <a:xfrm>
            <a:off x="6672300" y="2868050"/>
            <a:ext cx="911400" cy="6453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79" name="Google Shape;1279;p14"/>
          <p:cNvSpPr txBox="1">
            <a:spLocks noGrp="1"/>
          </p:cNvSpPr>
          <p:nvPr>
            <p:ph type="title" idx="9" hasCustomPrompt="1"/>
          </p:nvPr>
        </p:nvSpPr>
        <p:spPr>
          <a:xfrm>
            <a:off x="6832500" y="1768675"/>
            <a:ext cx="584700" cy="5817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80" name="Google Shape;1280;p14"/>
          <p:cNvSpPr/>
          <p:nvPr/>
        </p:nvSpPr>
        <p:spPr>
          <a:xfrm rot="5400000">
            <a:off x="8495108" y="-71091"/>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14"/>
          <p:cNvSpPr/>
          <p:nvPr/>
        </p:nvSpPr>
        <p:spPr>
          <a:xfrm rot="5400000">
            <a:off x="8496650" y="75727"/>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14"/>
          <p:cNvSpPr/>
          <p:nvPr/>
        </p:nvSpPr>
        <p:spPr>
          <a:xfrm rot="5400000">
            <a:off x="8495108" y="222546"/>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14"/>
          <p:cNvSpPr/>
          <p:nvPr/>
        </p:nvSpPr>
        <p:spPr>
          <a:xfrm rot="5400000">
            <a:off x="8496650" y="369365"/>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14"/>
          <p:cNvSpPr/>
          <p:nvPr/>
        </p:nvSpPr>
        <p:spPr>
          <a:xfrm rot="5400000">
            <a:off x="8495108" y="516183"/>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14"/>
          <p:cNvSpPr/>
          <p:nvPr/>
        </p:nvSpPr>
        <p:spPr>
          <a:xfrm rot="5400000">
            <a:off x="8496650" y="66300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184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61875"/>
            <a:ext cx="7704000" cy="488400"/>
          </a:xfrm>
          <a:prstGeom prst="rect">
            <a:avLst/>
          </a:prstGeom>
          <a:noFill/>
          <a:ln>
            <a:noFill/>
          </a:ln>
        </p:spPr>
        <p:txBody>
          <a:bodyPr spcFirstLastPara="1" wrap="square" lIns="0" tIns="0" rIns="0" bIns="0" anchor="t" anchorCtr="0">
            <a:noAutofit/>
          </a:bodyPr>
          <a:lstStyle>
            <a:lvl1pPr lvl="0" algn="ctr">
              <a:spcBef>
                <a:spcPts val="0"/>
              </a:spcBef>
              <a:spcAft>
                <a:spcPts val="0"/>
              </a:spcAft>
              <a:buClr>
                <a:schemeClr val="dk2"/>
              </a:buClr>
              <a:buSzPts val="3600"/>
              <a:buFont typeface="Bebas Neue"/>
              <a:buNone/>
              <a:defRPr sz="3600">
                <a:solidFill>
                  <a:schemeClr val="dk2"/>
                </a:solidFill>
                <a:latin typeface="Bebas Neue"/>
                <a:ea typeface="Bebas Neue"/>
                <a:cs typeface="Bebas Neue"/>
                <a:sym typeface="Bebas Neue"/>
              </a:defRPr>
            </a:lvl1pPr>
            <a:lvl2pPr lvl="1">
              <a:spcBef>
                <a:spcPts val="0"/>
              </a:spcBef>
              <a:spcAft>
                <a:spcPts val="0"/>
              </a:spcAft>
              <a:buClr>
                <a:schemeClr val="dk2"/>
              </a:buClr>
              <a:buSzPts val="2800"/>
              <a:buNone/>
              <a:defRPr sz="2800">
                <a:solidFill>
                  <a:schemeClr val="dk2"/>
                </a:solidFill>
              </a:defRPr>
            </a:lvl2pPr>
            <a:lvl3pPr lvl="2">
              <a:spcBef>
                <a:spcPts val="0"/>
              </a:spcBef>
              <a:spcAft>
                <a:spcPts val="0"/>
              </a:spcAft>
              <a:buClr>
                <a:schemeClr val="dk2"/>
              </a:buClr>
              <a:buSzPts val="2800"/>
              <a:buNone/>
              <a:defRPr sz="2800">
                <a:solidFill>
                  <a:schemeClr val="dk2"/>
                </a:solidFill>
              </a:defRPr>
            </a:lvl3pPr>
            <a:lvl4pPr lvl="3">
              <a:spcBef>
                <a:spcPts val="0"/>
              </a:spcBef>
              <a:spcAft>
                <a:spcPts val="0"/>
              </a:spcAft>
              <a:buClr>
                <a:schemeClr val="dk2"/>
              </a:buClr>
              <a:buSzPts val="2800"/>
              <a:buNone/>
              <a:defRPr sz="2800">
                <a:solidFill>
                  <a:schemeClr val="dk2"/>
                </a:solidFill>
              </a:defRPr>
            </a:lvl4pPr>
            <a:lvl5pPr lvl="4">
              <a:spcBef>
                <a:spcPts val="0"/>
              </a:spcBef>
              <a:spcAft>
                <a:spcPts val="0"/>
              </a:spcAft>
              <a:buClr>
                <a:schemeClr val="dk2"/>
              </a:buClr>
              <a:buSzPts val="2800"/>
              <a:buNone/>
              <a:defRPr sz="2800">
                <a:solidFill>
                  <a:schemeClr val="dk2"/>
                </a:solidFill>
              </a:defRPr>
            </a:lvl5pPr>
            <a:lvl6pPr lvl="5">
              <a:spcBef>
                <a:spcPts val="0"/>
              </a:spcBef>
              <a:spcAft>
                <a:spcPts val="0"/>
              </a:spcAft>
              <a:buClr>
                <a:schemeClr val="dk2"/>
              </a:buClr>
              <a:buSzPts val="2800"/>
              <a:buNone/>
              <a:defRPr sz="2800">
                <a:solidFill>
                  <a:schemeClr val="dk2"/>
                </a:solidFill>
              </a:defRPr>
            </a:lvl6pPr>
            <a:lvl7pPr lvl="6">
              <a:spcBef>
                <a:spcPts val="0"/>
              </a:spcBef>
              <a:spcAft>
                <a:spcPts val="0"/>
              </a:spcAft>
              <a:buClr>
                <a:schemeClr val="dk2"/>
              </a:buClr>
              <a:buSzPts val="2800"/>
              <a:buNone/>
              <a:defRPr sz="2800">
                <a:solidFill>
                  <a:schemeClr val="dk2"/>
                </a:solidFill>
              </a:defRPr>
            </a:lvl7pPr>
            <a:lvl8pPr lvl="7">
              <a:spcBef>
                <a:spcPts val="0"/>
              </a:spcBef>
              <a:spcAft>
                <a:spcPts val="0"/>
              </a:spcAft>
              <a:buClr>
                <a:schemeClr val="dk2"/>
              </a:buClr>
              <a:buSzPts val="2800"/>
              <a:buNone/>
              <a:defRPr sz="2800">
                <a:solidFill>
                  <a:schemeClr val="dk2"/>
                </a:solidFill>
              </a:defRPr>
            </a:lvl8pPr>
            <a:lvl9pPr lvl="8">
              <a:spcBef>
                <a:spcPts val="0"/>
              </a:spcBef>
              <a:spcAft>
                <a:spcPts val="0"/>
              </a:spcAft>
              <a:buClr>
                <a:schemeClr val="dk2"/>
              </a:buClr>
              <a:buSzPts val="2800"/>
              <a:buNone/>
              <a:defRPr sz="2800">
                <a:solidFill>
                  <a:schemeClr val="dk2"/>
                </a:solidFill>
              </a:defRPr>
            </a:lvl9pPr>
          </a:lstStyle>
          <a:p>
            <a:endParaRPr/>
          </a:p>
        </p:txBody>
      </p:sp>
      <p:sp>
        <p:nvSpPr>
          <p:cNvPr id="7" name="Google Shape;7;p1"/>
          <p:cNvSpPr txBox="1">
            <a:spLocks noGrp="1"/>
          </p:cNvSpPr>
          <p:nvPr>
            <p:ph type="body" idx="1"/>
          </p:nvPr>
        </p:nvSpPr>
        <p:spPr>
          <a:xfrm>
            <a:off x="720000" y="1617575"/>
            <a:ext cx="7704000" cy="2951400"/>
          </a:xfrm>
          <a:prstGeom prst="rect">
            <a:avLst/>
          </a:prstGeom>
          <a:noFill/>
          <a:ln>
            <a:noFill/>
          </a:ln>
        </p:spPr>
        <p:txBody>
          <a:bodyPr spcFirstLastPara="1" wrap="square" lIns="0" tIns="0" rIns="0" bIns="0" anchor="t" anchorCtr="0">
            <a:noAutofit/>
          </a:bodyPr>
          <a:lstStyle>
            <a:lvl1pPr marL="457200" lvl="0" indent="-330200">
              <a:lnSpc>
                <a:spcPct val="115000"/>
              </a:lnSpc>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1pPr>
            <a:lvl2pPr marL="914400" lvl="1"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2pPr>
            <a:lvl3pPr marL="1371600" lvl="2"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3pPr>
            <a:lvl4pPr marL="1828800" lvl="3"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4pPr>
            <a:lvl5pPr marL="2286000" lvl="4"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5pPr>
            <a:lvl6pPr marL="2743200" lvl="5"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6pPr>
            <a:lvl7pPr marL="3200400" lvl="6"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7pPr>
            <a:lvl8pPr marL="3657600" lvl="7"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8pPr>
            <a:lvl9pPr marL="4114800" lvl="8" indent="-330200">
              <a:lnSpc>
                <a:spcPct val="115000"/>
              </a:lnSpc>
              <a:spcBef>
                <a:spcPts val="1600"/>
              </a:spcBef>
              <a:spcAft>
                <a:spcPts val="1600"/>
              </a:spcAft>
              <a:buClr>
                <a:schemeClr val="dk1"/>
              </a:buClr>
              <a:buSzPts val="1600"/>
              <a:buFont typeface="Roboto"/>
              <a:buChar char="■"/>
              <a:defRPr sz="1600">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8" r:id="rId4"/>
    <p:sldLayoutId id="2147483660" r:id="rId5"/>
    <p:sldLayoutId id="2147483667"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heatonresearch.com/enco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60"/>
        <p:cNvGrpSpPr/>
        <p:nvPr/>
      </p:nvGrpSpPr>
      <p:grpSpPr>
        <a:xfrm>
          <a:off x="0" y="0"/>
          <a:ext cx="0" cy="0"/>
          <a:chOff x="0" y="0"/>
          <a:chExt cx="0" cy="0"/>
        </a:xfrm>
      </p:grpSpPr>
      <p:sp>
        <p:nvSpPr>
          <p:cNvPr id="1861" name="Google Shape;1861;p27"/>
          <p:cNvSpPr txBox="1">
            <a:spLocks noGrp="1"/>
          </p:cNvSpPr>
          <p:nvPr>
            <p:ph type="ctrTitle"/>
          </p:nvPr>
        </p:nvSpPr>
        <p:spPr>
          <a:xfrm>
            <a:off x="1009200" y="1893447"/>
            <a:ext cx="7125600" cy="1147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smtClean="0">
                <a:solidFill>
                  <a:schemeClr val="dk2"/>
                </a:solidFill>
              </a:rPr>
              <a:t>NEURAL NETWORKS PROJECT</a:t>
            </a:r>
            <a:endParaRPr dirty="0">
              <a:solidFill>
                <a:schemeClr val="dk2"/>
              </a:solidFill>
            </a:endParaRPr>
          </a:p>
        </p:txBody>
      </p:sp>
      <p:sp>
        <p:nvSpPr>
          <p:cNvPr id="1862" name="Google Shape;1862;p27"/>
          <p:cNvSpPr txBox="1">
            <a:spLocks noGrp="1"/>
          </p:cNvSpPr>
          <p:nvPr>
            <p:ph type="subTitle" idx="1"/>
          </p:nvPr>
        </p:nvSpPr>
        <p:spPr>
          <a:xfrm>
            <a:off x="1072262" y="2948702"/>
            <a:ext cx="7125600" cy="1285412"/>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s-ES" sz="1600" dirty="0" smtClean="0">
                <a:solidFill>
                  <a:schemeClr val="dk1"/>
                </a:solidFill>
              </a:rPr>
              <a:t>                                                                                                             Lucía Corpas </a:t>
            </a:r>
          </a:p>
          <a:p>
            <a:pPr marL="0" lvl="0" indent="0" algn="r" rtl="0">
              <a:spcBef>
                <a:spcPts val="0"/>
              </a:spcBef>
              <a:spcAft>
                <a:spcPts val="0"/>
              </a:spcAft>
              <a:buNone/>
            </a:pPr>
            <a:r>
              <a:rPr lang="es-ES" sz="1600" dirty="0" smtClean="0">
                <a:solidFill>
                  <a:schemeClr val="dk1"/>
                </a:solidFill>
              </a:rPr>
              <a:t>						 Javier Jordán</a:t>
            </a:r>
          </a:p>
          <a:p>
            <a:pPr marL="0" lvl="0" indent="0" algn="r" rtl="0">
              <a:spcBef>
                <a:spcPts val="0"/>
              </a:spcBef>
              <a:spcAft>
                <a:spcPts val="0"/>
              </a:spcAft>
              <a:buNone/>
            </a:pPr>
            <a:r>
              <a:rPr lang="es-ES" sz="1600" dirty="0" err="1" smtClean="0">
                <a:solidFill>
                  <a:schemeClr val="dk1"/>
                </a:solidFill>
              </a:rPr>
              <a:t>Illya</a:t>
            </a:r>
            <a:r>
              <a:rPr lang="es-ES" sz="1600" dirty="0" smtClean="0">
                <a:solidFill>
                  <a:schemeClr val="dk1"/>
                </a:solidFill>
              </a:rPr>
              <a:t> </a:t>
            </a:r>
            <a:r>
              <a:rPr lang="es-ES" sz="1600" dirty="0" err="1" smtClean="0">
                <a:solidFill>
                  <a:schemeClr val="dk1"/>
                </a:solidFill>
              </a:rPr>
              <a:t>Rozumovsky</a:t>
            </a:r>
            <a:endParaRPr lang="es-ES" sz="1600" dirty="0" smtClean="0">
              <a:solidFill>
                <a:schemeClr val="dk1"/>
              </a:solidFill>
            </a:endParaRPr>
          </a:p>
          <a:p>
            <a:pPr marL="0" lvl="0" indent="0" algn="r" rtl="0">
              <a:spcBef>
                <a:spcPts val="0"/>
              </a:spcBef>
              <a:spcAft>
                <a:spcPts val="0"/>
              </a:spcAft>
              <a:buNone/>
            </a:pPr>
            <a:r>
              <a:rPr lang="es-ES" sz="1600" dirty="0" smtClean="0">
                <a:solidFill>
                  <a:schemeClr val="dk1"/>
                </a:solidFill>
              </a:rPr>
              <a:t>Jorge Velázquez</a:t>
            </a:r>
            <a:endParaRPr sz="1600" dirty="0">
              <a:solidFill>
                <a:schemeClr val="dk1"/>
              </a:solidFill>
            </a:endParaRPr>
          </a:p>
        </p:txBody>
      </p:sp>
      <p:grpSp>
        <p:nvGrpSpPr>
          <p:cNvPr id="1863" name="Google Shape;1863;p27"/>
          <p:cNvGrpSpPr/>
          <p:nvPr/>
        </p:nvGrpSpPr>
        <p:grpSpPr>
          <a:xfrm>
            <a:off x="-223784" y="-6"/>
            <a:ext cx="2284525" cy="985488"/>
            <a:chOff x="-223784" y="-6"/>
            <a:chExt cx="2284525" cy="985488"/>
          </a:xfrm>
        </p:grpSpPr>
        <p:sp>
          <p:nvSpPr>
            <p:cNvPr id="1864" name="Google Shape;1864;p27"/>
            <p:cNvSpPr/>
            <p:nvPr/>
          </p:nvSpPr>
          <p:spPr>
            <a:xfrm rot="5400000">
              <a:off x="751670" y="-653904"/>
              <a:ext cx="291159" cy="1770887"/>
            </a:xfrm>
            <a:custGeom>
              <a:avLst/>
              <a:gdLst/>
              <a:ahLst/>
              <a:cxnLst/>
              <a:rect l="l" t="t" r="r" b="b"/>
              <a:pathLst>
                <a:path w="3309" h="20126" fill="none" extrusionOk="0">
                  <a:moveTo>
                    <a:pt x="3309" y="20126"/>
                  </a:moveTo>
                  <a:lnTo>
                    <a:pt x="3309" y="10627"/>
                  </a:lnTo>
                  <a:lnTo>
                    <a:pt x="1" y="7293"/>
                  </a:lnTo>
                  <a:lnTo>
                    <a:pt x="1" y="0"/>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27"/>
            <p:cNvSpPr/>
            <p:nvPr/>
          </p:nvSpPr>
          <p:spPr>
            <a:xfrm rot="5400000">
              <a:off x="294064" y="-86060"/>
              <a:ext cx="88" cy="564632"/>
            </a:xfrm>
            <a:custGeom>
              <a:avLst/>
              <a:gdLst/>
              <a:ahLst/>
              <a:cxnLst/>
              <a:rect l="l" t="t" r="r" b="b"/>
              <a:pathLst>
                <a:path w="1" h="6417" fill="none" extrusionOk="0">
                  <a:moveTo>
                    <a:pt x="1" y="6416"/>
                  </a:moveTo>
                  <a:lnTo>
                    <a:pt x="1" y="0"/>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27"/>
            <p:cNvSpPr/>
            <p:nvPr/>
          </p:nvSpPr>
          <p:spPr>
            <a:xfrm rot="5400000">
              <a:off x="575332" y="113545"/>
              <a:ext cx="167709" cy="165509"/>
            </a:xfrm>
            <a:custGeom>
              <a:avLst/>
              <a:gdLst/>
              <a:ahLst/>
              <a:cxnLst/>
              <a:rect l="l" t="t" r="r" b="b"/>
              <a:pathLst>
                <a:path w="1906" h="1881" extrusionOk="0">
                  <a:moveTo>
                    <a:pt x="953" y="1"/>
                  </a:moveTo>
                  <a:cubicBezTo>
                    <a:pt x="426" y="1"/>
                    <a:pt x="0" y="402"/>
                    <a:pt x="0" y="928"/>
                  </a:cubicBezTo>
                  <a:cubicBezTo>
                    <a:pt x="0" y="1455"/>
                    <a:pt x="426" y="1881"/>
                    <a:pt x="953" y="1881"/>
                  </a:cubicBezTo>
                  <a:cubicBezTo>
                    <a:pt x="1479" y="1881"/>
                    <a:pt x="1905" y="1455"/>
                    <a:pt x="1905" y="928"/>
                  </a:cubicBezTo>
                  <a:cubicBezTo>
                    <a:pt x="1905" y="402"/>
                    <a:pt x="1479" y="1"/>
                    <a:pt x="953"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27"/>
            <p:cNvSpPr/>
            <p:nvPr/>
          </p:nvSpPr>
          <p:spPr>
            <a:xfrm rot="5400000">
              <a:off x="873382" y="-351369"/>
              <a:ext cx="147899" cy="1895787"/>
            </a:xfrm>
            <a:custGeom>
              <a:avLst/>
              <a:gdLst/>
              <a:ahLst/>
              <a:cxnLst/>
              <a:rect l="l" t="t" r="r" b="b"/>
              <a:pathLst>
                <a:path w="1681" h="21405" fill="none" extrusionOk="0">
                  <a:moveTo>
                    <a:pt x="1" y="21405"/>
                  </a:moveTo>
                  <a:lnTo>
                    <a:pt x="1" y="5114"/>
                  </a:lnTo>
                  <a:lnTo>
                    <a:pt x="1680" y="3434"/>
                  </a:lnTo>
                  <a:lnTo>
                    <a:pt x="1680" y="1"/>
                  </a:lnTo>
                </a:path>
              </a:pathLst>
            </a:custGeom>
            <a:noFill/>
            <a:ln w="9525" cap="rnd"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27"/>
            <p:cNvSpPr/>
            <p:nvPr/>
          </p:nvSpPr>
          <p:spPr>
            <a:xfrm rot="5400000">
              <a:off x="551408" y="-235203"/>
              <a:ext cx="361727" cy="1912111"/>
            </a:xfrm>
            <a:custGeom>
              <a:avLst/>
              <a:gdLst/>
              <a:ahLst/>
              <a:cxnLst/>
              <a:rect l="l" t="t" r="r" b="b"/>
              <a:pathLst>
                <a:path w="4111" h="21731" fill="none" extrusionOk="0">
                  <a:moveTo>
                    <a:pt x="0" y="21730"/>
                  </a:moveTo>
                  <a:lnTo>
                    <a:pt x="0" y="14562"/>
                  </a:lnTo>
                  <a:lnTo>
                    <a:pt x="4110" y="10427"/>
                  </a:lnTo>
                  <a:lnTo>
                    <a:pt x="4110" y="1"/>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27"/>
            <p:cNvSpPr/>
            <p:nvPr/>
          </p:nvSpPr>
          <p:spPr>
            <a:xfrm rot="5400000">
              <a:off x="1689436" y="818961"/>
              <a:ext cx="165421" cy="167621"/>
            </a:xfrm>
            <a:custGeom>
              <a:avLst/>
              <a:gdLst/>
              <a:ahLst/>
              <a:cxnLst/>
              <a:rect l="l" t="t" r="r" b="b"/>
              <a:pathLst>
                <a:path w="1880" h="1905" extrusionOk="0">
                  <a:moveTo>
                    <a:pt x="927" y="0"/>
                  </a:moveTo>
                  <a:cubicBezTo>
                    <a:pt x="401" y="0"/>
                    <a:pt x="0" y="426"/>
                    <a:pt x="0" y="952"/>
                  </a:cubicBezTo>
                  <a:cubicBezTo>
                    <a:pt x="0" y="1479"/>
                    <a:pt x="401" y="1905"/>
                    <a:pt x="927" y="1905"/>
                  </a:cubicBezTo>
                  <a:cubicBezTo>
                    <a:pt x="1454" y="1905"/>
                    <a:pt x="1880" y="1479"/>
                    <a:pt x="1880" y="952"/>
                  </a:cubicBezTo>
                  <a:cubicBezTo>
                    <a:pt x="1880" y="426"/>
                    <a:pt x="1454" y="0"/>
                    <a:pt x="927"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27"/>
            <p:cNvSpPr/>
            <p:nvPr/>
          </p:nvSpPr>
          <p:spPr>
            <a:xfrm rot="5400000">
              <a:off x="1894132" y="585435"/>
              <a:ext cx="167709" cy="165509"/>
            </a:xfrm>
            <a:custGeom>
              <a:avLst/>
              <a:gdLst/>
              <a:ahLst/>
              <a:cxnLst/>
              <a:rect l="l" t="t" r="r" b="b"/>
              <a:pathLst>
                <a:path w="1906" h="1881" extrusionOk="0">
                  <a:moveTo>
                    <a:pt x="953" y="0"/>
                  </a:moveTo>
                  <a:cubicBezTo>
                    <a:pt x="427" y="0"/>
                    <a:pt x="1" y="426"/>
                    <a:pt x="1" y="928"/>
                  </a:cubicBezTo>
                  <a:cubicBezTo>
                    <a:pt x="1" y="1454"/>
                    <a:pt x="427" y="1880"/>
                    <a:pt x="953" y="1880"/>
                  </a:cubicBezTo>
                  <a:cubicBezTo>
                    <a:pt x="1479" y="1880"/>
                    <a:pt x="1905" y="1454"/>
                    <a:pt x="1905" y="928"/>
                  </a:cubicBezTo>
                  <a:cubicBezTo>
                    <a:pt x="1905" y="426"/>
                    <a:pt x="1479" y="0"/>
                    <a:pt x="9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27"/>
            <p:cNvSpPr/>
            <p:nvPr/>
          </p:nvSpPr>
          <p:spPr>
            <a:xfrm rot="5400000">
              <a:off x="1782751" y="-50"/>
              <a:ext cx="167621" cy="167709"/>
            </a:xfrm>
            <a:custGeom>
              <a:avLst/>
              <a:gdLst/>
              <a:ahLst/>
              <a:cxnLst/>
              <a:rect l="l" t="t" r="r" b="b"/>
              <a:pathLst>
                <a:path w="1905" h="1906" extrusionOk="0">
                  <a:moveTo>
                    <a:pt x="952" y="1"/>
                  </a:moveTo>
                  <a:cubicBezTo>
                    <a:pt x="426" y="1"/>
                    <a:pt x="0" y="427"/>
                    <a:pt x="0" y="953"/>
                  </a:cubicBezTo>
                  <a:cubicBezTo>
                    <a:pt x="0" y="1480"/>
                    <a:pt x="426" y="1906"/>
                    <a:pt x="952" y="1906"/>
                  </a:cubicBezTo>
                  <a:cubicBezTo>
                    <a:pt x="1479" y="1906"/>
                    <a:pt x="1905" y="1480"/>
                    <a:pt x="1905" y="953"/>
                  </a:cubicBezTo>
                  <a:cubicBezTo>
                    <a:pt x="1905" y="427"/>
                    <a:pt x="1479" y="1"/>
                    <a:pt x="9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2" name="Google Shape;1872;p27"/>
          <p:cNvGrpSpPr/>
          <p:nvPr/>
        </p:nvGrpSpPr>
        <p:grpSpPr>
          <a:xfrm>
            <a:off x="5876365" y="118125"/>
            <a:ext cx="3316597" cy="2830576"/>
            <a:chOff x="5876365" y="118125"/>
            <a:chExt cx="3316597" cy="2830576"/>
          </a:xfrm>
        </p:grpSpPr>
        <p:sp>
          <p:nvSpPr>
            <p:cNvPr id="1873" name="Google Shape;1873;p27"/>
            <p:cNvSpPr/>
            <p:nvPr/>
          </p:nvSpPr>
          <p:spPr>
            <a:xfrm rot="10800000">
              <a:off x="9025253" y="996438"/>
              <a:ext cx="167709" cy="165509"/>
            </a:xfrm>
            <a:custGeom>
              <a:avLst/>
              <a:gdLst/>
              <a:ahLst/>
              <a:cxnLst/>
              <a:rect l="l" t="t" r="r" b="b"/>
              <a:pathLst>
                <a:path w="1906" h="1881" extrusionOk="0">
                  <a:moveTo>
                    <a:pt x="953" y="1"/>
                  </a:moveTo>
                  <a:cubicBezTo>
                    <a:pt x="426" y="1"/>
                    <a:pt x="0" y="402"/>
                    <a:pt x="0" y="928"/>
                  </a:cubicBezTo>
                  <a:cubicBezTo>
                    <a:pt x="0" y="1455"/>
                    <a:pt x="426" y="1881"/>
                    <a:pt x="953" y="1881"/>
                  </a:cubicBezTo>
                  <a:cubicBezTo>
                    <a:pt x="1479" y="1881"/>
                    <a:pt x="1905" y="1455"/>
                    <a:pt x="1905" y="928"/>
                  </a:cubicBezTo>
                  <a:cubicBezTo>
                    <a:pt x="1905" y="402"/>
                    <a:pt x="1479" y="1"/>
                    <a:pt x="9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27"/>
            <p:cNvSpPr/>
            <p:nvPr/>
          </p:nvSpPr>
          <p:spPr>
            <a:xfrm>
              <a:off x="6008817" y="118125"/>
              <a:ext cx="3134824" cy="182018"/>
            </a:xfrm>
            <a:custGeom>
              <a:avLst/>
              <a:gdLst/>
              <a:ahLst/>
              <a:cxnLst/>
              <a:rect l="l" t="t" r="r" b="b"/>
              <a:pathLst>
                <a:path w="25490" h="1480" fill="none" extrusionOk="0">
                  <a:moveTo>
                    <a:pt x="1" y="1479"/>
                  </a:moveTo>
                  <a:lnTo>
                    <a:pt x="13710" y="1479"/>
                  </a:lnTo>
                  <a:lnTo>
                    <a:pt x="15164" y="0"/>
                  </a:lnTo>
                  <a:lnTo>
                    <a:pt x="25490" y="0"/>
                  </a:lnTo>
                </a:path>
              </a:pathLst>
            </a:custGeom>
            <a:noFill/>
            <a:ln w="9525" cap="rnd"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27"/>
            <p:cNvSpPr/>
            <p:nvPr/>
          </p:nvSpPr>
          <p:spPr>
            <a:xfrm>
              <a:off x="5876365" y="182815"/>
              <a:ext cx="234282" cy="234409"/>
            </a:xfrm>
            <a:custGeom>
              <a:avLst/>
              <a:gdLst/>
              <a:ahLst/>
              <a:cxnLst/>
              <a:rect l="l" t="t" r="r" b="b"/>
              <a:pathLst>
                <a:path w="1905" h="1906" extrusionOk="0">
                  <a:moveTo>
                    <a:pt x="953" y="1"/>
                  </a:moveTo>
                  <a:cubicBezTo>
                    <a:pt x="426" y="1"/>
                    <a:pt x="0" y="427"/>
                    <a:pt x="0" y="953"/>
                  </a:cubicBezTo>
                  <a:cubicBezTo>
                    <a:pt x="0" y="1479"/>
                    <a:pt x="426" y="1905"/>
                    <a:pt x="953" y="1905"/>
                  </a:cubicBezTo>
                  <a:cubicBezTo>
                    <a:pt x="1479" y="1905"/>
                    <a:pt x="1905" y="1479"/>
                    <a:pt x="1905" y="953"/>
                  </a:cubicBezTo>
                  <a:cubicBezTo>
                    <a:pt x="1905" y="427"/>
                    <a:pt x="1479" y="1"/>
                    <a:pt x="953" y="1"/>
                  </a:cubicBezTo>
                  <a:close/>
                </a:path>
              </a:pathLst>
            </a:custGeom>
            <a:solidFill>
              <a:srgbClr val="00F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27"/>
            <p:cNvSpPr/>
            <p:nvPr/>
          </p:nvSpPr>
          <p:spPr>
            <a:xfrm rot="10800000">
              <a:off x="9109108" y="515661"/>
              <a:ext cx="88" cy="564632"/>
            </a:xfrm>
            <a:custGeom>
              <a:avLst/>
              <a:gdLst/>
              <a:ahLst/>
              <a:cxnLst/>
              <a:rect l="l" t="t" r="r" b="b"/>
              <a:pathLst>
                <a:path w="1" h="6417" fill="none" extrusionOk="0">
                  <a:moveTo>
                    <a:pt x="1" y="6416"/>
                  </a:moveTo>
                  <a:lnTo>
                    <a:pt x="1" y="0"/>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27"/>
            <p:cNvSpPr/>
            <p:nvPr/>
          </p:nvSpPr>
          <p:spPr>
            <a:xfrm rot="10800000">
              <a:off x="8441048" y="515657"/>
              <a:ext cx="361727" cy="2369168"/>
            </a:xfrm>
            <a:custGeom>
              <a:avLst/>
              <a:gdLst/>
              <a:ahLst/>
              <a:cxnLst/>
              <a:rect l="l" t="t" r="r" b="b"/>
              <a:pathLst>
                <a:path w="4111" h="21731" fill="none" extrusionOk="0">
                  <a:moveTo>
                    <a:pt x="0" y="21730"/>
                  </a:moveTo>
                  <a:lnTo>
                    <a:pt x="0" y="14562"/>
                  </a:lnTo>
                  <a:lnTo>
                    <a:pt x="4110" y="10427"/>
                  </a:lnTo>
                  <a:lnTo>
                    <a:pt x="4110" y="1"/>
                  </a:lnTo>
                </a:path>
              </a:pathLst>
            </a:custGeom>
            <a:noFill/>
            <a:ln w="9525" cap="rnd"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27"/>
            <p:cNvSpPr/>
            <p:nvPr/>
          </p:nvSpPr>
          <p:spPr>
            <a:xfrm rot="10800000">
              <a:off x="8357275" y="2781081"/>
              <a:ext cx="165421" cy="167621"/>
            </a:xfrm>
            <a:custGeom>
              <a:avLst/>
              <a:gdLst/>
              <a:ahLst/>
              <a:cxnLst/>
              <a:rect l="l" t="t" r="r" b="b"/>
              <a:pathLst>
                <a:path w="1880" h="1905" extrusionOk="0">
                  <a:moveTo>
                    <a:pt x="927" y="0"/>
                  </a:moveTo>
                  <a:cubicBezTo>
                    <a:pt x="401" y="0"/>
                    <a:pt x="0" y="426"/>
                    <a:pt x="0" y="952"/>
                  </a:cubicBezTo>
                  <a:cubicBezTo>
                    <a:pt x="0" y="1479"/>
                    <a:pt x="401" y="1905"/>
                    <a:pt x="927" y="1905"/>
                  </a:cubicBezTo>
                  <a:cubicBezTo>
                    <a:pt x="1454" y="1905"/>
                    <a:pt x="1880" y="1479"/>
                    <a:pt x="1880" y="952"/>
                  </a:cubicBezTo>
                  <a:cubicBezTo>
                    <a:pt x="1880" y="426"/>
                    <a:pt x="1454" y="0"/>
                    <a:pt x="9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11 Título"/>
          <p:cNvSpPr>
            <a:spLocks noGrp="1"/>
          </p:cNvSpPr>
          <p:nvPr>
            <p:ph type="title" idx="4294967295"/>
          </p:nvPr>
        </p:nvSpPr>
        <p:spPr>
          <a:xfrm>
            <a:off x="684790" y="198293"/>
            <a:ext cx="7704137" cy="488950"/>
          </a:xfrm>
        </p:spPr>
        <p:txBody>
          <a:bodyPr/>
          <a:lstStyle/>
          <a:p>
            <a:r>
              <a:rPr lang="es-ES" dirty="0" err="1" smtClean="0"/>
              <a:t>elliott</a:t>
            </a:r>
            <a:r>
              <a:rPr lang="es-ES" dirty="0" smtClean="0"/>
              <a:t> </a:t>
            </a:r>
            <a:r>
              <a:rPr lang="es-ES" dirty="0" err="1" smtClean="0"/>
              <a:t>symmetric</a:t>
            </a:r>
            <a:endParaRPr lang="es-E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7750" y="879050"/>
            <a:ext cx="2998096" cy="1834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4678" y="879050"/>
            <a:ext cx="3295201" cy="1834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7782" y="2943376"/>
            <a:ext cx="3078032" cy="1834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22083" y="2943376"/>
            <a:ext cx="2960390" cy="1834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98414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11 Título"/>
          <p:cNvSpPr>
            <a:spLocks noGrp="1"/>
          </p:cNvSpPr>
          <p:nvPr>
            <p:ph type="title" idx="4294967295"/>
          </p:nvPr>
        </p:nvSpPr>
        <p:spPr>
          <a:xfrm>
            <a:off x="684790" y="198293"/>
            <a:ext cx="7704137" cy="488950"/>
          </a:xfrm>
        </p:spPr>
        <p:txBody>
          <a:bodyPr/>
          <a:lstStyle/>
          <a:p>
            <a:r>
              <a:rPr lang="es-ES" dirty="0" err="1" smtClean="0"/>
              <a:t>elliott</a:t>
            </a:r>
            <a:r>
              <a:rPr lang="es-ES" dirty="0" smtClean="0"/>
              <a:t> </a:t>
            </a:r>
            <a:r>
              <a:rPr lang="es-ES" dirty="0" err="1" smtClean="0"/>
              <a:t>symmetric</a:t>
            </a:r>
            <a:endParaRPr lang="es-E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9367" y="879051"/>
            <a:ext cx="2915996" cy="1834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4622" y="879050"/>
            <a:ext cx="2932937" cy="1834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3475" y="2910932"/>
            <a:ext cx="3095327" cy="1834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86874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11 Título"/>
          <p:cNvSpPr>
            <a:spLocks noGrp="1"/>
          </p:cNvSpPr>
          <p:nvPr>
            <p:ph type="title"/>
          </p:nvPr>
        </p:nvSpPr>
        <p:spPr/>
        <p:txBody>
          <a:bodyPr/>
          <a:lstStyle/>
          <a:p>
            <a:r>
              <a:rPr lang="es-ES" dirty="0" smtClean="0"/>
              <a:t>SELECTED PLOT</a:t>
            </a:r>
            <a:endParaRPr lang="es-ES" dirty="0"/>
          </a:p>
        </p:txBody>
      </p:sp>
      <p:sp>
        <p:nvSpPr>
          <p:cNvPr id="13" name="12 Marcador de texto"/>
          <p:cNvSpPr>
            <a:spLocks noGrp="1"/>
          </p:cNvSpPr>
          <p:nvPr>
            <p:ph type="body" idx="1"/>
          </p:nvPr>
        </p:nvSpPr>
        <p:spPr>
          <a:xfrm>
            <a:off x="689526" y="1039091"/>
            <a:ext cx="7704000" cy="623454"/>
          </a:xfrm>
        </p:spPr>
        <p:txBody>
          <a:bodyPr/>
          <a:lstStyle/>
          <a:p>
            <a:pPr marL="127000" indent="0">
              <a:buNone/>
            </a:pPr>
            <a:r>
              <a:rPr lang="es-ES" dirty="0" err="1" smtClean="0"/>
              <a:t>The</a:t>
            </a:r>
            <a:r>
              <a:rPr lang="es-ES" dirty="0" smtClean="0"/>
              <a:t> </a:t>
            </a:r>
            <a:r>
              <a:rPr lang="es-ES" dirty="0" err="1" smtClean="0"/>
              <a:t>selected</a:t>
            </a:r>
            <a:r>
              <a:rPr lang="es-ES" dirty="0" smtClean="0"/>
              <a:t> </a:t>
            </a:r>
            <a:r>
              <a:rPr lang="es-ES" dirty="0" err="1" smtClean="0"/>
              <a:t>plot</a:t>
            </a:r>
            <a:r>
              <a:rPr lang="es-ES" dirty="0" smtClean="0"/>
              <a:t> </a:t>
            </a:r>
            <a:r>
              <a:rPr lang="es-ES" dirty="0" err="1" smtClean="0"/>
              <a:t>is</a:t>
            </a:r>
            <a:r>
              <a:rPr lang="es-ES" dirty="0" smtClean="0"/>
              <a:t> </a:t>
            </a:r>
            <a:r>
              <a:rPr lang="es-ES" dirty="0" err="1" smtClean="0"/>
              <a:t>the</a:t>
            </a:r>
            <a:r>
              <a:rPr lang="es-ES" dirty="0" smtClean="0"/>
              <a:t> </a:t>
            </a:r>
            <a:r>
              <a:rPr lang="es-ES" dirty="0" err="1" smtClean="0"/>
              <a:t>number</a:t>
            </a:r>
            <a:r>
              <a:rPr lang="es-ES" dirty="0" smtClean="0"/>
              <a:t> 10 </a:t>
            </a:r>
            <a:r>
              <a:rPr lang="es-ES" dirty="0" err="1" smtClean="0"/>
              <a:t>with</a:t>
            </a:r>
            <a:r>
              <a:rPr lang="es-ES" dirty="0" smtClean="0"/>
              <a:t> </a:t>
            </a:r>
            <a:r>
              <a:rPr lang="es-ES" dirty="0" err="1" smtClean="0"/>
              <a:t>Activaiton</a:t>
            </a:r>
            <a:r>
              <a:rPr lang="es-ES" dirty="0" smtClean="0"/>
              <a:t> </a:t>
            </a:r>
            <a:r>
              <a:rPr lang="es-ES" dirty="0" err="1" smtClean="0"/>
              <a:t>Elliott</a:t>
            </a:r>
            <a:r>
              <a:rPr lang="es-ES" dirty="0" smtClean="0"/>
              <a:t> </a:t>
            </a:r>
            <a:r>
              <a:rPr lang="es-ES" dirty="0" err="1" smtClean="0"/>
              <a:t>Symmetric</a:t>
            </a:r>
            <a:r>
              <a:rPr lang="es-ES" dirty="0" smtClean="0"/>
              <a:t>, </a:t>
            </a:r>
            <a:r>
              <a:rPr lang="es-ES" dirty="0" err="1" smtClean="0"/>
              <a:t>because</a:t>
            </a:r>
            <a:r>
              <a:rPr lang="es-ES" dirty="0" smtClean="0"/>
              <a:t> </a:t>
            </a:r>
            <a:r>
              <a:rPr lang="es-ES" dirty="0" err="1" smtClean="0"/>
              <a:t>it</a:t>
            </a:r>
            <a:r>
              <a:rPr lang="es-ES" dirty="0" smtClean="0"/>
              <a:t> </a:t>
            </a:r>
            <a:r>
              <a:rPr lang="es-ES" dirty="0" err="1" smtClean="0"/>
              <a:t>is</a:t>
            </a:r>
            <a:r>
              <a:rPr lang="es-ES" dirty="0" smtClean="0"/>
              <a:t> </a:t>
            </a:r>
            <a:r>
              <a:rPr lang="es-ES" dirty="0" err="1" smtClean="0"/>
              <a:t>the</a:t>
            </a:r>
            <a:r>
              <a:rPr lang="es-ES" dirty="0" smtClean="0"/>
              <a:t> </a:t>
            </a:r>
            <a:r>
              <a:rPr lang="es-ES" dirty="0" err="1" smtClean="0"/>
              <a:t>one</a:t>
            </a:r>
            <a:r>
              <a:rPr lang="es-ES" dirty="0" smtClean="0"/>
              <a:t> </a:t>
            </a:r>
            <a:r>
              <a:rPr lang="es-ES" dirty="0" err="1" smtClean="0"/>
              <a:t>that</a:t>
            </a:r>
            <a:r>
              <a:rPr lang="es-ES" dirty="0" smtClean="0"/>
              <a:t> show </a:t>
            </a:r>
            <a:r>
              <a:rPr lang="es-ES" dirty="0" err="1" smtClean="0"/>
              <a:t>us</a:t>
            </a:r>
            <a:r>
              <a:rPr lang="es-ES" dirty="0" smtClean="0"/>
              <a:t> </a:t>
            </a:r>
            <a:r>
              <a:rPr lang="es-ES" dirty="0" err="1" smtClean="0"/>
              <a:t>the</a:t>
            </a:r>
            <a:r>
              <a:rPr lang="es-ES" dirty="0" smtClean="0"/>
              <a:t> </a:t>
            </a:r>
            <a:r>
              <a:rPr lang="es-ES" dirty="0" err="1" smtClean="0"/>
              <a:t>minimum</a:t>
            </a:r>
            <a:r>
              <a:rPr lang="es-ES" dirty="0" smtClean="0"/>
              <a:t> </a:t>
            </a:r>
            <a:r>
              <a:rPr lang="es-ES" dirty="0" err="1" smtClean="0"/>
              <a:t>validation</a:t>
            </a:r>
            <a:r>
              <a:rPr lang="es-ES" dirty="0" smtClean="0"/>
              <a:t> error </a:t>
            </a:r>
            <a:r>
              <a:rPr lang="es-ES" dirty="0" err="1" smtClean="0"/>
              <a:t>with</a:t>
            </a:r>
            <a:r>
              <a:rPr lang="es-ES" dirty="0" smtClean="0"/>
              <a:t> </a:t>
            </a:r>
            <a:r>
              <a:rPr lang="es-ES" dirty="0" err="1" smtClean="0"/>
              <a:t>the</a:t>
            </a:r>
            <a:r>
              <a:rPr lang="es-ES" dirty="0" smtClean="0"/>
              <a:t> </a:t>
            </a:r>
            <a:r>
              <a:rPr lang="es-ES" dirty="0" err="1" smtClean="0"/>
              <a:t>minimum</a:t>
            </a:r>
            <a:r>
              <a:rPr lang="es-ES" dirty="0" smtClean="0"/>
              <a:t> </a:t>
            </a:r>
            <a:r>
              <a:rPr lang="es-ES" dirty="0" err="1" smtClean="0"/>
              <a:t>number</a:t>
            </a:r>
            <a:r>
              <a:rPr lang="es-ES" dirty="0" smtClean="0"/>
              <a:t> of </a:t>
            </a:r>
            <a:r>
              <a:rPr lang="es-ES" dirty="0" err="1" smtClean="0"/>
              <a:t>iterations</a:t>
            </a:r>
            <a:r>
              <a:rPr lang="es-ES" dirty="0" smtClean="0"/>
              <a:t>. </a:t>
            </a:r>
            <a:r>
              <a:rPr lang="es-ES" dirty="0" err="1" smtClean="0"/>
              <a:t>This</a:t>
            </a:r>
            <a:r>
              <a:rPr lang="es-ES" dirty="0" smtClean="0"/>
              <a:t> </a:t>
            </a:r>
            <a:r>
              <a:rPr lang="es-ES" dirty="0" err="1" smtClean="0"/>
              <a:t>one</a:t>
            </a:r>
            <a:r>
              <a:rPr lang="es-ES" dirty="0" smtClean="0"/>
              <a:t> in particular, </a:t>
            </a:r>
            <a:r>
              <a:rPr lang="es-ES" dirty="0" err="1" smtClean="0"/>
              <a:t>reaches</a:t>
            </a:r>
            <a:r>
              <a:rPr lang="es-ES" dirty="0" smtClean="0"/>
              <a:t> </a:t>
            </a:r>
            <a:r>
              <a:rPr lang="es-ES" dirty="0" err="1" smtClean="0"/>
              <a:t>an</a:t>
            </a:r>
            <a:r>
              <a:rPr lang="es-ES" dirty="0" smtClean="0"/>
              <a:t> error of 0,1 </a:t>
            </a:r>
            <a:r>
              <a:rPr lang="es-ES" dirty="0" err="1" smtClean="0"/>
              <a:t>with</a:t>
            </a:r>
            <a:r>
              <a:rPr lang="es-ES" dirty="0" smtClean="0"/>
              <a:t> </a:t>
            </a:r>
            <a:r>
              <a:rPr lang="es-ES" dirty="0" err="1" smtClean="0"/>
              <a:t>around</a:t>
            </a:r>
            <a:r>
              <a:rPr lang="es-ES" dirty="0" smtClean="0"/>
              <a:t> 35 </a:t>
            </a:r>
            <a:r>
              <a:rPr lang="es-ES" dirty="0" err="1" smtClean="0"/>
              <a:t>iterations</a:t>
            </a:r>
            <a:r>
              <a:rPr lang="es-ES" dirty="0" smtClean="0"/>
              <a:t>.</a:t>
            </a:r>
          </a:p>
          <a:p>
            <a:pPr marL="127000" indent="0">
              <a:buNone/>
            </a:pPr>
            <a:endParaRPr lang="es-ES" dirty="0" smtClean="0"/>
          </a:p>
          <a:p>
            <a:pPr marL="127000" indent="0">
              <a:buNone/>
            </a:pPr>
            <a:r>
              <a:rPr lang="es-ES" dirty="0"/>
              <a:t>	</a:t>
            </a:r>
          </a:p>
        </p:txBody>
      </p:sp>
      <p:pic>
        <p:nvPicPr>
          <p:cNvPr id="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8234" y="1786755"/>
            <a:ext cx="4746585" cy="2813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60721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82"/>
        <p:cNvGrpSpPr/>
        <p:nvPr/>
      </p:nvGrpSpPr>
      <p:grpSpPr>
        <a:xfrm>
          <a:off x="0" y="0"/>
          <a:ext cx="0" cy="0"/>
          <a:chOff x="0" y="0"/>
          <a:chExt cx="0" cy="0"/>
        </a:xfrm>
      </p:grpSpPr>
      <p:sp>
        <p:nvSpPr>
          <p:cNvPr id="1883" name="Google Shape;1883;p28"/>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smtClean="0">
                <a:latin typeface="Bebas Neue"/>
                <a:ea typeface="Bebas Neue"/>
                <a:cs typeface="Bebas Neue"/>
                <a:sym typeface="Bebas Neue"/>
              </a:rPr>
              <a:t>Introduction</a:t>
            </a:r>
            <a:endParaRPr dirty="0">
              <a:latin typeface="Bebas Neue"/>
              <a:ea typeface="Bebas Neue"/>
              <a:cs typeface="Bebas Neue"/>
              <a:sym typeface="Bebas Neue"/>
            </a:endParaRPr>
          </a:p>
        </p:txBody>
      </p:sp>
      <p:sp>
        <p:nvSpPr>
          <p:cNvPr id="1884" name="Google Shape;1884;p28"/>
          <p:cNvSpPr txBox="1">
            <a:spLocks noGrp="1"/>
          </p:cNvSpPr>
          <p:nvPr>
            <p:ph type="body" idx="1"/>
          </p:nvPr>
        </p:nvSpPr>
        <p:spPr>
          <a:xfrm>
            <a:off x="713694" y="1512964"/>
            <a:ext cx="7704000" cy="2453012"/>
          </a:xfrm>
          <a:prstGeom prst="rect">
            <a:avLst/>
          </a:prstGeom>
        </p:spPr>
        <p:txBody>
          <a:bodyPr spcFirstLastPara="1" wrap="square" lIns="0" tIns="0" rIns="0" bIns="0" anchor="t" anchorCtr="0">
            <a:noAutofit/>
          </a:bodyPr>
          <a:lstStyle/>
          <a:p>
            <a:pPr marL="0" lvl="0" indent="0" algn="just">
              <a:buNone/>
            </a:pPr>
            <a:r>
              <a:rPr lang="en-US" dirty="0"/>
              <a:t>In this project, </a:t>
            </a:r>
            <a:r>
              <a:rPr lang="en-US" dirty="0" smtClean="0"/>
              <a:t>we have learned a </a:t>
            </a:r>
            <a:r>
              <a:rPr lang="en-US" dirty="0"/>
              <a:t>function from several training patterns by using a multilayer perceptron neural network. The function </a:t>
            </a:r>
            <a:r>
              <a:rPr lang="en-US" dirty="0" smtClean="0"/>
              <a:t>that we have used has </a:t>
            </a:r>
            <a:r>
              <a:rPr lang="en-US" dirty="0"/>
              <a:t>two real numbers (</a:t>
            </a:r>
            <a:r>
              <a:rPr lang="en-US" dirty="0" err="1"/>
              <a:t>x,y</a:t>
            </a:r>
            <a:r>
              <a:rPr lang="en-US" dirty="0"/>
              <a:t>) as inputs and a single real number as output: </a:t>
            </a:r>
            <a:endParaRPr lang="en-US" dirty="0" smtClean="0"/>
          </a:p>
          <a:p>
            <a:pPr marL="0" lvl="0" indent="0" algn="ctr">
              <a:buNone/>
            </a:pPr>
            <a:endParaRPr lang="en-US" dirty="0"/>
          </a:p>
          <a:p>
            <a:pPr marL="0" lvl="0" indent="0" algn="ctr">
              <a:buNone/>
            </a:pPr>
            <a:r>
              <a:rPr lang="en-US" dirty="0" smtClean="0"/>
              <a:t>F(</a:t>
            </a:r>
            <a:r>
              <a:rPr lang="en-US" dirty="0" err="1" smtClean="0"/>
              <a:t>x,y</a:t>
            </a:r>
            <a:r>
              <a:rPr lang="en-US" dirty="0"/>
              <a:t>) = sin(x) * </a:t>
            </a:r>
            <a:r>
              <a:rPr lang="en-US" dirty="0" err="1" smtClean="0"/>
              <a:t>cos</a:t>
            </a:r>
            <a:r>
              <a:rPr lang="en-US" dirty="0" smtClean="0"/>
              <a:t>(y)</a:t>
            </a:r>
          </a:p>
          <a:p>
            <a:pPr marL="0" lvl="0" indent="0">
              <a:buNone/>
            </a:pPr>
            <a:endParaRPr lang="en-US" dirty="0"/>
          </a:p>
          <a:p>
            <a:pPr marL="0" lvl="0" indent="0">
              <a:buNone/>
            </a:pPr>
            <a:r>
              <a:rPr lang="en-US" dirty="0" smtClean="0"/>
              <a:t>We assume </a:t>
            </a:r>
            <a:r>
              <a:rPr lang="en-US" dirty="0"/>
              <a:t>that both inputs </a:t>
            </a:r>
            <a:r>
              <a:rPr lang="en-US" dirty="0" smtClean="0"/>
              <a:t>belong </a:t>
            </a:r>
            <a:r>
              <a:rPr lang="en-US" dirty="0"/>
              <a:t>to the interval [-</a:t>
            </a:r>
            <a:r>
              <a:rPr lang="en-US" dirty="0" err="1"/>
              <a:t>pi,pi</a:t>
            </a:r>
            <a:r>
              <a:rPr lang="en-US" dirty="0"/>
              <a:t>]. The output is in </a:t>
            </a:r>
            <a:r>
              <a:rPr lang="en-US" dirty="0" smtClean="0"/>
              <a:t>the </a:t>
            </a:r>
            <a:r>
              <a:rPr lang="en-US" dirty="0"/>
              <a:t>interval [-1,1]. </a:t>
            </a:r>
            <a:endParaRPr lang="en-US" dirty="0" smtClean="0"/>
          </a:p>
          <a:p>
            <a:pPr marL="0" lvl="0" indent="0">
              <a:buNone/>
            </a:pPr>
            <a:endParaRPr lang="en-US" dirty="0">
              <a:latin typeface="Roboto"/>
              <a:ea typeface="Roboto"/>
              <a:cs typeface="Roboto"/>
              <a:sym typeface="Roboto"/>
            </a:endParaRPr>
          </a:p>
          <a:p>
            <a:pPr marL="0" lvl="0" indent="0" algn="just">
              <a:buNone/>
            </a:pPr>
            <a:r>
              <a:rPr lang="en-US" dirty="0" smtClean="0"/>
              <a:t>We use </a:t>
            </a:r>
            <a:r>
              <a:rPr lang="en-US" dirty="0"/>
              <a:t>the </a:t>
            </a:r>
            <a:r>
              <a:rPr lang="en-US" dirty="0" err="1"/>
              <a:t>Encog</a:t>
            </a:r>
            <a:r>
              <a:rPr lang="en-US" dirty="0"/>
              <a:t> library as the implementation of the multilayer perceptron: </a:t>
            </a:r>
            <a:endParaRPr lang="en-US" dirty="0" smtClean="0"/>
          </a:p>
          <a:p>
            <a:pPr marL="0" lvl="0" indent="0" algn="ctr">
              <a:buNone/>
            </a:pPr>
            <a:endParaRPr lang="en-US" u="sng" dirty="0">
              <a:hlinkClick r:id="rId3"/>
            </a:endParaRPr>
          </a:p>
          <a:p>
            <a:pPr marL="0" lvl="0" indent="0" algn="ctr">
              <a:buNone/>
            </a:pPr>
            <a:r>
              <a:rPr lang="en-US" u="sng" dirty="0" smtClean="0">
                <a:hlinkClick r:id="rId3"/>
              </a:rPr>
              <a:t>https</a:t>
            </a:r>
            <a:r>
              <a:rPr lang="en-US" u="sng" dirty="0">
                <a:hlinkClick r:id="rId3"/>
              </a:rPr>
              <a:t>://www.heatonresearch.com/encog/</a:t>
            </a:r>
            <a:endParaRPr u="sng" dirty="0">
              <a:sym typeface="Roboto"/>
            </a:endParaRPr>
          </a:p>
        </p:txBody>
      </p:sp>
      <p:sp>
        <p:nvSpPr>
          <p:cNvPr id="2" name="1 Rectángulo"/>
          <p:cNvSpPr/>
          <p:nvPr/>
        </p:nvSpPr>
        <p:spPr>
          <a:xfrm>
            <a:off x="3702266" y="1953872"/>
            <a:ext cx="1753126" cy="3909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4 Rectángulo"/>
          <p:cNvSpPr/>
          <p:nvPr/>
        </p:nvSpPr>
        <p:spPr>
          <a:xfrm>
            <a:off x="3065865" y="3093981"/>
            <a:ext cx="3025929" cy="3909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82"/>
        <p:cNvGrpSpPr/>
        <p:nvPr/>
      </p:nvGrpSpPr>
      <p:grpSpPr>
        <a:xfrm>
          <a:off x="0" y="0"/>
          <a:ext cx="0" cy="0"/>
          <a:chOff x="0" y="0"/>
          <a:chExt cx="0" cy="0"/>
        </a:xfrm>
      </p:grpSpPr>
      <p:sp>
        <p:nvSpPr>
          <p:cNvPr id="1883" name="Google Shape;1883;p28"/>
          <p:cNvSpPr txBox="1">
            <a:spLocks noGrp="1"/>
          </p:cNvSpPr>
          <p:nvPr>
            <p:ph type="title"/>
          </p:nvPr>
        </p:nvSpPr>
        <p:spPr>
          <a:xfrm>
            <a:off x="4860960" y="1172094"/>
            <a:ext cx="3509700" cy="5871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smtClean="0">
                <a:latin typeface="Bebas Neue"/>
                <a:ea typeface="Bebas Neue"/>
                <a:cs typeface="Bebas Neue"/>
                <a:sym typeface="Bebas Neue"/>
              </a:rPr>
              <a:t>Encog Library</a:t>
            </a:r>
            <a:endParaRPr dirty="0">
              <a:latin typeface="Bebas Neue"/>
              <a:ea typeface="Bebas Neue"/>
              <a:cs typeface="Bebas Neue"/>
              <a:sym typeface="Bebas Neue"/>
            </a:endParaRPr>
          </a:p>
        </p:txBody>
      </p:sp>
      <p:sp>
        <p:nvSpPr>
          <p:cNvPr id="1884" name="Google Shape;1884;p28"/>
          <p:cNvSpPr txBox="1">
            <a:spLocks noGrp="1"/>
          </p:cNvSpPr>
          <p:nvPr>
            <p:ph type="subTitle" idx="1"/>
          </p:nvPr>
        </p:nvSpPr>
        <p:spPr>
          <a:xfrm>
            <a:off x="4190307" y="1656312"/>
            <a:ext cx="4701540" cy="2743200"/>
          </a:xfrm>
          <a:prstGeom prst="rect">
            <a:avLst/>
          </a:prstGeom>
        </p:spPr>
        <p:txBody>
          <a:bodyPr spcFirstLastPara="1" wrap="square" lIns="0" tIns="0" rIns="0" bIns="0" anchor="t" anchorCtr="0">
            <a:noAutofit/>
          </a:bodyPr>
          <a:lstStyle/>
          <a:p>
            <a:pPr marL="127000" indent="0" algn="just">
              <a:buNone/>
            </a:pPr>
            <a:r>
              <a:rPr lang="es-ES" sz="1200" dirty="0" err="1" smtClean="0"/>
              <a:t>The</a:t>
            </a:r>
            <a:r>
              <a:rPr lang="es-ES" sz="1200" dirty="0" smtClean="0"/>
              <a:t> </a:t>
            </a:r>
            <a:r>
              <a:rPr lang="es-ES" sz="1200" dirty="0" err="1" smtClean="0"/>
              <a:t>Encog</a:t>
            </a:r>
            <a:r>
              <a:rPr lang="es-ES" sz="1200" dirty="0" smtClean="0"/>
              <a:t> Library</a:t>
            </a:r>
            <a:r>
              <a:rPr lang="en-US" sz="1200" dirty="0" smtClean="0"/>
              <a:t> </a:t>
            </a:r>
            <a:r>
              <a:rPr lang="en-US" sz="1200" dirty="0"/>
              <a:t>is a pure-Java/C# machine learning framework that </a:t>
            </a:r>
            <a:r>
              <a:rPr lang="en-US" sz="1200" dirty="0" smtClean="0"/>
              <a:t>was </a:t>
            </a:r>
            <a:r>
              <a:rPr lang="en-US" sz="1200" dirty="0"/>
              <a:t>created back in 2008 to support genetic </a:t>
            </a:r>
            <a:r>
              <a:rPr lang="en-US" sz="1200" dirty="0" smtClean="0"/>
              <a:t>programming and </a:t>
            </a:r>
            <a:r>
              <a:rPr lang="en-US" sz="1200" dirty="0"/>
              <a:t>other neural network </a:t>
            </a:r>
            <a:r>
              <a:rPr lang="en-US" sz="1200" dirty="0" smtClean="0"/>
              <a:t>technologies.</a:t>
            </a:r>
          </a:p>
          <a:p>
            <a:pPr marL="127000" indent="0" algn="just">
              <a:buNone/>
            </a:pPr>
            <a:endParaRPr lang="en-US" sz="1200" dirty="0"/>
          </a:p>
          <a:p>
            <a:pPr marL="127000" indent="0" algn="just">
              <a:buNone/>
            </a:pPr>
            <a:r>
              <a:rPr lang="en-US" sz="1200" dirty="0" smtClean="0"/>
              <a:t>The source </a:t>
            </a:r>
            <a:r>
              <a:rPr lang="en-US" sz="1200" dirty="0"/>
              <a:t>code for </a:t>
            </a:r>
            <a:r>
              <a:rPr lang="en-US" sz="1200" dirty="0" err="1" smtClean="0"/>
              <a:t>Encog</a:t>
            </a:r>
            <a:r>
              <a:rPr lang="en-US" sz="1200" dirty="0" smtClean="0"/>
              <a:t> </a:t>
            </a:r>
            <a:r>
              <a:rPr lang="en-US" sz="1200" dirty="0"/>
              <a:t>can be much simpler to adapt for cases where you want to implement the neural network yourself from scratch. Some of the less mainstream technologies supported by </a:t>
            </a:r>
            <a:r>
              <a:rPr lang="en-US" sz="1200" dirty="0" err="1"/>
              <a:t>Encog</a:t>
            </a:r>
            <a:r>
              <a:rPr lang="en-US" sz="1200" dirty="0"/>
              <a:t> include </a:t>
            </a:r>
            <a:r>
              <a:rPr lang="en-US" sz="1200" dirty="0" smtClean="0"/>
              <a:t>NEAT,</a:t>
            </a:r>
            <a:r>
              <a:rPr lang="en-US" sz="1200" dirty="0"/>
              <a:t> </a:t>
            </a:r>
            <a:r>
              <a:rPr lang="en-US" sz="1200" dirty="0" err="1" smtClean="0"/>
              <a:t>HyperNEAT</a:t>
            </a:r>
            <a:r>
              <a:rPr lang="en-US" sz="1200" dirty="0" smtClean="0"/>
              <a:t>, </a:t>
            </a:r>
            <a:r>
              <a:rPr lang="en-US" sz="1200" dirty="0"/>
              <a:t>and Genetic Programming. </a:t>
            </a:r>
            <a:r>
              <a:rPr lang="en-US" sz="1200" dirty="0" err="1"/>
              <a:t>Encog</a:t>
            </a:r>
            <a:r>
              <a:rPr lang="en-US" sz="1200" dirty="0"/>
              <a:t> has minimal support for computer vision</a:t>
            </a:r>
            <a:r>
              <a:rPr lang="en-US" sz="1200" dirty="0" smtClean="0"/>
              <a:t>.</a:t>
            </a:r>
          </a:p>
          <a:p>
            <a:pPr marL="127000" indent="0" algn="just">
              <a:buNone/>
            </a:pPr>
            <a:endParaRPr lang="en-US" sz="1200" dirty="0"/>
          </a:p>
          <a:p>
            <a:pPr marL="127000" indent="0" algn="just">
              <a:buNone/>
            </a:pPr>
            <a:r>
              <a:rPr lang="en-US" sz="1200" dirty="0" err="1" smtClean="0"/>
              <a:t>Encog</a:t>
            </a:r>
            <a:r>
              <a:rPr lang="en-US" sz="1200" dirty="0" smtClean="0"/>
              <a:t> </a:t>
            </a:r>
            <a:r>
              <a:rPr lang="en-US" sz="1200" dirty="0"/>
              <a:t>supports a variety of advanced algorithms, as well as support classes to normalize and process data. Machine learning algorithms such as Support Vector Machines, Neural Networks, Bayesian Networks, Hidden Markov Models, Genetic Programming and Genetic Algorithms are supported. Most </a:t>
            </a:r>
            <a:r>
              <a:rPr lang="en-US" sz="1200" dirty="0" err="1"/>
              <a:t>Encog</a:t>
            </a:r>
            <a:r>
              <a:rPr lang="en-US" sz="1200" dirty="0"/>
              <a:t> training algorithms are multi-threaded and scale well to multicore hardware</a:t>
            </a:r>
            <a:r>
              <a:rPr lang="en-US" sz="1200" dirty="0" smtClean="0"/>
              <a:t>.</a:t>
            </a:r>
            <a:endParaRPr lang="en-US" sz="1200"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8836" y="2034539"/>
            <a:ext cx="1763482" cy="1601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22132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02"/>
        <p:cNvGrpSpPr/>
        <p:nvPr/>
      </p:nvGrpSpPr>
      <p:grpSpPr>
        <a:xfrm>
          <a:off x="0" y="0"/>
          <a:ext cx="0" cy="0"/>
          <a:chOff x="0" y="0"/>
          <a:chExt cx="0" cy="0"/>
        </a:xfrm>
      </p:grpSpPr>
      <p:sp>
        <p:nvSpPr>
          <p:cNvPr id="1903" name="Google Shape;1903;p30"/>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smtClean="0"/>
              <a:t>PROJECT STEPS</a:t>
            </a:r>
            <a:endParaRPr dirty="0"/>
          </a:p>
        </p:txBody>
      </p:sp>
      <p:sp>
        <p:nvSpPr>
          <p:cNvPr id="1904" name="Google Shape;1904;p30"/>
          <p:cNvSpPr txBox="1">
            <a:spLocks noGrp="1"/>
          </p:cNvSpPr>
          <p:nvPr>
            <p:ph type="subTitle" idx="1"/>
          </p:nvPr>
        </p:nvSpPr>
        <p:spPr>
          <a:xfrm>
            <a:off x="674268" y="3360420"/>
            <a:ext cx="2129892" cy="1219200"/>
          </a:xfrm>
          <a:prstGeom prst="rect">
            <a:avLst/>
          </a:prstGeom>
        </p:spPr>
        <p:txBody>
          <a:bodyPr spcFirstLastPara="1" wrap="square" lIns="0" tIns="0" rIns="0" bIns="0" anchor="ctr" anchorCtr="0">
            <a:noAutofit/>
          </a:bodyPr>
          <a:lstStyle/>
          <a:p>
            <a:pPr marL="0" lvl="0" indent="0" algn="ctr"/>
            <a:r>
              <a:rPr lang="en-US" sz="1050" dirty="0" smtClean="0"/>
              <a:t>Generate the samples of (</a:t>
            </a:r>
            <a:r>
              <a:rPr lang="en-US" sz="1050" dirty="0" err="1" smtClean="0"/>
              <a:t>x,y</a:t>
            </a:r>
            <a:r>
              <a:rPr lang="en-US" sz="1050" dirty="0" smtClean="0"/>
              <a:t>) uniformly at random on the square [-</a:t>
            </a:r>
            <a:r>
              <a:rPr lang="en-US" sz="1050" dirty="0" err="1" smtClean="0"/>
              <a:t>pi,pi</a:t>
            </a:r>
            <a:r>
              <a:rPr lang="en-US" sz="1050" dirty="0" smtClean="0"/>
              <a:t>] x [-</a:t>
            </a:r>
            <a:r>
              <a:rPr lang="en-US" sz="1050" dirty="0" err="1" smtClean="0"/>
              <a:t>pi,pi</a:t>
            </a:r>
            <a:r>
              <a:rPr lang="en-US" sz="1050" dirty="0" smtClean="0"/>
              <a:t>]. Then compute the value of the function F(</a:t>
            </a:r>
            <a:r>
              <a:rPr lang="en-US" sz="1050" dirty="0" err="1" smtClean="0"/>
              <a:t>x,y</a:t>
            </a:r>
            <a:r>
              <a:rPr lang="en-US" sz="1050" dirty="0" smtClean="0"/>
              <a:t>) at those points.</a:t>
            </a:r>
            <a:endParaRPr sz="1050" dirty="0"/>
          </a:p>
        </p:txBody>
      </p:sp>
      <p:sp>
        <p:nvSpPr>
          <p:cNvPr id="1905" name="Google Shape;1905;p30"/>
          <p:cNvSpPr txBox="1">
            <a:spLocks noGrp="1"/>
          </p:cNvSpPr>
          <p:nvPr>
            <p:ph type="title" idx="2"/>
          </p:nvPr>
        </p:nvSpPr>
        <p:spPr>
          <a:xfrm>
            <a:off x="720000" y="2868050"/>
            <a:ext cx="2084160" cy="645300"/>
          </a:xfrm>
          <a:prstGeom prst="rect">
            <a:avLst/>
          </a:prstGeom>
        </p:spPr>
        <p:txBody>
          <a:bodyPr spcFirstLastPara="1" wrap="square" lIns="0" tIns="0" rIns="0" bIns="0" anchor="ctr" anchorCtr="0">
            <a:noAutofit/>
          </a:bodyPr>
          <a:lstStyle/>
          <a:p>
            <a:pPr lvl="0" algn="ctr"/>
            <a:r>
              <a:rPr lang="en-US" sz="1400" dirty="0"/>
              <a:t>Generate at random 1000 training samples of the </a:t>
            </a:r>
            <a:r>
              <a:rPr lang="en-US" sz="1400" dirty="0" smtClean="0"/>
              <a:t>function</a:t>
            </a:r>
            <a:endParaRPr dirty="0"/>
          </a:p>
        </p:txBody>
      </p:sp>
      <p:sp>
        <p:nvSpPr>
          <p:cNvPr id="1906" name="Google Shape;1906;p30"/>
          <p:cNvSpPr txBox="1">
            <a:spLocks noGrp="1"/>
          </p:cNvSpPr>
          <p:nvPr>
            <p:ph type="title" idx="3"/>
          </p:nvPr>
        </p:nvSpPr>
        <p:spPr>
          <a:xfrm>
            <a:off x="878350" y="1768675"/>
            <a:ext cx="584700" cy="581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smtClean="0"/>
              <a:t>01</a:t>
            </a:r>
            <a:endParaRPr dirty="0"/>
          </a:p>
        </p:txBody>
      </p:sp>
      <p:sp>
        <p:nvSpPr>
          <p:cNvPr id="1907" name="Google Shape;1907;p30"/>
          <p:cNvSpPr txBox="1">
            <a:spLocks noGrp="1"/>
          </p:cNvSpPr>
          <p:nvPr>
            <p:ph type="title" idx="5"/>
          </p:nvPr>
        </p:nvSpPr>
        <p:spPr>
          <a:xfrm>
            <a:off x="3666724" y="2868050"/>
            <a:ext cx="2322596" cy="645300"/>
          </a:xfrm>
          <a:prstGeom prst="rect">
            <a:avLst/>
          </a:prstGeom>
        </p:spPr>
        <p:txBody>
          <a:bodyPr spcFirstLastPara="1" wrap="square" lIns="0" tIns="0" rIns="0" bIns="0" anchor="ctr" anchorCtr="0">
            <a:noAutofit/>
          </a:bodyPr>
          <a:lstStyle/>
          <a:p>
            <a:pPr lvl="0" algn="ctr"/>
            <a:r>
              <a:rPr lang="en-US" sz="1400" dirty="0"/>
              <a:t>Generate at random 1000 validation samples of the function</a:t>
            </a:r>
            <a:endParaRPr lang="en-US" dirty="0">
              <a:solidFill>
                <a:srgbClr val="00F4AD"/>
              </a:solidFill>
            </a:endParaRPr>
          </a:p>
        </p:txBody>
      </p:sp>
      <p:sp>
        <p:nvSpPr>
          <p:cNvPr id="1908" name="Google Shape;1908;p30"/>
          <p:cNvSpPr txBox="1">
            <a:spLocks noGrp="1"/>
          </p:cNvSpPr>
          <p:nvPr>
            <p:ph type="title" idx="6"/>
          </p:nvPr>
        </p:nvSpPr>
        <p:spPr>
          <a:xfrm>
            <a:off x="3828350" y="1768675"/>
            <a:ext cx="584700" cy="581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smtClean="0"/>
              <a:t>02</a:t>
            </a:r>
            <a:endParaRPr dirty="0"/>
          </a:p>
        </p:txBody>
      </p:sp>
      <p:sp>
        <p:nvSpPr>
          <p:cNvPr id="1911" name="Google Shape;1911;p30"/>
          <p:cNvSpPr txBox="1">
            <a:spLocks noGrp="1"/>
          </p:cNvSpPr>
          <p:nvPr>
            <p:ph type="title" idx="9"/>
          </p:nvPr>
        </p:nvSpPr>
        <p:spPr>
          <a:xfrm>
            <a:off x="6832500" y="1768675"/>
            <a:ext cx="584700" cy="581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smtClean="0"/>
              <a:t>03</a:t>
            </a:r>
            <a:endParaRPr dirty="0"/>
          </a:p>
        </p:txBody>
      </p:sp>
      <p:sp>
        <p:nvSpPr>
          <p:cNvPr id="15" name="Google Shape;1904;p30"/>
          <p:cNvSpPr txBox="1">
            <a:spLocks noGrp="1"/>
          </p:cNvSpPr>
          <p:nvPr>
            <p:ph type="subTitle" idx="1"/>
          </p:nvPr>
        </p:nvSpPr>
        <p:spPr>
          <a:xfrm>
            <a:off x="3699408" y="3375660"/>
            <a:ext cx="2267052" cy="1219200"/>
          </a:xfrm>
          <a:prstGeom prst="rect">
            <a:avLst/>
          </a:prstGeom>
        </p:spPr>
        <p:txBody>
          <a:bodyPr spcFirstLastPara="1" wrap="square" lIns="0" tIns="0" rIns="0" bIns="0" anchor="ctr" anchorCtr="0">
            <a:noAutofit/>
          </a:bodyPr>
          <a:lstStyle/>
          <a:p>
            <a:pPr marL="0" lvl="0" indent="0" algn="ctr"/>
            <a:r>
              <a:rPr lang="en-US" sz="1050" dirty="0" smtClean="0"/>
              <a:t>Generate </a:t>
            </a:r>
            <a:r>
              <a:rPr lang="en-US" sz="1050" dirty="0"/>
              <a:t>the samples of (</a:t>
            </a:r>
            <a:r>
              <a:rPr lang="en-US" sz="1050" dirty="0" err="1"/>
              <a:t>x,y</a:t>
            </a:r>
            <a:r>
              <a:rPr lang="en-US" sz="1050" dirty="0"/>
              <a:t>) uniformly at random on the square [-</a:t>
            </a:r>
            <a:r>
              <a:rPr lang="en-US" sz="1050" dirty="0" err="1"/>
              <a:t>pi,pi</a:t>
            </a:r>
            <a:r>
              <a:rPr lang="en-US" sz="1050" dirty="0"/>
              <a:t>] </a:t>
            </a:r>
            <a:r>
              <a:rPr lang="en-US" sz="1050" dirty="0" smtClean="0"/>
              <a:t>x [-</a:t>
            </a:r>
            <a:r>
              <a:rPr lang="en-US" sz="1050" dirty="0" err="1" smtClean="0"/>
              <a:t>pi,pi</a:t>
            </a:r>
            <a:r>
              <a:rPr lang="en-US" sz="1050" dirty="0" smtClean="0"/>
              <a:t>]. Compute </a:t>
            </a:r>
            <a:r>
              <a:rPr lang="en-US" sz="1050" dirty="0"/>
              <a:t>the value of the function F(</a:t>
            </a:r>
            <a:r>
              <a:rPr lang="en-US" sz="1050" dirty="0" err="1"/>
              <a:t>x,y</a:t>
            </a:r>
            <a:r>
              <a:rPr lang="en-US" sz="1050" dirty="0"/>
              <a:t>) at those points. </a:t>
            </a:r>
            <a:endParaRPr sz="1050" dirty="0"/>
          </a:p>
        </p:txBody>
      </p:sp>
      <p:sp>
        <p:nvSpPr>
          <p:cNvPr id="16" name="Google Shape;1904;p30"/>
          <p:cNvSpPr txBox="1">
            <a:spLocks noGrp="1"/>
          </p:cNvSpPr>
          <p:nvPr>
            <p:ph type="subTitle" idx="1"/>
          </p:nvPr>
        </p:nvSpPr>
        <p:spPr>
          <a:xfrm>
            <a:off x="6686448" y="3581400"/>
            <a:ext cx="1931772" cy="1219200"/>
          </a:xfrm>
          <a:prstGeom prst="rect">
            <a:avLst/>
          </a:prstGeom>
        </p:spPr>
        <p:txBody>
          <a:bodyPr spcFirstLastPara="1" wrap="square" lIns="0" tIns="0" rIns="0" bIns="0" anchor="ctr" anchorCtr="0">
            <a:noAutofit/>
          </a:bodyPr>
          <a:lstStyle/>
          <a:p>
            <a:pPr marL="0" lvl="0" indent="0" algn="ctr"/>
            <a:r>
              <a:rPr lang="en-US" sz="1050" dirty="0" smtClean="0"/>
              <a:t>Choose </a:t>
            </a:r>
            <a:r>
              <a:rPr lang="en-US" sz="1050" dirty="0"/>
              <a:t>the number of hidden neurons, the learning parameters, and the number of epochs. The training error and the validation error must be printed out for each training epoch.</a:t>
            </a:r>
            <a:endParaRPr sz="1050" dirty="0"/>
          </a:p>
        </p:txBody>
      </p:sp>
      <p:sp>
        <p:nvSpPr>
          <p:cNvPr id="17" name="Google Shape;1907;p30"/>
          <p:cNvSpPr txBox="1">
            <a:spLocks noGrp="1"/>
          </p:cNvSpPr>
          <p:nvPr>
            <p:ph type="title" idx="5"/>
          </p:nvPr>
        </p:nvSpPr>
        <p:spPr>
          <a:xfrm>
            <a:off x="6676624" y="2852810"/>
            <a:ext cx="2040656" cy="645300"/>
          </a:xfrm>
          <a:prstGeom prst="rect">
            <a:avLst/>
          </a:prstGeom>
        </p:spPr>
        <p:txBody>
          <a:bodyPr spcFirstLastPara="1" wrap="square" lIns="0" tIns="0" rIns="0" bIns="0" anchor="ctr" anchorCtr="0">
            <a:noAutofit/>
          </a:bodyPr>
          <a:lstStyle/>
          <a:p>
            <a:pPr lvl="0" algn="ctr"/>
            <a:r>
              <a:rPr lang="en-US" sz="1400" dirty="0"/>
              <a:t>Train a multilayer perceptron with the 1000 training samples of the function</a:t>
            </a:r>
            <a:endParaRPr lang="en-US" dirty="0">
              <a:solidFill>
                <a:srgbClr val="00F4AD"/>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02"/>
        <p:cNvGrpSpPr/>
        <p:nvPr/>
      </p:nvGrpSpPr>
      <p:grpSpPr>
        <a:xfrm>
          <a:off x="0" y="0"/>
          <a:ext cx="0" cy="0"/>
          <a:chOff x="0" y="0"/>
          <a:chExt cx="0" cy="0"/>
        </a:xfrm>
      </p:grpSpPr>
      <p:sp>
        <p:nvSpPr>
          <p:cNvPr id="1903" name="Google Shape;1903;p30"/>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smtClean="0"/>
              <a:t>PROJECT STEPS</a:t>
            </a:r>
            <a:endParaRPr dirty="0"/>
          </a:p>
        </p:txBody>
      </p:sp>
      <p:sp>
        <p:nvSpPr>
          <p:cNvPr id="1906" name="Google Shape;1906;p30"/>
          <p:cNvSpPr txBox="1">
            <a:spLocks noGrp="1"/>
          </p:cNvSpPr>
          <p:nvPr>
            <p:ph type="title" idx="3"/>
          </p:nvPr>
        </p:nvSpPr>
        <p:spPr>
          <a:xfrm>
            <a:off x="878350" y="1768675"/>
            <a:ext cx="584700" cy="581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smtClean="0"/>
              <a:t>04</a:t>
            </a:r>
            <a:endParaRPr dirty="0"/>
          </a:p>
        </p:txBody>
      </p:sp>
      <p:sp>
        <p:nvSpPr>
          <p:cNvPr id="1908" name="Google Shape;1908;p30"/>
          <p:cNvSpPr txBox="1">
            <a:spLocks noGrp="1"/>
          </p:cNvSpPr>
          <p:nvPr>
            <p:ph type="title" idx="6"/>
          </p:nvPr>
        </p:nvSpPr>
        <p:spPr>
          <a:xfrm>
            <a:off x="3828350" y="1768675"/>
            <a:ext cx="584700" cy="581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smtClean="0"/>
              <a:t>05</a:t>
            </a:r>
            <a:endParaRPr dirty="0"/>
          </a:p>
        </p:txBody>
      </p:sp>
      <p:sp>
        <p:nvSpPr>
          <p:cNvPr id="1911" name="Google Shape;1911;p30"/>
          <p:cNvSpPr txBox="1">
            <a:spLocks noGrp="1"/>
          </p:cNvSpPr>
          <p:nvPr>
            <p:ph type="title" idx="9"/>
          </p:nvPr>
        </p:nvSpPr>
        <p:spPr>
          <a:xfrm>
            <a:off x="6832500" y="1768675"/>
            <a:ext cx="584700" cy="581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smtClean="0"/>
              <a:t>06</a:t>
            </a:r>
            <a:endParaRPr dirty="0"/>
          </a:p>
        </p:txBody>
      </p:sp>
      <p:sp>
        <p:nvSpPr>
          <p:cNvPr id="18" name="Google Shape;1905;p30"/>
          <p:cNvSpPr txBox="1">
            <a:spLocks noGrp="1"/>
          </p:cNvSpPr>
          <p:nvPr>
            <p:ph type="title" idx="2"/>
          </p:nvPr>
        </p:nvSpPr>
        <p:spPr>
          <a:xfrm>
            <a:off x="720000" y="2868050"/>
            <a:ext cx="2084160" cy="645300"/>
          </a:xfrm>
          <a:prstGeom prst="rect">
            <a:avLst/>
          </a:prstGeom>
        </p:spPr>
        <p:txBody>
          <a:bodyPr spcFirstLastPara="1" wrap="square" lIns="0" tIns="0" rIns="0" bIns="0" anchor="ctr" anchorCtr="0">
            <a:noAutofit/>
          </a:bodyPr>
          <a:lstStyle/>
          <a:p>
            <a:pPr lvl="0" algn="ctr"/>
            <a:r>
              <a:rPr lang="en-US" sz="1400" dirty="0"/>
              <a:t>Generate test samples of the function</a:t>
            </a:r>
            <a:endParaRPr dirty="0"/>
          </a:p>
        </p:txBody>
      </p:sp>
      <p:sp>
        <p:nvSpPr>
          <p:cNvPr id="19" name="Google Shape;1905;p30"/>
          <p:cNvSpPr txBox="1">
            <a:spLocks noGrp="1"/>
          </p:cNvSpPr>
          <p:nvPr>
            <p:ph type="title" idx="2"/>
          </p:nvPr>
        </p:nvSpPr>
        <p:spPr>
          <a:xfrm>
            <a:off x="3638460" y="2860430"/>
            <a:ext cx="2084160" cy="645300"/>
          </a:xfrm>
          <a:prstGeom prst="rect">
            <a:avLst/>
          </a:prstGeom>
        </p:spPr>
        <p:txBody>
          <a:bodyPr spcFirstLastPara="1" wrap="square" lIns="0" tIns="0" rIns="0" bIns="0" anchor="ctr" anchorCtr="0">
            <a:noAutofit/>
          </a:bodyPr>
          <a:lstStyle/>
          <a:p>
            <a:pPr lvl="0" algn="ctr"/>
            <a:r>
              <a:rPr lang="en-US" sz="1400" dirty="0"/>
              <a:t>Simulate the multilayer perceptron on the test </a:t>
            </a:r>
            <a:r>
              <a:rPr lang="en-US" sz="1400" dirty="0" smtClean="0"/>
              <a:t>samples</a:t>
            </a:r>
            <a:endParaRPr dirty="0"/>
          </a:p>
        </p:txBody>
      </p:sp>
      <p:sp>
        <p:nvSpPr>
          <p:cNvPr id="20" name="Google Shape;1905;p30"/>
          <p:cNvSpPr txBox="1">
            <a:spLocks noGrp="1"/>
          </p:cNvSpPr>
          <p:nvPr>
            <p:ph type="title" idx="2"/>
          </p:nvPr>
        </p:nvSpPr>
        <p:spPr>
          <a:xfrm>
            <a:off x="6606540" y="2845190"/>
            <a:ext cx="1600200" cy="645300"/>
          </a:xfrm>
          <a:prstGeom prst="rect">
            <a:avLst/>
          </a:prstGeom>
        </p:spPr>
        <p:txBody>
          <a:bodyPr spcFirstLastPara="1" wrap="square" lIns="0" tIns="0" rIns="0" bIns="0" anchor="ctr" anchorCtr="0">
            <a:noAutofit/>
          </a:bodyPr>
          <a:lstStyle/>
          <a:p>
            <a:pPr lvl="0" algn="ctr"/>
            <a:r>
              <a:rPr lang="en-US" sz="1400" dirty="0" smtClean="0"/>
              <a:t>Generate error plots</a:t>
            </a:r>
            <a:endParaRPr dirty="0"/>
          </a:p>
        </p:txBody>
      </p:sp>
      <p:sp>
        <p:nvSpPr>
          <p:cNvPr id="21" name="Google Shape;1904;p30"/>
          <p:cNvSpPr txBox="1">
            <a:spLocks noGrp="1"/>
          </p:cNvSpPr>
          <p:nvPr>
            <p:ph type="subTitle" idx="1"/>
          </p:nvPr>
        </p:nvSpPr>
        <p:spPr>
          <a:xfrm>
            <a:off x="674268" y="3360420"/>
            <a:ext cx="2129892" cy="1219200"/>
          </a:xfrm>
          <a:prstGeom prst="rect">
            <a:avLst/>
          </a:prstGeom>
        </p:spPr>
        <p:txBody>
          <a:bodyPr spcFirstLastPara="1" wrap="square" lIns="0" tIns="0" rIns="0" bIns="0" anchor="ctr" anchorCtr="0">
            <a:noAutofit/>
          </a:bodyPr>
          <a:lstStyle/>
          <a:p>
            <a:pPr marL="0" lvl="0" indent="0" algn="ctr"/>
            <a:r>
              <a:rPr lang="en-US" sz="1050" dirty="0" smtClean="0"/>
              <a:t>Generate </a:t>
            </a:r>
            <a:r>
              <a:rPr lang="en-US" sz="1050" dirty="0"/>
              <a:t>the test samples of (</a:t>
            </a:r>
            <a:r>
              <a:rPr lang="en-US" sz="1050" dirty="0" err="1"/>
              <a:t>x,y</a:t>
            </a:r>
            <a:r>
              <a:rPr lang="en-US" sz="1050" dirty="0"/>
              <a:t>) at equally spaced locations in a grid of 100x100 points on the square [-</a:t>
            </a:r>
            <a:r>
              <a:rPr lang="en-US" sz="1050" dirty="0" err="1"/>
              <a:t>pi,pi</a:t>
            </a:r>
            <a:r>
              <a:rPr lang="en-US" sz="1050" dirty="0"/>
              <a:t>] x [-</a:t>
            </a:r>
            <a:r>
              <a:rPr lang="en-US" sz="1050" dirty="0" err="1"/>
              <a:t>pi,pi</a:t>
            </a:r>
            <a:r>
              <a:rPr lang="en-US" sz="1050" dirty="0"/>
              <a:t>]. </a:t>
            </a:r>
            <a:r>
              <a:rPr lang="en-US" sz="1050" dirty="0" smtClean="0"/>
              <a:t>Then compute the </a:t>
            </a:r>
            <a:r>
              <a:rPr lang="en-US" sz="1050" dirty="0"/>
              <a:t>value of the function F(</a:t>
            </a:r>
            <a:r>
              <a:rPr lang="en-US" sz="1050" dirty="0" err="1"/>
              <a:t>x,y</a:t>
            </a:r>
            <a:r>
              <a:rPr lang="en-US" sz="1050" dirty="0"/>
              <a:t>) at those points.</a:t>
            </a:r>
            <a:endParaRPr sz="1050" dirty="0"/>
          </a:p>
        </p:txBody>
      </p:sp>
      <p:sp>
        <p:nvSpPr>
          <p:cNvPr id="22" name="Google Shape;1904;p30"/>
          <p:cNvSpPr txBox="1">
            <a:spLocks noGrp="1"/>
          </p:cNvSpPr>
          <p:nvPr>
            <p:ph type="subTitle" idx="1"/>
          </p:nvPr>
        </p:nvSpPr>
        <p:spPr>
          <a:xfrm>
            <a:off x="3547008" y="3314700"/>
            <a:ext cx="2236572" cy="944880"/>
          </a:xfrm>
          <a:prstGeom prst="rect">
            <a:avLst/>
          </a:prstGeom>
        </p:spPr>
        <p:txBody>
          <a:bodyPr spcFirstLastPara="1" wrap="square" lIns="0" tIns="0" rIns="0" bIns="0" anchor="ctr" anchorCtr="0">
            <a:noAutofit/>
          </a:bodyPr>
          <a:lstStyle/>
          <a:p>
            <a:pPr marL="0" lvl="0" indent="0" algn="ctr"/>
            <a:r>
              <a:rPr lang="en-US" sz="1050" dirty="0" smtClean="0"/>
              <a:t>Compute </a:t>
            </a:r>
            <a:r>
              <a:rPr lang="en-US" sz="1050" dirty="0"/>
              <a:t>the mean squared error for the test samples, and print it out on the console</a:t>
            </a:r>
            <a:endParaRPr sz="1050" dirty="0"/>
          </a:p>
        </p:txBody>
      </p:sp>
      <p:sp>
        <p:nvSpPr>
          <p:cNvPr id="23" name="Google Shape;1904;p30"/>
          <p:cNvSpPr txBox="1">
            <a:spLocks noGrp="1"/>
          </p:cNvSpPr>
          <p:nvPr>
            <p:ph type="subTitle" idx="1"/>
          </p:nvPr>
        </p:nvSpPr>
        <p:spPr>
          <a:xfrm>
            <a:off x="6595008" y="3284220"/>
            <a:ext cx="1642212" cy="716280"/>
          </a:xfrm>
          <a:prstGeom prst="rect">
            <a:avLst/>
          </a:prstGeom>
        </p:spPr>
        <p:txBody>
          <a:bodyPr spcFirstLastPara="1" wrap="square" lIns="0" tIns="0" rIns="0" bIns="0" anchor="ctr" anchorCtr="0">
            <a:noAutofit/>
          </a:bodyPr>
          <a:lstStyle/>
          <a:p>
            <a:pPr marL="0" lvl="0" indent="0" algn="ctr"/>
            <a:r>
              <a:rPr lang="es-ES" sz="1050" dirty="0" err="1" smtClean="0"/>
              <a:t>Generate</a:t>
            </a:r>
            <a:r>
              <a:rPr lang="es-ES" sz="1050" dirty="0" smtClean="0"/>
              <a:t> error </a:t>
            </a:r>
            <a:r>
              <a:rPr lang="es-ES" sz="1050" dirty="0" err="1" smtClean="0"/>
              <a:t>plots</a:t>
            </a:r>
            <a:r>
              <a:rPr lang="es-ES" sz="1050" dirty="0" smtClean="0"/>
              <a:t> </a:t>
            </a:r>
            <a:r>
              <a:rPr lang="es-ES" sz="1050" dirty="0" err="1" smtClean="0"/>
              <a:t>to</a:t>
            </a:r>
            <a:r>
              <a:rPr lang="es-ES" sz="1050" dirty="0" smtClean="0"/>
              <a:t> </a:t>
            </a:r>
            <a:r>
              <a:rPr lang="es-ES" sz="1050" dirty="0" err="1" smtClean="0"/>
              <a:t>choose</a:t>
            </a:r>
            <a:r>
              <a:rPr lang="es-ES" sz="1050" dirty="0" smtClean="0"/>
              <a:t> </a:t>
            </a:r>
            <a:r>
              <a:rPr lang="es-ES" sz="1050" dirty="0" err="1" smtClean="0"/>
              <a:t>the</a:t>
            </a:r>
            <a:r>
              <a:rPr lang="es-ES" sz="1050" dirty="0" smtClean="0"/>
              <a:t> </a:t>
            </a:r>
            <a:r>
              <a:rPr lang="es-ES" sz="1050" dirty="0" err="1" smtClean="0"/>
              <a:t>best</a:t>
            </a:r>
            <a:r>
              <a:rPr lang="es-ES" sz="1050" dirty="0" smtClean="0"/>
              <a:t> </a:t>
            </a:r>
            <a:r>
              <a:rPr lang="es-ES" sz="1050" dirty="0" err="1" smtClean="0"/>
              <a:t>settings</a:t>
            </a:r>
            <a:r>
              <a:rPr lang="es-ES" sz="1050" dirty="0" smtClean="0"/>
              <a:t>.</a:t>
            </a:r>
            <a:endParaRPr sz="1050" dirty="0"/>
          </a:p>
        </p:txBody>
      </p:sp>
    </p:spTree>
    <p:extLst>
      <p:ext uri="{BB962C8B-B14F-4D97-AF65-F5344CB8AC3E}">
        <p14:creationId xmlns:p14="http://schemas.microsoft.com/office/powerpoint/2010/main" val="7960660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11 Título"/>
          <p:cNvSpPr>
            <a:spLocks noGrp="1"/>
          </p:cNvSpPr>
          <p:nvPr>
            <p:ph type="title"/>
          </p:nvPr>
        </p:nvSpPr>
        <p:spPr/>
        <p:txBody>
          <a:bodyPr/>
          <a:lstStyle/>
          <a:p>
            <a:r>
              <a:rPr lang="es-ES" dirty="0" err="1" smtClean="0"/>
              <a:t>Program</a:t>
            </a:r>
            <a:r>
              <a:rPr lang="es-ES" dirty="0" smtClean="0"/>
              <a:t> </a:t>
            </a:r>
            <a:r>
              <a:rPr lang="es-ES" dirty="0" err="1" smtClean="0"/>
              <a:t>code</a:t>
            </a:r>
            <a:endParaRPr lang="es-ES" dirty="0"/>
          </a:p>
        </p:txBody>
      </p:sp>
      <p:sp>
        <p:nvSpPr>
          <p:cNvPr id="13" name="12 Marcador de texto"/>
          <p:cNvSpPr>
            <a:spLocks noGrp="1"/>
          </p:cNvSpPr>
          <p:nvPr>
            <p:ph type="body" idx="1"/>
          </p:nvPr>
        </p:nvSpPr>
        <p:spPr/>
        <p:txBody>
          <a:bodyPr/>
          <a:lstStyle/>
          <a:p>
            <a:pPr marL="127000" indent="0">
              <a:buNone/>
            </a:pPr>
            <a:endParaRPr lang="es-ES" dirty="0"/>
          </a:p>
        </p:txBody>
      </p:sp>
    </p:spTree>
    <p:extLst>
      <p:ext uri="{BB962C8B-B14F-4D97-AF65-F5344CB8AC3E}">
        <p14:creationId xmlns:p14="http://schemas.microsoft.com/office/powerpoint/2010/main" val="35878285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11 Título"/>
          <p:cNvSpPr>
            <a:spLocks noGrp="1"/>
          </p:cNvSpPr>
          <p:nvPr>
            <p:ph type="title"/>
          </p:nvPr>
        </p:nvSpPr>
        <p:spPr/>
        <p:txBody>
          <a:bodyPr/>
          <a:lstStyle/>
          <a:p>
            <a:r>
              <a:rPr lang="es-ES" dirty="0" smtClean="0"/>
              <a:t>ERROR PLOTS</a:t>
            </a:r>
            <a:endParaRPr lang="es-ES" dirty="0"/>
          </a:p>
        </p:txBody>
      </p:sp>
      <p:sp>
        <p:nvSpPr>
          <p:cNvPr id="13" name="12 Marcador de texto"/>
          <p:cNvSpPr>
            <a:spLocks noGrp="1"/>
          </p:cNvSpPr>
          <p:nvPr>
            <p:ph type="body" idx="1"/>
          </p:nvPr>
        </p:nvSpPr>
        <p:spPr>
          <a:xfrm>
            <a:off x="720000" y="1655618"/>
            <a:ext cx="7704000" cy="413193"/>
          </a:xfrm>
        </p:spPr>
        <p:txBody>
          <a:bodyPr/>
          <a:lstStyle/>
          <a:p>
            <a:pPr marL="127000" indent="0">
              <a:buNone/>
            </a:pPr>
            <a:r>
              <a:rPr lang="es-ES" dirty="0" err="1" smtClean="0"/>
              <a:t>To</a:t>
            </a:r>
            <a:r>
              <a:rPr lang="es-ES" dirty="0" smtClean="0"/>
              <a:t> </a:t>
            </a:r>
            <a:r>
              <a:rPr lang="es-ES" dirty="0" err="1" smtClean="0"/>
              <a:t>check</a:t>
            </a:r>
            <a:r>
              <a:rPr lang="es-ES" dirty="0" smtClean="0"/>
              <a:t> </a:t>
            </a:r>
            <a:r>
              <a:rPr lang="es-ES" dirty="0" err="1" smtClean="0"/>
              <a:t>which</a:t>
            </a:r>
            <a:r>
              <a:rPr lang="es-ES" dirty="0" smtClean="0"/>
              <a:t> </a:t>
            </a:r>
            <a:r>
              <a:rPr lang="es-ES" dirty="0" err="1" smtClean="0"/>
              <a:t>is</a:t>
            </a:r>
            <a:r>
              <a:rPr lang="es-ES" dirty="0" smtClean="0"/>
              <a:t> </a:t>
            </a:r>
            <a:r>
              <a:rPr lang="es-ES" dirty="0" err="1" smtClean="0"/>
              <a:t>the</a:t>
            </a:r>
            <a:r>
              <a:rPr lang="es-ES" dirty="0" smtClean="0"/>
              <a:t> </a:t>
            </a:r>
            <a:r>
              <a:rPr lang="es-ES" dirty="0" err="1" smtClean="0"/>
              <a:t>best</a:t>
            </a:r>
            <a:r>
              <a:rPr lang="es-ES" dirty="0" smtClean="0"/>
              <a:t> </a:t>
            </a:r>
            <a:r>
              <a:rPr lang="es-ES" dirty="0" err="1" smtClean="0"/>
              <a:t>setting</a:t>
            </a:r>
            <a:r>
              <a:rPr lang="es-ES" dirty="0" smtClean="0"/>
              <a:t> </a:t>
            </a:r>
            <a:r>
              <a:rPr lang="es-ES" dirty="0" err="1" smtClean="0"/>
              <a:t>for</a:t>
            </a:r>
            <a:r>
              <a:rPr lang="es-ES" dirty="0" smtClean="0"/>
              <a:t> </a:t>
            </a:r>
            <a:r>
              <a:rPr lang="es-ES" dirty="0" err="1" smtClean="0"/>
              <a:t>the</a:t>
            </a:r>
            <a:r>
              <a:rPr lang="es-ES" dirty="0" smtClean="0"/>
              <a:t> neural </a:t>
            </a:r>
            <a:r>
              <a:rPr lang="es-ES" dirty="0" err="1" smtClean="0"/>
              <a:t>network</a:t>
            </a:r>
            <a:r>
              <a:rPr lang="es-ES" dirty="0" smtClean="0"/>
              <a:t>, </a:t>
            </a:r>
            <a:r>
              <a:rPr lang="es-ES" dirty="0" err="1" smtClean="0"/>
              <a:t>we</a:t>
            </a:r>
            <a:r>
              <a:rPr lang="es-ES" dirty="0" smtClean="0"/>
              <a:t> </a:t>
            </a:r>
            <a:r>
              <a:rPr lang="es-ES" dirty="0" err="1" smtClean="0"/>
              <a:t>have</a:t>
            </a:r>
            <a:r>
              <a:rPr lang="es-ES" dirty="0" smtClean="0"/>
              <a:t> done </a:t>
            </a:r>
            <a:r>
              <a:rPr lang="es-ES" dirty="0" err="1" smtClean="0"/>
              <a:t>several</a:t>
            </a:r>
            <a:r>
              <a:rPr lang="es-ES" dirty="0" smtClean="0"/>
              <a:t> error </a:t>
            </a:r>
            <a:r>
              <a:rPr lang="es-ES" dirty="0" err="1" smtClean="0"/>
              <a:t>plots</a:t>
            </a:r>
            <a:r>
              <a:rPr lang="es-ES" dirty="0" smtClean="0"/>
              <a:t>. </a:t>
            </a:r>
            <a:r>
              <a:rPr lang="es-ES" dirty="0" err="1" smtClean="0"/>
              <a:t>We</a:t>
            </a:r>
            <a:r>
              <a:rPr lang="es-ES" dirty="0" smtClean="0"/>
              <a:t> </a:t>
            </a:r>
            <a:r>
              <a:rPr lang="es-ES" dirty="0" err="1" smtClean="0"/>
              <a:t>have</a:t>
            </a:r>
            <a:r>
              <a:rPr lang="es-ES" dirty="0" smtClean="0"/>
              <a:t> </a:t>
            </a:r>
            <a:r>
              <a:rPr lang="es-ES" dirty="0" err="1" smtClean="0"/>
              <a:t>chosen</a:t>
            </a:r>
            <a:r>
              <a:rPr lang="es-ES" dirty="0" smtClean="0"/>
              <a:t> </a:t>
            </a:r>
            <a:r>
              <a:rPr lang="es-ES" dirty="0" err="1" smtClean="0"/>
              <a:t>between</a:t>
            </a:r>
            <a:r>
              <a:rPr lang="es-ES" dirty="0" smtClean="0"/>
              <a:t> </a:t>
            </a:r>
            <a:r>
              <a:rPr lang="es-ES" dirty="0" err="1" smtClean="0"/>
              <a:t>two</a:t>
            </a:r>
            <a:r>
              <a:rPr lang="es-ES" dirty="0" smtClean="0"/>
              <a:t> </a:t>
            </a:r>
            <a:r>
              <a:rPr lang="es-ES" dirty="0" err="1" smtClean="0"/>
              <a:t>different</a:t>
            </a:r>
            <a:r>
              <a:rPr lang="es-ES" dirty="0" smtClean="0"/>
              <a:t> </a:t>
            </a:r>
            <a:r>
              <a:rPr lang="es-ES" dirty="0" err="1" smtClean="0"/>
              <a:t>activation</a:t>
            </a:r>
            <a:r>
              <a:rPr lang="es-ES" dirty="0" smtClean="0"/>
              <a:t> </a:t>
            </a:r>
            <a:r>
              <a:rPr lang="es-ES" dirty="0" err="1" smtClean="0"/>
              <a:t>functions</a:t>
            </a:r>
            <a:r>
              <a:rPr lang="es-ES" dirty="0" smtClean="0"/>
              <a:t>:</a:t>
            </a:r>
          </a:p>
          <a:p>
            <a:pPr marL="127000" indent="0">
              <a:buNone/>
            </a:pPr>
            <a:endParaRPr lang="es-ES" dirty="0" smtClean="0"/>
          </a:p>
          <a:p>
            <a:pPr marL="127000" indent="0">
              <a:buNone/>
            </a:pPr>
            <a:r>
              <a:rPr lang="es-ES" dirty="0"/>
              <a:t>	</a:t>
            </a:r>
          </a:p>
        </p:txBody>
      </p:sp>
      <p:sp>
        <p:nvSpPr>
          <p:cNvPr id="2" name="1 Flecha derecha"/>
          <p:cNvSpPr/>
          <p:nvPr/>
        </p:nvSpPr>
        <p:spPr>
          <a:xfrm>
            <a:off x="1239982" y="2193502"/>
            <a:ext cx="401782" cy="318655"/>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12 Marcador de texto"/>
          <p:cNvSpPr txBox="1">
            <a:spLocks/>
          </p:cNvSpPr>
          <p:nvPr/>
        </p:nvSpPr>
        <p:spPr>
          <a:xfrm>
            <a:off x="1752163" y="2211431"/>
            <a:ext cx="1905438" cy="28279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1600"/>
              <a:buFont typeface="Roboto"/>
              <a:buChar char="●"/>
              <a:defRPr sz="1200" b="0" i="0" u="none" strike="noStrike" cap="none">
                <a:solidFill>
                  <a:schemeClr val="dk1"/>
                </a:solidFill>
                <a:latin typeface="Roboto"/>
                <a:ea typeface="Roboto"/>
                <a:cs typeface="Roboto"/>
                <a:sym typeface="Roboto"/>
              </a:defRPr>
            </a:lvl1pPr>
            <a:lvl2pPr marL="914400" marR="0" lvl="1"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2pPr>
            <a:lvl3pPr marL="1371600" marR="0" lvl="2"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3pPr>
            <a:lvl4pPr marL="1828800" marR="0" lvl="3"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4pPr>
            <a:lvl5pPr marL="2286000" marR="0" lvl="4"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5pPr>
            <a:lvl6pPr marL="2743200" marR="0" lvl="5"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6pPr>
            <a:lvl7pPr marL="3200400" marR="0" lvl="6"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7pPr>
            <a:lvl8pPr marL="3657600" marR="0" lvl="7"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8pPr>
            <a:lvl9pPr marL="4114800" marR="0" lvl="8" indent="-330200" algn="l" rtl="0">
              <a:lnSpc>
                <a:spcPct val="115000"/>
              </a:lnSpc>
              <a:spcBef>
                <a:spcPts val="1600"/>
              </a:spcBef>
              <a:spcAft>
                <a:spcPts val="1600"/>
              </a:spcAft>
              <a:buClr>
                <a:schemeClr val="dk1"/>
              </a:buClr>
              <a:buSzPts val="1600"/>
              <a:buFont typeface="Roboto"/>
              <a:buChar char="■"/>
              <a:defRPr sz="1600" b="0" i="0" u="none" strike="noStrike" cap="none">
                <a:solidFill>
                  <a:schemeClr val="dk1"/>
                </a:solidFill>
                <a:latin typeface="Roboto"/>
                <a:ea typeface="Roboto"/>
                <a:cs typeface="Roboto"/>
                <a:sym typeface="Roboto"/>
              </a:defRPr>
            </a:lvl9pPr>
          </a:lstStyle>
          <a:p>
            <a:pPr marL="127000" indent="0">
              <a:buFont typeface="Roboto"/>
              <a:buNone/>
            </a:pPr>
            <a:r>
              <a:rPr lang="es-ES" sz="1800" dirty="0" err="1" smtClean="0">
                <a:latin typeface="Bebas Neue" charset="0"/>
              </a:rPr>
              <a:t>Activation</a:t>
            </a:r>
            <a:r>
              <a:rPr lang="es-ES" sz="1800" dirty="0" smtClean="0">
                <a:latin typeface="Bebas Neue" charset="0"/>
              </a:rPr>
              <a:t> LOGARITHM </a:t>
            </a:r>
          </a:p>
          <a:p>
            <a:pPr marL="127000" indent="0">
              <a:buFont typeface="Roboto"/>
              <a:buNone/>
            </a:pPr>
            <a:r>
              <a:rPr lang="es-ES" dirty="0" smtClean="0"/>
              <a:t>	</a:t>
            </a:r>
            <a:endParaRPr lang="es-ES" dirty="0"/>
          </a:p>
        </p:txBody>
      </p:sp>
      <p:sp>
        <p:nvSpPr>
          <p:cNvPr id="6" name="5 Flecha derecha"/>
          <p:cNvSpPr/>
          <p:nvPr/>
        </p:nvSpPr>
        <p:spPr>
          <a:xfrm>
            <a:off x="1239982" y="2616066"/>
            <a:ext cx="401782" cy="318655"/>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12 Marcador de texto"/>
          <p:cNvSpPr txBox="1">
            <a:spLocks/>
          </p:cNvSpPr>
          <p:nvPr/>
        </p:nvSpPr>
        <p:spPr>
          <a:xfrm>
            <a:off x="1752163" y="2633995"/>
            <a:ext cx="1905438" cy="28279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1600"/>
              <a:buFont typeface="Roboto"/>
              <a:buChar char="●"/>
              <a:defRPr sz="1200" b="0" i="0" u="none" strike="noStrike" cap="none">
                <a:solidFill>
                  <a:schemeClr val="dk1"/>
                </a:solidFill>
                <a:latin typeface="Roboto"/>
                <a:ea typeface="Roboto"/>
                <a:cs typeface="Roboto"/>
                <a:sym typeface="Roboto"/>
              </a:defRPr>
            </a:lvl1pPr>
            <a:lvl2pPr marL="914400" marR="0" lvl="1"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2pPr>
            <a:lvl3pPr marL="1371600" marR="0" lvl="2"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3pPr>
            <a:lvl4pPr marL="1828800" marR="0" lvl="3"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4pPr>
            <a:lvl5pPr marL="2286000" marR="0" lvl="4"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5pPr>
            <a:lvl6pPr marL="2743200" marR="0" lvl="5"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6pPr>
            <a:lvl7pPr marL="3200400" marR="0" lvl="6"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7pPr>
            <a:lvl8pPr marL="3657600" marR="0" lvl="7"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8pPr>
            <a:lvl9pPr marL="4114800" marR="0" lvl="8" indent="-330200" algn="l" rtl="0">
              <a:lnSpc>
                <a:spcPct val="115000"/>
              </a:lnSpc>
              <a:spcBef>
                <a:spcPts val="1600"/>
              </a:spcBef>
              <a:spcAft>
                <a:spcPts val="1600"/>
              </a:spcAft>
              <a:buClr>
                <a:schemeClr val="dk1"/>
              </a:buClr>
              <a:buSzPts val="1600"/>
              <a:buFont typeface="Roboto"/>
              <a:buChar char="■"/>
              <a:defRPr sz="1600" b="0" i="0" u="none" strike="noStrike" cap="none">
                <a:solidFill>
                  <a:schemeClr val="dk1"/>
                </a:solidFill>
                <a:latin typeface="Roboto"/>
                <a:ea typeface="Roboto"/>
                <a:cs typeface="Roboto"/>
                <a:sym typeface="Roboto"/>
              </a:defRPr>
            </a:lvl9pPr>
          </a:lstStyle>
          <a:p>
            <a:pPr marL="127000" indent="0">
              <a:buFont typeface="Roboto"/>
              <a:buNone/>
            </a:pPr>
            <a:r>
              <a:rPr lang="es-ES" sz="1800" dirty="0" smtClean="0">
                <a:latin typeface="Bebas Neue" charset="0"/>
              </a:rPr>
              <a:t>ELLIOTT SYMMETRIC</a:t>
            </a:r>
          </a:p>
          <a:p>
            <a:pPr marL="127000" indent="0">
              <a:buFont typeface="Roboto"/>
              <a:buNone/>
            </a:pPr>
            <a:r>
              <a:rPr lang="es-ES" dirty="0" smtClean="0"/>
              <a:t>	</a:t>
            </a:r>
            <a:endParaRPr lang="es-ES" dirty="0"/>
          </a:p>
        </p:txBody>
      </p:sp>
      <p:sp>
        <p:nvSpPr>
          <p:cNvPr id="8" name="12 Marcador de texto"/>
          <p:cNvSpPr txBox="1">
            <a:spLocks/>
          </p:cNvSpPr>
          <p:nvPr/>
        </p:nvSpPr>
        <p:spPr>
          <a:xfrm>
            <a:off x="782345" y="3013363"/>
            <a:ext cx="7704000" cy="413193"/>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1600"/>
              <a:buFont typeface="Roboto"/>
              <a:buChar char="●"/>
              <a:defRPr sz="1200" b="0" i="0" u="none" strike="noStrike" cap="none">
                <a:solidFill>
                  <a:schemeClr val="dk1"/>
                </a:solidFill>
                <a:latin typeface="Roboto"/>
                <a:ea typeface="Roboto"/>
                <a:cs typeface="Roboto"/>
                <a:sym typeface="Roboto"/>
              </a:defRPr>
            </a:lvl1pPr>
            <a:lvl2pPr marL="914400" marR="0" lvl="1"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2pPr>
            <a:lvl3pPr marL="1371600" marR="0" lvl="2"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3pPr>
            <a:lvl4pPr marL="1828800" marR="0" lvl="3"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4pPr>
            <a:lvl5pPr marL="2286000" marR="0" lvl="4"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5pPr>
            <a:lvl6pPr marL="2743200" marR="0" lvl="5"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6pPr>
            <a:lvl7pPr marL="3200400" marR="0" lvl="6"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7pPr>
            <a:lvl8pPr marL="3657600" marR="0" lvl="7"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8pPr>
            <a:lvl9pPr marL="4114800" marR="0" lvl="8" indent="-330200" algn="l" rtl="0">
              <a:lnSpc>
                <a:spcPct val="115000"/>
              </a:lnSpc>
              <a:spcBef>
                <a:spcPts val="1600"/>
              </a:spcBef>
              <a:spcAft>
                <a:spcPts val="1600"/>
              </a:spcAft>
              <a:buClr>
                <a:schemeClr val="dk1"/>
              </a:buClr>
              <a:buSzPts val="1600"/>
              <a:buFont typeface="Roboto"/>
              <a:buChar char="■"/>
              <a:defRPr sz="1600" b="0" i="0" u="none" strike="noStrike" cap="none">
                <a:solidFill>
                  <a:schemeClr val="dk1"/>
                </a:solidFill>
                <a:latin typeface="Roboto"/>
                <a:ea typeface="Roboto"/>
                <a:cs typeface="Roboto"/>
                <a:sym typeface="Roboto"/>
              </a:defRPr>
            </a:lvl9pPr>
          </a:lstStyle>
          <a:p>
            <a:pPr marL="127000" indent="0">
              <a:buFont typeface="Roboto"/>
              <a:buNone/>
            </a:pPr>
            <a:r>
              <a:rPr lang="es-ES" dirty="0" err="1" smtClean="0"/>
              <a:t>After</a:t>
            </a:r>
            <a:r>
              <a:rPr lang="es-ES" dirty="0" smtClean="0"/>
              <a:t> </a:t>
            </a:r>
            <a:r>
              <a:rPr lang="es-ES" dirty="0" err="1" smtClean="0"/>
              <a:t>seeing</a:t>
            </a:r>
            <a:r>
              <a:rPr lang="es-ES" dirty="0" smtClean="0"/>
              <a:t> </a:t>
            </a:r>
            <a:r>
              <a:rPr lang="es-ES" dirty="0" err="1" smtClean="0"/>
              <a:t>all</a:t>
            </a:r>
            <a:r>
              <a:rPr lang="es-ES" dirty="0" smtClean="0"/>
              <a:t> </a:t>
            </a:r>
            <a:r>
              <a:rPr lang="es-ES" dirty="0" err="1" smtClean="0"/>
              <a:t>possible</a:t>
            </a:r>
            <a:r>
              <a:rPr lang="es-ES" dirty="0" smtClean="0"/>
              <a:t> </a:t>
            </a:r>
            <a:r>
              <a:rPr lang="es-ES" dirty="0" err="1" smtClean="0"/>
              <a:t>plots</a:t>
            </a:r>
            <a:r>
              <a:rPr lang="es-ES" dirty="0" smtClean="0"/>
              <a:t>, </a:t>
            </a:r>
            <a:r>
              <a:rPr lang="es-ES" dirty="0" err="1" smtClean="0"/>
              <a:t>we</a:t>
            </a:r>
            <a:r>
              <a:rPr lang="es-ES" dirty="0" smtClean="0"/>
              <a:t> </a:t>
            </a:r>
            <a:r>
              <a:rPr lang="es-ES" dirty="0" err="1" smtClean="0"/>
              <a:t>choose</a:t>
            </a:r>
            <a:r>
              <a:rPr lang="es-ES" dirty="0" smtClean="0"/>
              <a:t> </a:t>
            </a:r>
            <a:r>
              <a:rPr lang="es-ES" dirty="0" err="1" smtClean="0"/>
              <a:t>the</a:t>
            </a:r>
            <a:r>
              <a:rPr lang="es-ES" dirty="0" smtClean="0"/>
              <a:t> </a:t>
            </a:r>
            <a:r>
              <a:rPr lang="es-ES" dirty="0" err="1" smtClean="0"/>
              <a:t>one</a:t>
            </a:r>
            <a:r>
              <a:rPr lang="es-ES" dirty="0" smtClean="0"/>
              <a:t> </a:t>
            </a:r>
            <a:r>
              <a:rPr lang="es-ES" dirty="0" err="1" smtClean="0"/>
              <a:t>which</a:t>
            </a:r>
            <a:r>
              <a:rPr lang="es-ES" dirty="0"/>
              <a:t> </a:t>
            </a:r>
            <a:r>
              <a:rPr lang="es-ES" dirty="0" err="1" smtClean="0"/>
              <a:t>adapts</a:t>
            </a:r>
            <a:r>
              <a:rPr lang="es-ES" dirty="0" smtClean="0"/>
              <a:t> </a:t>
            </a:r>
            <a:r>
              <a:rPr lang="es-ES" dirty="0" err="1" smtClean="0"/>
              <a:t>better</a:t>
            </a:r>
            <a:r>
              <a:rPr lang="es-ES" dirty="0" smtClean="0"/>
              <a:t> </a:t>
            </a:r>
            <a:r>
              <a:rPr lang="es-ES" dirty="0" err="1" smtClean="0"/>
              <a:t>to</a:t>
            </a:r>
            <a:r>
              <a:rPr lang="es-ES" dirty="0" smtClean="0"/>
              <a:t> </a:t>
            </a:r>
            <a:r>
              <a:rPr lang="es-ES" dirty="0" err="1" smtClean="0"/>
              <a:t>our</a:t>
            </a:r>
            <a:r>
              <a:rPr lang="es-ES" dirty="0" smtClean="0"/>
              <a:t> </a:t>
            </a:r>
            <a:r>
              <a:rPr lang="es-ES" dirty="0" err="1" smtClean="0"/>
              <a:t>requirements</a:t>
            </a:r>
            <a:r>
              <a:rPr lang="es-ES" dirty="0" smtClean="0"/>
              <a:t>.</a:t>
            </a:r>
          </a:p>
          <a:p>
            <a:pPr marL="127000" indent="0">
              <a:buFont typeface="Roboto"/>
              <a:buNone/>
            </a:pPr>
            <a:endParaRPr lang="es-ES" dirty="0" smtClean="0"/>
          </a:p>
          <a:p>
            <a:pPr marL="127000" indent="0">
              <a:buFont typeface="Roboto"/>
              <a:buNone/>
            </a:pPr>
            <a:r>
              <a:rPr lang="es-ES" dirty="0" smtClean="0"/>
              <a:t>	</a:t>
            </a:r>
            <a:endParaRPr lang="es-ES" dirty="0"/>
          </a:p>
        </p:txBody>
      </p:sp>
    </p:spTree>
    <p:extLst>
      <p:ext uri="{BB962C8B-B14F-4D97-AF65-F5344CB8AC3E}">
        <p14:creationId xmlns:p14="http://schemas.microsoft.com/office/powerpoint/2010/main" val="40199153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11 Título"/>
          <p:cNvSpPr>
            <a:spLocks noGrp="1"/>
          </p:cNvSpPr>
          <p:nvPr>
            <p:ph type="title" idx="4294967295"/>
          </p:nvPr>
        </p:nvSpPr>
        <p:spPr>
          <a:xfrm>
            <a:off x="684790" y="198293"/>
            <a:ext cx="7704137" cy="488950"/>
          </a:xfrm>
        </p:spPr>
        <p:txBody>
          <a:bodyPr/>
          <a:lstStyle/>
          <a:p>
            <a:r>
              <a:rPr lang="es-ES" dirty="0" err="1" smtClean="0"/>
              <a:t>Activation</a:t>
            </a:r>
            <a:r>
              <a:rPr lang="es-ES" dirty="0" smtClean="0"/>
              <a:t> </a:t>
            </a:r>
            <a:r>
              <a:rPr lang="es-ES" dirty="0" err="1" smtClean="0"/>
              <a:t>logarithm</a:t>
            </a:r>
            <a:r>
              <a:rPr lang="es-ES" dirty="0" smtClean="0"/>
              <a:t/>
            </a:r>
            <a:br>
              <a:rPr lang="es-ES" dirty="0" smtClean="0"/>
            </a:br>
            <a:endParaRPr lang="es-ES" dirty="0"/>
          </a:p>
        </p:txBody>
      </p:sp>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1660" y="846244"/>
            <a:ext cx="3202933" cy="1841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0847" y="846245"/>
            <a:ext cx="3250616" cy="1841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7735" y="2952137"/>
            <a:ext cx="3110784" cy="1841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6"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49535" y="2952137"/>
            <a:ext cx="3333241" cy="1841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90993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11 Título"/>
          <p:cNvSpPr>
            <a:spLocks noGrp="1"/>
          </p:cNvSpPr>
          <p:nvPr>
            <p:ph type="title" idx="4294967295"/>
          </p:nvPr>
        </p:nvSpPr>
        <p:spPr>
          <a:xfrm>
            <a:off x="684790" y="198293"/>
            <a:ext cx="7704137" cy="488950"/>
          </a:xfrm>
        </p:spPr>
        <p:txBody>
          <a:bodyPr/>
          <a:lstStyle/>
          <a:p>
            <a:r>
              <a:rPr lang="es-ES" dirty="0" smtClean="0"/>
              <a:t>ACTIVATION LOGARITHM</a:t>
            </a:r>
            <a:endParaRPr lang="es-E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436" y="872122"/>
            <a:ext cx="3432601" cy="1834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4509" y="872122"/>
            <a:ext cx="3093637" cy="1839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8371" y="2929519"/>
            <a:ext cx="3239238" cy="1940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5691637"/>
      </p:ext>
    </p:extLst>
  </p:cSld>
  <p:clrMapOvr>
    <a:masterClrMapping/>
  </p:clrMapOvr>
  <p:timing>
    <p:tnLst>
      <p:par>
        <p:cTn id="1" dur="indefinite" restart="never" nodeType="tmRoot"/>
      </p:par>
    </p:tnLst>
  </p:timing>
</p:sld>
</file>

<file path=ppt/theme/theme1.xml><?xml version="1.0" encoding="utf-8"?>
<a:theme xmlns:a="http://schemas.openxmlformats.org/drawingml/2006/main" name="Computer Science Proposal by Slidesgo">
  <a:themeElements>
    <a:clrScheme name="Simple Light">
      <a:dk1>
        <a:srgbClr val="FFFFFF"/>
      </a:dk1>
      <a:lt1>
        <a:srgbClr val="0F3570"/>
      </a:lt1>
      <a:dk2>
        <a:srgbClr val="00F4AD"/>
      </a:dk2>
      <a:lt2>
        <a:srgbClr val="0F3570"/>
      </a:lt2>
      <a:accent1>
        <a:srgbClr val="285293"/>
      </a:accent1>
      <a:accent2>
        <a:srgbClr val="9FC5E8"/>
      </a:accent2>
      <a:accent3>
        <a:srgbClr val="434343"/>
      </a:accent3>
      <a:accent4>
        <a:srgbClr val="00F4AD"/>
      </a:accent4>
      <a:accent5>
        <a:srgbClr val="285293"/>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TotalTime>
  <Words>491</Words>
  <Application>Microsoft Office PowerPoint</Application>
  <PresentationFormat>Presentación en pantalla (16:9)</PresentationFormat>
  <Paragraphs>61</Paragraphs>
  <Slides>12</Slides>
  <Notes>5</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12</vt:i4>
      </vt:variant>
    </vt:vector>
  </HeadingPairs>
  <TitlesOfParts>
    <vt:vector size="16" baseType="lpstr">
      <vt:lpstr>Arial</vt:lpstr>
      <vt:lpstr>Bebas Neue</vt:lpstr>
      <vt:lpstr>Roboto</vt:lpstr>
      <vt:lpstr>Computer Science Proposal by Slidesgo</vt:lpstr>
      <vt:lpstr>NEURAL NETWORKS PROJECT</vt:lpstr>
      <vt:lpstr>Introduction</vt:lpstr>
      <vt:lpstr>Encog Library</vt:lpstr>
      <vt:lpstr>PROJECT STEPS</vt:lpstr>
      <vt:lpstr>PROJECT STEPS</vt:lpstr>
      <vt:lpstr>Program code</vt:lpstr>
      <vt:lpstr>ERROR PLOTS</vt:lpstr>
      <vt:lpstr>Activation logarithm </vt:lpstr>
      <vt:lpstr>ACTIVATION LOGARITHM</vt:lpstr>
      <vt:lpstr>elliott symmetric</vt:lpstr>
      <vt:lpstr>elliott symmetric</vt:lpstr>
      <vt:lpstr>SELECTED PLOT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SCIENCE PROPOSAL</dc:title>
  <dc:creator>Javier Jordán Luque</dc:creator>
  <cp:lastModifiedBy>Usuario</cp:lastModifiedBy>
  <cp:revision>20</cp:revision>
  <dcterms:modified xsi:type="dcterms:W3CDTF">2022-04-28T10:24:19Z</dcterms:modified>
</cp:coreProperties>
</file>