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B1657-1216-4CCD-A76F-A13939741607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69E98-D4CA-4076-81EF-8436610F3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25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mbalib.com/zh-tw/%E7%9B%B8%E5%85%B3%E5%88%86%E6%9E%90" TargetMode="External"/><Relationship Id="rId7" Type="http://schemas.openxmlformats.org/officeDocument/2006/relationships/hyperlink" Target="https://zh.wikipedia.org/wiki/%E5%9B%9E%E5%BD%92%E5%88%86%E6%9E%9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6%95%B0%E5%AD%A6%E6%A8%A1%E5%9E%8B" TargetMode="External"/><Relationship Id="rId5" Type="http://schemas.openxmlformats.org/officeDocument/2006/relationships/hyperlink" Target="https://en.wikipedia.org/wiki/Contingency_table" TargetMode="External"/><Relationship Id="rId4" Type="http://schemas.openxmlformats.org/officeDocument/2006/relationships/hyperlink" Target="https://en.wikipedia.org/wiki/Count_dat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多元線性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回歸分析：是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指通過對兩個或兩個以上的自變數與一個</a:t>
            </a:r>
            <a:r>
              <a:rPr lang="zh-TW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因變數的</a:t>
            </a:r>
            <a:r>
              <a:rPr lang="zh-TW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相关分析"/>
              </a:rPr>
              <a:t>相關分析</a:t>
            </a:r>
            <a:r>
              <a:rPr lang="zh-TW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</a:t>
            </a:r>
            <a:r>
              <a:rPr lang="zh-TW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預測模型進行預測</a:t>
            </a:r>
            <a:r>
              <a:rPr lang="zh-TW" altLang="en-US" sz="1200" b="0" i="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的方法。條件</a:t>
            </a:r>
            <a:r>
              <a:rPr lang="zh-TW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：當自變數與因變數之間存線上性關係時。</a:t>
            </a:r>
            <a:endParaRPr lang="en-US" altLang="zh-TW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Poisson</a:t>
            </a:r>
            <a:r>
              <a:rPr lang="zh-TW" altLang="en-US" sz="1200" b="1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回歸：</a:t>
            </a:r>
            <a:r>
              <a:rPr lang="zh-TW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是用來為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n:Count data"/>
              </a:rPr>
              <a:t>計數資料</a:t>
            </a:r>
            <a:r>
              <a:rPr lang="zh-TW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en:Contingency table"/>
              </a:rPr>
              <a:t>列聯表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數學模型"/>
              </a:rPr>
              <a:t>建模</a:t>
            </a:r>
            <a:r>
              <a:rPr lang="zh-TW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的一種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回歸分析"/>
              </a:rPr>
              <a:t>回歸分析</a:t>
            </a:r>
            <a:r>
              <a:rPr lang="zh-TW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泊松回歸常用於被解釋變量為計數（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）形式時，包括事件發生的次數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u="none" dirty="0" smtClean="0"/>
              <a:t>負二項分佈是統計學上的離散概率分佈，滿足以下條件：實驗包含一系列的獨立實驗，每個實驗都有成功、失敗兩種結果，成功的機率是恆定的，實驗持續到</a:t>
            </a:r>
            <a:r>
              <a:rPr lang="en-US" altLang="zh-TW" u="none" dirty="0" smtClean="0"/>
              <a:t>r</a:t>
            </a:r>
            <a:r>
              <a:rPr lang="zh-TW" altLang="en-US" u="none" dirty="0" smtClean="0"/>
              <a:t>次成功，</a:t>
            </a:r>
            <a:r>
              <a:rPr lang="en-US" altLang="zh-TW" u="none" dirty="0" smtClean="0"/>
              <a:t>r</a:t>
            </a:r>
            <a:r>
              <a:rPr lang="zh-TW" altLang="en-US" u="none" dirty="0" smtClean="0"/>
              <a:t>為正整數。</a:t>
            </a:r>
            <a:endParaRPr lang="en-US" altLang="zh-TW" u="none" dirty="0" smtClean="0"/>
          </a:p>
          <a:p>
            <a:endParaRPr lang="zh-TW" altLang="en-US" u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69E98-D4CA-4076-81EF-8436610F34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09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cjou.wordpress.com/2014/03/26/%E9%82%8F%E8%BC%AF%E6%96%AF%E5%9B%9E%E6%AD%B8/" TargetMode="External"/><Relationship Id="rId2" Type="http://schemas.openxmlformats.org/officeDocument/2006/relationships/hyperlink" Target="http://blog.csdn.net/u012162613/article/details/4184449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d01.com/zkNKnm.html" TargetMode="External"/><Relationship Id="rId4" Type="http://schemas.openxmlformats.org/officeDocument/2006/relationships/hyperlink" Target="http://wenjunoy.com/2016/01/logistic-sigmoid-funct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Regression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856133" cy="1096899"/>
          </a:xfrm>
        </p:spPr>
        <p:txBody>
          <a:bodyPr>
            <a:normAutofit/>
          </a:bodyPr>
          <a:lstStyle/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報告人：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40241129_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李政哲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40341152_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鍾旻岳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56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32831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程式碼介紹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分類函式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96" y="1785187"/>
            <a:ext cx="7065704" cy="50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8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32831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程式碼介紹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整合呼叫與執行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8" y="1779568"/>
            <a:ext cx="8375623" cy="28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3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blog.csdn.net/u012162613/article/details/41844495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wepon_blog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https://ccjou.wordpress.com/2014/03/26/%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E9%82%8F%E8%BC%AF%E6%96%AF%E5%9B%9E%E6%AD%B8/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─現代啟示錄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_blog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http://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wenjunoy.com/2016/01/logistic-sigmoid-function.html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wenjunoy_blog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https://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read01.com/zkNKnm.html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─壹讀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98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19835"/>
            <a:ext cx="8596668" cy="422152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回歸的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概念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...................p3</a:t>
            </a:r>
          </a:p>
          <a:p>
            <a:pPr>
              <a:buFont typeface="+mj-lt"/>
              <a:buAutoNum type="arabicPeriod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回歸與多元線性回歸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差異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.......p4</a:t>
            </a:r>
          </a:p>
          <a:p>
            <a:pPr>
              <a:buFont typeface="+mj-lt"/>
              <a:buAutoNum type="arabicPeriod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回歸的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用途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...................p5</a:t>
            </a:r>
          </a:p>
          <a:p>
            <a:pPr>
              <a:buFont typeface="+mj-lt"/>
              <a:buAutoNum type="arabicPeriod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的算法邏輯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...............p6</a:t>
            </a:r>
          </a:p>
          <a:p>
            <a:pPr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範例實作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.....................p7-p11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.............................p8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33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回歸的概念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43970"/>
            <a:ext cx="8596668" cy="388077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回歸的概念：假設有一些數據點，我們用一條直線對這些點進行擬合，這個擬合的過程就稱作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回歸。如：右圖的藍線就是回歸線。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回歸算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之所以稱為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，是因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它使用了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函数，即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sigmoid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函数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的函數圖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如下，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由於函數圖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型，所以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稱該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sigmoid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函数。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Picture 2" descr="https://wenjun.blog.ustc.edu.cn/wp-content/uploads/2016/01/QQ%E6%88%AA%E5%9B%BE201601151703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86" y="3388845"/>
            <a:ext cx="12382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enjun.blog.ustc.edu.cn/wp-content/uploads/2016/01/QQ%E6%88%AA%E5%9B%BE201601151648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739" y="4246468"/>
            <a:ext cx="34194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blog.csdn.net/20141210110124890?watermark/2/text/aHR0cDovL2Jsb2cuY3Nkbi5uZXQvdTAxMjE2MjYxMw=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671" y="550394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7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854635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回歸與多元線性回歸差異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43971"/>
            <a:ext cx="8596668" cy="4714030"/>
          </a:xfrm>
        </p:spPr>
        <p:txBody>
          <a:bodyPr>
            <a:normAutofit/>
          </a:bodyPr>
          <a:lstStyle/>
          <a:p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多元線性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回歸實際上有很多相同之處，最大的區別就在於它們的因變量不同，其他的基本都差不多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因變量不同的分類：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如果是連續的，就是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多元線性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如果是二項分佈，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Poisson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分佈，就是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Poisson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如果是負二項分佈，就是負二項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邏輯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的因變量可以是二分類的，也可以是多分類的，但是二分類的更為常用，也更加容易解釋。所以實際中最常用的就是二分類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邏輯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67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回歸的主要用途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尋找危險因素：尋找某一疾病的危險因素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等。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預測：根據模型，預測在不同的自變量情況下，發生某病或某種情況的機率有多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大。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判別：實際上跟預測有些類似，也是根據模型，判斷某人屬於某病或屬於某種情況的機率有多大，也就是看一下這個人有多大的可能性是屬於某病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07459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回歸的用途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3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g.blog.csdn.net/20141210110124890?watermark/2/text/aHR0cDovL2Jsb2cuY3Nkbi5uZXQvdTAxMjE2MjYxMw=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05" y="609600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回歸的算法邏輯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258519" cy="469741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用右圖來分析，每個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都是代表一個特徵向量，但這裡是二維的所以可以寫成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X=(x1,x2)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回歸進行分類的主要思想就是根據現有數據集，對分類邊界建立回歸公式，拿右圖為例就是根據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的數據找出中間那條藍線的公式。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對於分類邊上的點，帶入分類邊界函數就可以得到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f(x)=0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，同樣的，對於分類邊界之上的點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，代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入得到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f(x)&gt;0,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對於分類邊界下的點，帶入的到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f(x)&lt;0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。這樣就可以依據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來分類了。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回歸的最後一步就是將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作為輸入，代入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Sigmoid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函數，當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f(x)&gt;0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sigmoid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函數的輸出就會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&gt;0.5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，隨著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越趨向於正無窮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sigmoid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函數的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輸出趨於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，同理相反。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所以我們要尋找出最佳參數，使得對於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類別的點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趨於正無窮，對於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類別的點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趨於負無窮。</a:t>
            </a: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總結：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回歸的任務就是要找出最佳的擬合參數。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13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32831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範例實作介紹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Numpy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函數庫實作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事前準備：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訓練資料：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train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測試資料：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實作內容介紹：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train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資料讓機器學習，然後對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test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進行預測再判斷預測結果和實際結果是否一致，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算出錯誤率為多少。右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為執行結果，錯誤率為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0.0471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57" y="4242377"/>
            <a:ext cx="4754880" cy="23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32831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程式碼介紹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讀取資料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3" y="1772239"/>
            <a:ext cx="8351534" cy="50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7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32831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程式碼介紹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sigmoid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與梯度下降函式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5" y="2037986"/>
            <a:ext cx="4291649" cy="61141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5" y="2731631"/>
            <a:ext cx="7674815" cy="41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7266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661</TotalTime>
  <Words>858</Words>
  <Application>Microsoft Office PowerPoint</Application>
  <PresentationFormat>寬螢幕</PresentationFormat>
  <Paragraphs>54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Trebuchet MS</vt:lpstr>
      <vt:lpstr>Wingdings 3</vt:lpstr>
      <vt:lpstr>多面向</vt:lpstr>
      <vt:lpstr>Logistic Regression</vt:lpstr>
      <vt:lpstr>目錄</vt:lpstr>
      <vt:lpstr>Logistic回歸的概念</vt:lpstr>
      <vt:lpstr>Logistic回歸與多元線性回歸差異 </vt:lpstr>
      <vt:lpstr>Logistic回歸的用途</vt:lpstr>
      <vt:lpstr>Logistic回歸的算法邏輯</vt:lpstr>
      <vt:lpstr>範例實作介紹 以Python和Numpy函數庫實作Logistic回歸</vt:lpstr>
      <vt:lpstr>範例實作─程式碼介紹 讀取資料</vt:lpstr>
      <vt:lpstr>範例實作─程式碼介紹 sigmoid與梯度下降函式</vt:lpstr>
      <vt:lpstr>範例實作─程式碼介紹 分類函式</vt:lpstr>
      <vt:lpstr>範例實作─程式碼介紹 整合呼叫與執行</vt:lpstr>
      <vt:lpstr>參考資料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User</dc:creator>
  <cp:lastModifiedBy>User</cp:lastModifiedBy>
  <cp:revision>24</cp:revision>
  <dcterms:created xsi:type="dcterms:W3CDTF">2017-05-24T02:57:45Z</dcterms:created>
  <dcterms:modified xsi:type="dcterms:W3CDTF">2017-05-31T06:41:01Z</dcterms:modified>
</cp:coreProperties>
</file>