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8" r:id="rId13"/>
    <p:sldId id="266" r:id="rId14"/>
    <p:sldId id="265" r:id="rId15"/>
    <p:sldId id="277" r:id="rId16"/>
  </p:sldIdLst>
  <p:sldSz cx="9144000" cy="5143500"/>
  <p:notesSz cx="6858000" cy="9144000"/>
  <p:embeddedFontLst>
    <p:embeddedFont>
      <p:font typeface="Kulim Park"/>
      <p:regular r:id="rId20"/>
    </p:embeddedFont>
    <p:embeddedFont>
      <p:font typeface="Manrope"/>
      <p:regular r:id="rId21"/>
    </p:embeddedFont>
    <p:embeddedFont>
      <p:font typeface="PT Sans" panose="020B0503020203020204"/>
      <p:regular r:id="rId22"/>
    </p:embeddedFont>
    <p:embeddedFont>
      <p:font typeface="Poppins SemiBold" panose="00000700000000000000" charset="0"/>
      <p:bold r:id="rId23"/>
    </p:embeddedFont>
    <p:embeddedFont>
      <p:font typeface="Poppins" panose="00000500000000000000" charset="0"/>
      <p:regular r:id="rId24"/>
    </p:embeddedFont>
    <p:embeddedFont>
      <p:font typeface="Kulim Park" charset="0"/>
      <p:regular r:id="rId25"/>
    </p:embeddedFont>
    <p:embeddedFont>
      <p:font typeface="Yu Mincho" panose="02020400000000000000" charset="-128"/>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3" name="Shape 553"/>
        <p:cNvGrpSpPr/>
        <p:nvPr/>
      </p:nvGrpSpPr>
      <p:grpSpPr>
        <a:xfrm>
          <a:off x="0" y="0"/>
          <a:ext cx="0" cy="0"/>
          <a:chOff x="0" y="0"/>
          <a:chExt cx="0" cy="0"/>
        </a:xfrm>
      </p:grpSpPr>
      <p:sp>
        <p:nvSpPr>
          <p:cNvPr id="554" name="Google Shape;554;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8" name="Shape 678"/>
        <p:cNvGrpSpPr/>
        <p:nvPr/>
      </p:nvGrpSpPr>
      <p:grpSpPr>
        <a:xfrm>
          <a:off x="0" y="0"/>
          <a:ext cx="0" cy="0"/>
          <a:chOff x="0" y="0"/>
          <a:chExt cx="0" cy="0"/>
        </a:xfrm>
      </p:grpSpPr>
      <p:sp>
        <p:nvSpPr>
          <p:cNvPr id="679" name="Google Shape;679;gead6129809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ead6129809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4" name="Shape 664"/>
        <p:cNvGrpSpPr/>
        <p:nvPr/>
      </p:nvGrpSpPr>
      <p:grpSpPr>
        <a:xfrm>
          <a:off x="0" y="0"/>
          <a:ext cx="0" cy="0"/>
          <a:chOff x="0" y="0"/>
          <a:chExt cx="0" cy="0"/>
        </a:xfrm>
      </p:grpSpPr>
      <p:sp>
        <p:nvSpPr>
          <p:cNvPr id="665" name="Google Shape;665;gead612980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ead612980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8" name="Shape 658"/>
        <p:cNvGrpSpPr/>
        <p:nvPr/>
      </p:nvGrpSpPr>
      <p:grpSpPr>
        <a:xfrm>
          <a:off x="0" y="0"/>
          <a:ext cx="0" cy="0"/>
          <a:chOff x="0" y="0"/>
          <a:chExt cx="0" cy="0"/>
        </a:xfrm>
      </p:grpSpPr>
      <p:sp>
        <p:nvSpPr>
          <p:cNvPr id="659" name="Google Shape;659;gead6129809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ead6129809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3" name="Shape 813"/>
        <p:cNvGrpSpPr/>
        <p:nvPr/>
      </p:nvGrpSpPr>
      <p:grpSpPr>
        <a:xfrm>
          <a:off x="0" y="0"/>
          <a:ext cx="0" cy="0"/>
          <a:chOff x="0" y="0"/>
          <a:chExt cx="0" cy="0"/>
        </a:xfrm>
      </p:grpSpPr>
      <p:sp>
        <p:nvSpPr>
          <p:cNvPr id="814" name="Google Shape;814;g124dc3920de_0_1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24dc3920de_0_1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9" name="Shape 559"/>
        <p:cNvGrpSpPr/>
        <p:nvPr/>
      </p:nvGrpSpPr>
      <p:grpSpPr>
        <a:xfrm>
          <a:off x="0" y="0"/>
          <a:ext cx="0" cy="0"/>
          <a:chOff x="0" y="0"/>
          <a:chExt cx="0" cy="0"/>
        </a:xfrm>
      </p:grpSpPr>
      <p:sp>
        <p:nvSpPr>
          <p:cNvPr id="560" name="Google Shape;560;gd431007ba2_0_2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d431007ba2_0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8" name="Shape 568"/>
        <p:cNvGrpSpPr/>
        <p:nvPr/>
      </p:nvGrpSpPr>
      <p:grpSpPr>
        <a:xfrm>
          <a:off x="0" y="0"/>
          <a:ext cx="0" cy="0"/>
          <a:chOff x="0" y="0"/>
          <a:chExt cx="0" cy="0"/>
        </a:xfrm>
      </p:grpSpPr>
      <p:sp>
        <p:nvSpPr>
          <p:cNvPr id="569" name="Google Shape;569;gead6129809_1_217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ead6129809_1_217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5" name="Shape 585"/>
        <p:cNvGrpSpPr/>
        <p:nvPr/>
      </p:nvGrpSpPr>
      <p:grpSpPr>
        <a:xfrm>
          <a:off x="0" y="0"/>
          <a:ext cx="0" cy="0"/>
          <a:chOff x="0" y="0"/>
          <a:chExt cx="0" cy="0"/>
        </a:xfrm>
      </p:grpSpPr>
      <p:sp>
        <p:nvSpPr>
          <p:cNvPr id="586" name="Google Shape;586;g124dc3920d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24dc3920d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6" name="Shape 606"/>
        <p:cNvGrpSpPr/>
        <p:nvPr/>
      </p:nvGrpSpPr>
      <p:grpSpPr>
        <a:xfrm>
          <a:off x="0" y="0"/>
          <a:ext cx="0" cy="0"/>
          <a:chOff x="0" y="0"/>
          <a:chExt cx="0" cy="0"/>
        </a:xfrm>
      </p:grpSpPr>
      <p:sp>
        <p:nvSpPr>
          <p:cNvPr id="607" name="Google Shape;607;gead6129809_0_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ead6129809_0_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6" name="Shape 616"/>
        <p:cNvGrpSpPr/>
        <p:nvPr/>
      </p:nvGrpSpPr>
      <p:grpSpPr>
        <a:xfrm>
          <a:off x="0" y="0"/>
          <a:ext cx="0" cy="0"/>
          <a:chOff x="0" y="0"/>
          <a:chExt cx="0" cy="0"/>
        </a:xfrm>
      </p:grpSpPr>
      <p:sp>
        <p:nvSpPr>
          <p:cNvPr id="617" name="Google Shape;617;g124dc3920de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24dc3920de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2" name="Shape 622"/>
        <p:cNvGrpSpPr/>
        <p:nvPr/>
      </p:nvGrpSpPr>
      <p:grpSpPr>
        <a:xfrm>
          <a:off x="0" y="0"/>
          <a:ext cx="0" cy="0"/>
          <a:chOff x="0" y="0"/>
          <a:chExt cx="0" cy="0"/>
        </a:xfrm>
      </p:grpSpPr>
      <p:sp>
        <p:nvSpPr>
          <p:cNvPr id="623" name="Google Shape;623;gead6129809_0_1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ead6129809_0_1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6" name="Shape 636"/>
        <p:cNvGrpSpPr/>
        <p:nvPr/>
      </p:nvGrpSpPr>
      <p:grpSpPr>
        <a:xfrm>
          <a:off x="0" y="0"/>
          <a:ext cx="0" cy="0"/>
          <a:chOff x="0" y="0"/>
          <a:chExt cx="0" cy="0"/>
        </a:xfrm>
      </p:grpSpPr>
      <p:sp>
        <p:nvSpPr>
          <p:cNvPr id="637" name="Google Shape;637;g124dc3920de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124dc3920de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2" name="Shape 652"/>
        <p:cNvGrpSpPr/>
        <p:nvPr/>
      </p:nvGrpSpPr>
      <p:grpSpPr>
        <a:xfrm>
          <a:off x="0" y="0"/>
          <a:ext cx="0" cy="0"/>
          <a:chOff x="0" y="0"/>
          <a:chExt cx="0" cy="0"/>
        </a:xfrm>
      </p:grpSpPr>
      <p:sp>
        <p:nvSpPr>
          <p:cNvPr id="653" name="Google Shape;653;gead6129809_0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ead6129809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txBox="1"/>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8" name="Google Shape;18;p2"/>
          <p:cNvSpPr txBox="1"/>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91" name="Shape 91"/>
        <p:cNvGrpSpPr/>
        <p:nvPr/>
      </p:nvGrpSpPr>
      <p:grpSpPr>
        <a:xfrm>
          <a:off x="0" y="0"/>
          <a:ext cx="0" cy="0"/>
          <a:chOff x="0" y="0"/>
          <a:chExt cx="0" cy="0"/>
        </a:xfrm>
      </p:grpSpPr>
      <p:sp>
        <p:nvSpPr>
          <p:cNvPr id="92" name="Google Shape;92;p11"/>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1"/>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1"/>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1"/>
          <p:cNvSpPr txBox="1"/>
          <p:nvPr>
            <p:ph type="title" hasCustomPrompt="1"/>
          </p:nvPr>
        </p:nvSpPr>
        <p:spPr>
          <a:xfrm>
            <a:off x="1248600" y="1528200"/>
            <a:ext cx="6646800" cy="1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1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99" name="Google Shape;99;p11"/>
          <p:cNvSpPr txBox="1"/>
          <p:nvPr>
            <p:ph type="subTitle" idx="1"/>
          </p:nvPr>
        </p:nvSpPr>
        <p:spPr>
          <a:xfrm>
            <a:off x="1248450" y="3114175"/>
            <a:ext cx="6646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100" name="Shape 1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20">
    <p:spTree>
      <p:nvGrpSpPr>
        <p:cNvPr id="101" name="Shape 101"/>
        <p:cNvGrpSpPr/>
        <p:nvPr/>
      </p:nvGrpSpPr>
      <p:grpSpPr>
        <a:xfrm>
          <a:off x="0" y="0"/>
          <a:ext cx="0" cy="0"/>
          <a:chOff x="0" y="0"/>
          <a:chExt cx="0" cy="0"/>
        </a:xfrm>
      </p:grpSpPr>
      <p:sp>
        <p:nvSpPr>
          <p:cNvPr id="102" name="Google Shape;102;p13"/>
          <p:cNvSpPr/>
          <p:nvPr/>
        </p:nvSpPr>
        <p:spPr>
          <a:xfrm rot="-514371" flipH="1">
            <a:off x="4546199" y="581678"/>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3"/>
          <p:cNvSpPr/>
          <p:nvPr/>
        </p:nvSpPr>
        <p:spPr>
          <a:xfrm rot="10800000">
            <a:off x="6590028" y="-183052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3"/>
          <p:cNvSpPr/>
          <p:nvPr/>
        </p:nvSpPr>
        <p:spPr>
          <a:xfrm rot="1051413">
            <a:off x="5372927" y="-597860"/>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3"/>
          <p:cNvSpPr/>
          <p:nvPr/>
        </p:nvSpPr>
        <p:spPr>
          <a:xfrm rot="6697654">
            <a:off x="-3373442" y="-4867145"/>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3"/>
          <p:cNvSpPr/>
          <p:nvPr/>
        </p:nvSpPr>
        <p:spPr>
          <a:xfrm rot="9986681" flipH="1">
            <a:off x="-4180552" y="104304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3"/>
          <p:cNvSpPr txBox="1"/>
          <p:nvPr>
            <p:ph type="title"/>
          </p:nvPr>
        </p:nvSpPr>
        <p:spPr>
          <a:xfrm>
            <a:off x="3394963" y="1596925"/>
            <a:ext cx="3855600" cy="16101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08" name="Google Shape;108;p13"/>
          <p:cNvSpPr txBox="1"/>
          <p:nvPr>
            <p:ph type="title" idx="2" hasCustomPrompt="1"/>
          </p:nvPr>
        </p:nvSpPr>
        <p:spPr>
          <a:xfrm>
            <a:off x="1893438" y="1677639"/>
            <a:ext cx="1498200" cy="1123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9" name="Google Shape;109;p13"/>
          <p:cNvSpPr txBox="1"/>
          <p:nvPr>
            <p:ph type="subTitle" idx="1"/>
          </p:nvPr>
        </p:nvSpPr>
        <p:spPr>
          <a:xfrm>
            <a:off x="3394963" y="3246489"/>
            <a:ext cx="2752500" cy="71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10" name="Google Shape;110;p13"/>
          <p:cNvSpPr/>
          <p:nvPr/>
        </p:nvSpPr>
        <p:spPr>
          <a:xfrm rot="10800000" flipH="1">
            <a:off x="779327" y="3478782"/>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21">
    <p:spTree>
      <p:nvGrpSpPr>
        <p:cNvPr id="111" name="Shape 111"/>
        <p:cNvGrpSpPr/>
        <p:nvPr/>
      </p:nvGrpSpPr>
      <p:grpSpPr>
        <a:xfrm>
          <a:off x="0" y="0"/>
          <a:ext cx="0" cy="0"/>
          <a:chOff x="0" y="0"/>
          <a:chExt cx="0" cy="0"/>
        </a:xfrm>
      </p:grpSpPr>
      <p:sp>
        <p:nvSpPr>
          <p:cNvPr id="112" name="Google Shape;112;p14"/>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4"/>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4"/>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4"/>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4"/>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4"/>
          <p:cNvSpPr txBox="1"/>
          <p:nvPr>
            <p:ph type="title"/>
          </p:nvPr>
        </p:nvSpPr>
        <p:spPr>
          <a:xfrm>
            <a:off x="1549950" y="1929275"/>
            <a:ext cx="6044100" cy="1610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18" name="Google Shape;118;p14"/>
          <p:cNvSpPr txBox="1"/>
          <p:nvPr>
            <p:ph type="title" idx="2" hasCustomPrompt="1"/>
          </p:nvPr>
        </p:nvSpPr>
        <p:spPr>
          <a:xfrm>
            <a:off x="3822900" y="845239"/>
            <a:ext cx="1498200" cy="1123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9" name="Google Shape;119;p14"/>
          <p:cNvSpPr txBox="1"/>
          <p:nvPr>
            <p:ph type="subTitle" idx="1"/>
          </p:nvPr>
        </p:nvSpPr>
        <p:spPr>
          <a:xfrm>
            <a:off x="2414570" y="3578849"/>
            <a:ext cx="4314900" cy="719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20" name="Google Shape;120;p14"/>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CUSTOM_35">
    <p:spTree>
      <p:nvGrpSpPr>
        <p:cNvPr id="121" name="Shape 121"/>
        <p:cNvGrpSpPr/>
        <p:nvPr/>
      </p:nvGrpSpPr>
      <p:grpSpPr>
        <a:xfrm>
          <a:off x="0" y="0"/>
          <a:ext cx="0" cy="0"/>
          <a:chOff x="0" y="0"/>
          <a:chExt cx="0" cy="0"/>
        </a:xfrm>
      </p:grpSpPr>
      <p:sp>
        <p:nvSpPr>
          <p:cNvPr id="122" name="Google Shape;122;p15"/>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5"/>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5"/>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5"/>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5"/>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5"/>
          <p:cNvSpPr txBox="1"/>
          <p:nvPr>
            <p:ph type="title"/>
          </p:nvPr>
        </p:nvSpPr>
        <p:spPr>
          <a:xfrm>
            <a:off x="1309450" y="2081675"/>
            <a:ext cx="4314900" cy="16101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8" name="Google Shape;128;p15"/>
          <p:cNvSpPr txBox="1"/>
          <p:nvPr>
            <p:ph type="title" idx="2" hasCustomPrompt="1"/>
          </p:nvPr>
        </p:nvSpPr>
        <p:spPr>
          <a:xfrm>
            <a:off x="6066050" y="691889"/>
            <a:ext cx="1498200" cy="1123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9" name="Google Shape;129;p15"/>
          <p:cNvSpPr txBox="1"/>
          <p:nvPr>
            <p:ph type="subTitle" idx="1"/>
          </p:nvPr>
        </p:nvSpPr>
        <p:spPr>
          <a:xfrm>
            <a:off x="1309450" y="3731249"/>
            <a:ext cx="4314900" cy="719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30" name="Google Shape;130;p15"/>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31" name="Shape 131"/>
        <p:cNvGrpSpPr/>
        <p:nvPr/>
      </p:nvGrpSpPr>
      <p:grpSpPr>
        <a:xfrm>
          <a:off x="0" y="0"/>
          <a:ext cx="0" cy="0"/>
          <a:chOff x="0" y="0"/>
          <a:chExt cx="0" cy="0"/>
        </a:xfrm>
      </p:grpSpPr>
      <p:sp>
        <p:nvSpPr>
          <p:cNvPr id="132" name="Google Shape;132;p16"/>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6"/>
          <p:cNvSpPr/>
          <p:nvPr/>
        </p:nvSpPr>
        <p:spPr>
          <a:xfrm>
            <a:off x="1118566" y="15491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6"/>
          <p:cNvSpPr/>
          <p:nvPr/>
        </p:nvSpPr>
        <p:spPr>
          <a:xfrm flipH="1">
            <a:off x="4816263" y="1549200"/>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6"/>
          <p:cNvSpPr/>
          <p:nvPr/>
        </p:nvSpPr>
        <p:spPr>
          <a:xfrm flipH="1">
            <a:off x="6912085" y="1489537"/>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6"/>
          <p:cNvSpPr/>
          <p:nvPr/>
        </p:nvSpPr>
        <p:spPr>
          <a:xfrm>
            <a:off x="3050700" y="1519363"/>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6"/>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6"/>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6"/>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6"/>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6"/>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6"/>
          <p:cNvSpPr txBox="1"/>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3" name="Google Shape;143;p16"/>
          <p:cNvSpPr txBox="1"/>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44" name="Google Shape;144;p16"/>
          <p:cNvSpPr txBox="1"/>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6"/>
          <p:cNvSpPr txBox="1"/>
          <p:nvPr>
            <p:ph type="title" idx="3"/>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6" name="Google Shape;146;p16"/>
          <p:cNvSpPr txBox="1"/>
          <p:nvPr>
            <p:ph type="subTitle" idx="4"/>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47" name="Google Shape;147;p16"/>
          <p:cNvSpPr txBox="1"/>
          <p:nvPr>
            <p:ph type="title" idx="5"/>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8" name="Google Shape;148;p16"/>
          <p:cNvSpPr txBox="1"/>
          <p:nvPr>
            <p:ph type="subTitle" idx="6"/>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49" name="Google Shape;149;p16"/>
          <p:cNvSpPr txBox="1"/>
          <p:nvPr>
            <p:ph type="title" idx="7"/>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0" name="Google Shape;150;p16"/>
          <p:cNvSpPr txBox="1"/>
          <p:nvPr>
            <p:ph type="subTitle" idx="8"/>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51" name="Google Shape;151;p16"/>
          <p:cNvSpPr txBox="1"/>
          <p:nvPr>
            <p:ph type="title" idx="9"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6"/>
          <p:cNvSpPr txBox="1"/>
          <p:nvPr>
            <p:ph type="title" idx="13"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6"/>
          <p:cNvSpPr txBox="1"/>
          <p:nvPr>
            <p:ph type="title" idx="14"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16"/>
          <p:cNvSpPr txBox="1"/>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1">
  <p:cSld name="CUSTOM_17">
    <p:spTree>
      <p:nvGrpSpPr>
        <p:cNvPr id="155" name="Shape 155"/>
        <p:cNvGrpSpPr/>
        <p:nvPr/>
      </p:nvGrpSpPr>
      <p:grpSpPr>
        <a:xfrm>
          <a:off x="0" y="0"/>
          <a:ext cx="0" cy="0"/>
          <a:chOff x="0" y="0"/>
          <a:chExt cx="0" cy="0"/>
        </a:xfrm>
      </p:grpSpPr>
      <p:sp>
        <p:nvSpPr>
          <p:cNvPr id="156" name="Google Shape;156;p17"/>
          <p:cNvSpPr/>
          <p:nvPr/>
        </p:nvSpPr>
        <p:spPr>
          <a:xfrm rot="-9339447">
            <a:off x="7118442" y="32165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7"/>
          <p:cNvSpPr/>
          <p:nvPr/>
        </p:nvSpPr>
        <p:spPr>
          <a:xfrm rot="10285603" flipH="1">
            <a:off x="-6088365" y="-16178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7"/>
          <p:cNvSpPr/>
          <p:nvPr/>
        </p:nvSpPr>
        <p:spPr>
          <a:xfrm rot="-649785" flipH="1">
            <a:off x="-1251909" y="-487200"/>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7"/>
          <p:cNvSpPr/>
          <p:nvPr/>
        </p:nvSpPr>
        <p:spPr>
          <a:xfrm rot="-813319" flipH="1">
            <a:off x="7653159" y="-356639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7"/>
          <p:cNvSpPr/>
          <p:nvPr/>
        </p:nvSpPr>
        <p:spPr>
          <a:xfrm rot="-9989847" flipH="1">
            <a:off x="-4910832" y="2960605"/>
            <a:ext cx="7826215" cy="287790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7"/>
          <p:cNvSpPr/>
          <p:nvPr/>
        </p:nvSpPr>
        <p:spPr>
          <a:xfrm rot="-323977" flipH="1">
            <a:off x="6050295" y="-977077"/>
            <a:ext cx="7826148" cy="287787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7"/>
          <p:cNvSpPr txBox="1"/>
          <p:nvPr>
            <p:ph type="title"/>
          </p:nvPr>
        </p:nvSpPr>
        <p:spPr>
          <a:xfrm>
            <a:off x="1987675" y="1412700"/>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3" name="Google Shape;163;p17"/>
          <p:cNvSpPr txBox="1"/>
          <p:nvPr>
            <p:ph type="subTitle" idx="1"/>
          </p:nvPr>
        </p:nvSpPr>
        <p:spPr>
          <a:xfrm>
            <a:off x="1987700" y="2292125"/>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64" name="Google Shape;164;p17"/>
          <p:cNvSpPr txBox="1"/>
          <p:nvPr>
            <p:ph type="title" idx="2" hasCustomPrompt="1"/>
          </p:nvPr>
        </p:nvSpPr>
        <p:spPr>
          <a:xfrm>
            <a:off x="845800" y="18880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7"/>
          <p:cNvSpPr txBox="1"/>
          <p:nvPr>
            <p:ph type="title" idx="3"/>
          </p:nvPr>
        </p:nvSpPr>
        <p:spPr>
          <a:xfrm>
            <a:off x="1928100" y="316274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6" name="Google Shape;166;p17"/>
          <p:cNvSpPr txBox="1"/>
          <p:nvPr>
            <p:ph type="subTitle" idx="4"/>
          </p:nvPr>
        </p:nvSpPr>
        <p:spPr>
          <a:xfrm>
            <a:off x="1928125" y="4042172"/>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67" name="Google Shape;167;p17"/>
          <p:cNvSpPr txBox="1"/>
          <p:nvPr>
            <p:ph type="title" idx="5"/>
          </p:nvPr>
        </p:nvSpPr>
        <p:spPr>
          <a:xfrm>
            <a:off x="6000750" y="141268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8" name="Google Shape;168;p17"/>
          <p:cNvSpPr txBox="1"/>
          <p:nvPr>
            <p:ph type="subTitle" idx="6"/>
          </p:nvPr>
        </p:nvSpPr>
        <p:spPr>
          <a:xfrm>
            <a:off x="6000775" y="2292102"/>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69" name="Google Shape;169;p17"/>
          <p:cNvSpPr txBox="1"/>
          <p:nvPr>
            <p:ph type="title" idx="7"/>
          </p:nvPr>
        </p:nvSpPr>
        <p:spPr>
          <a:xfrm>
            <a:off x="5981196" y="316273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0" name="Google Shape;170;p17"/>
          <p:cNvSpPr txBox="1"/>
          <p:nvPr>
            <p:ph type="subTitle" idx="8"/>
          </p:nvPr>
        </p:nvSpPr>
        <p:spPr>
          <a:xfrm>
            <a:off x="5981200" y="4042161"/>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71" name="Google Shape;171;p17"/>
          <p:cNvSpPr txBox="1"/>
          <p:nvPr>
            <p:ph type="title" idx="9" hasCustomPrompt="1"/>
          </p:nvPr>
        </p:nvSpPr>
        <p:spPr>
          <a:xfrm>
            <a:off x="845798" y="36442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7"/>
          <p:cNvSpPr txBox="1"/>
          <p:nvPr>
            <p:ph type="title" idx="13" hasCustomPrompt="1"/>
          </p:nvPr>
        </p:nvSpPr>
        <p:spPr>
          <a:xfrm>
            <a:off x="4895098" y="18880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3" name="Google Shape;173;p17"/>
          <p:cNvSpPr txBox="1"/>
          <p:nvPr>
            <p:ph type="title" idx="14" hasCustomPrompt="1"/>
          </p:nvPr>
        </p:nvSpPr>
        <p:spPr>
          <a:xfrm>
            <a:off x="4895098" y="36442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7"/>
          <p:cNvSpPr txBox="1"/>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75" name="Shape 175"/>
        <p:cNvGrpSpPr/>
        <p:nvPr/>
      </p:nvGrpSpPr>
      <p:grpSpPr>
        <a:xfrm>
          <a:off x="0" y="0"/>
          <a:ext cx="0" cy="0"/>
          <a:chOff x="0" y="0"/>
          <a:chExt cx="0" cy="0"/>
        </a:xfrm>
      </p:grpSpPr>
      <p:sp>
        <p:nvSpPr>
          <p:cNvPr id="176" name="Google Shape;176;p18"/>
          <p:cNvSpPr txBox="1"/>
          <p:nvPr>
            <p:ph type="title"/>
          </p:nvPr>
        </p:nvSpPr>
        <p:spPr>
          <a:xfrm>
            <a:off x="723300" y="3402013"/>
            <a:ext cx="3848700" cy="53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77" name="Google Shape;177;p18"/>
          <p:cNvSpPr txBox="1"/>
          <p:nvPr>
            <p:ph type="subTitle" idx="1"/>
          </p:nvPr>
        </p:nvSpPr>
        <p:spPr>
          <a:xfrm>
            <a:off x="723350" y="822500"/>
            <a:ext cx="4902000" cy="207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1">
  <p:cSld name="CUSTOM_32">
    <p:spTree>
      <p:nvGrpSpPr>
        <p:cNvPr id="178" name="Shape 178"/>
        <p:cNvGrpSpPr/>
        <p:nvPr/>
      </p:nvGrpSpPr>
      <p:grpSpPr>
        <a:xfrm>
          <a:off x="0" y="0"/>
          <a:ext cx="0" cy="0"/>
          <a:chOff x="0" y="0"/>
          <a:chExt cx="0" cy="0"/>
        </a:xfrm>
      </p:grpSpPr>
      <p:sp>
        <p:nvSpPr>
          <p:cNvPr id="179" name="Google Shape;179;p19"/>
          <p:cNvSpPr/>
          <p:nvPr/>
        </p:nvSpPr>
        <p:spPr>
          <a:xfrm rot="-7269862" flipH="1">
            <a:off x="1986429" y="-4605738"/>
            <a:ext cx="7471639" cy="4771786"/>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9"/>
          <p:cNvSpPr/>
          <p:nvPr/>
        </p:nvSpPr>
        <p:spPr>
          <a:xfrm rot="-10558870">
            <a:off x="5522782" y="-185325"/>
            <a:ext cx="6402110" cy="568915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9"/>
          <p:cNvSpPr/>
          <p:nvPr/>
        </p:nvSpPr>
        <p:spPr>
          <a:xfrm rot="6189239">
            <a:off x="4325710" y="1085979"/>
            <a:ext cx="7825966" cy="2877809"/>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9"/>
          <p:cNvSpPr/>
          <p:nvPr/>
        </p:nvSpPr>
        <p:spPr>
          <a:xfrm rot="514371">
            <a:off x="-5180633" y="-979678"/>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9"/>
          <p:cNvSpPr/>
          <p:nvPr/>
        </p:nvSpPr>
        <p:spPr>
          <a:xfrm rot="2141143">
            <a:off x="-1290068" y="-2916503"/>
            <a:ext cx="5766686" cy="368291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9"/>
          <p:cNvSpPr/>
          <p:nvPr/>
        </p:nvSpPr>
        <p:spPr>
          <a:xfrm rot="10800000">
            <a:off x="-126965" y="3402013"/>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9"/>
          <p:cNvSpPr/>
          <p:nvPr/>
        </p:nvSpPr>
        <p:spPr>
          <a:xfrm rot="-7948588">
            <a:off x="-5205140" y="1519073"/>
            <a:ext cx="8200910" cy="301568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9"/>
          <p:cNvSpPr txBox="1"/>
          <p:nvPr>
            <p:ph type="title"/>
          </p:nvPr>
        </p:nvSpPr>
        <p:spPr>
          <a:xfrm>
            <a:off x="2064826" y="3261285"/>
            <a:ext cx="50145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87" name="Google Shape;187;p19"/>
          <p:cNvSpPr txBox="1"/>
          <p:nvPr>
            <p:ph type="subTitle" idx="1"/>
          </p:nvPr>
        </p:nvSpPr>
        <p:spPr>
          <a:xfrm>
            <a:off x="1378650" y="1348062"/>
            <a:ext cx="6386700" cy="141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88" name="Shape 188"/>
        <p:cNvGrpSpPr/>
        <p:nvPr/>
      </p:nvGrpSpPr>
      <p:grpSpPr>
        <a:xfrm>
          <a:off x="0" y="0"/>
          <a:ext cx="0" cy="0"/>
          <a:chOff x="0" y="0"/>
          <a:chExt cx="0" cy="0"/>
        </a:xfrm>
      </p:grpSpPr>
      <p:sp>
        <p:nvSpPr>
          <p:cNvPr id="189" name="Google Shape;189;p20"/>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0"/>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0"/>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0"/>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0"/>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0"/>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0"/>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0"/>
          <p:cNvSpPr txBox="1"/>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txBox="1"/>
          <p:nvPr>
            <p:ph type="title"/>
          </p:nvPr>
        </p:nvSpPr>
        <p:spPr>
          <a:xfrm>
            <a:off x="716550" y="1929275"/>
            <a:ext cx="3855600" cy="16101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type="title" idx="2" hasCustomPrompt="1"/>
          </p:nvPr>
        </p:nvSpPr>
        <p:spPr>
          <a:xfrm>
            <a:off x="723300" y="845239"/>
            <a:ext cx="1498200" cy="1123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p:nvPr>
            <p:ph type="subTitle" idx="1"/>
          </p:nvPr>
        </p:nvSpPr>
        <p:spPr>
          <a:xfrm>
            <a:off x="716550" y="3578839"/>
            <a:ext cx="2752500" cy="71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8" name="Google Shape;28;p3"/>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26">
    <p:spTree>
      <p:nvGrpSpPr>
        <p:cNvPr id="197" name="Shape 197"/>
        <p:cNvGrpSpPr/>
        <p:nvPr/>
      </p:nvGrpSpPr>
      <p:grpSpPr>
        <a:xfrm>
          <a:off x="0" y="0"/>
          <a:ext cx="0" cy="0"/>
          <a:chOff x="0" y="0"/>
          <a:chExt cx="0" cy="0"/>
        </a:xfrm>
      </p:grpSpPr>
      <p:sp>
        <p:nvSpPr>
          <p:cNvPr id="198" name="Google Shape;198;p21"/>
          <p:cNvSpPr/>
          <p:nvPr/>
        </p:nvSpPr>
        <p:spPr>
          <a:xfrm rot="-3394465">
            <a:off x="-3638445" y="461189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1"/>
          <p:cNvSpPr/>
          <p:nvPr/>
        </p:nvSpPr>
        <p:spPr>
          <a:xfrm flipH="1">
            <a:off x="-5015862" y="-4052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1"/>
          <p:cNvSpPr/>
          <p:nvPr/>
        </p:nvSpPr>
        <p:spPr>
          <a:xfrm rot="-3052073" flipH="1">
            <a:off x="-4888312" y="1110880"/>
            <a:ext cx="7826119" cy="287786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1"/>
          <p:cNvSpPr/>
          <p:nvPr/>
        </p:nvSpPr>
        <p:spPr>
          <a:xfrm rot="649760">
            <a:off x="-4262669" y="18921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1"/>
          <p:cNvSpPr/>
          <p:nvPr/>
        </p:nvSpPr>
        <p:spPr>
          <a:xfrm rot="-813319" flipH="1">
            <a:off x="4754300" y="-2305086"/>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1"/>
          <p:cNvSpPr/>
          <p:nvPr/>
        </p:nvSpPr>
        <p:spPr>
          <a:xfrm rot="10285603" flipH="1">
            <a:off x="4790126" y="3666917"/>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1"/>
          <p:cNvSpPr/>
          <p:nvPr/>
        </p:nvSpPr>
        <p:spPr>
          <a:xfrm rot="4726292" flipH="1">
            <a:off x="5414633" y="2626082"/>
            <a:ext cx="7826019" cy="287782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1"/>
          <p:cNvSpPr txBox="1"/>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CUSTOM_33">
    <p:spTree>
      <p:nvGrpSpPr>
        <p:cNvPr id="206" name="Shape 206"/>
        <p:cNvGrpSpPr/>
        <p:nvPr/>
      </p:nvGrpSpPr>
      <p:grpSpPr>
        <a:xfrm>
          <a:off x="0" y="0"/>
          <a:ext cx="0" cy="0"/>
          <a:chOff x="0" y="0"/>
          <a:chExt cx="0" cy="0"/>
        </a:xfrm>
      </p:grpSpPr>
      <p:sp>
        <p:nvSpPr>
          <p:cNvPr id="207" name="Google Shape;207;p22"/>
          <p:cNvSpPr txBox="1"/>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208" name="Shape 208"/>
        <p:cNvGrpSpPr/>
        <p:nvPr/>
      </p:nvGrpSpPr>
      <p:grpSpPr>
        <a:xfrm>
          <a:off x="0" y="0"/>
          <a:ext cx="0" cy="0"/>
          <a:chOff x="0" y="0"/>
          <a:chExt cx="0" cy="0"/>
        </a:xfrm>
      </p:grpSpPr>
      <p:sp>
        <p:nvSpPr>
          <p:cNvPr id="209" name="Google Shape;209;p23"/>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3"/>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3"/>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3"/>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3"/>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3"/>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3"/>
          <p:cNvSpPr txBox="1"/>
          <p:nvPr>
            <p:ph type="title"/>
          </p:nvPr>
        </p:nvSpPr>
        <p:spPr>
          <a:xfrm>
            <a:off x="1749775" y="1339400"/>
            <a:ext cx="5644500" cy="153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1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16" name="Google Shape;216;p23"/>
          <p:cNvSpPr txBox="1"/>
          <p:nvPr>
            <p:ph type="subTitle" idx="1"/>
          </p:nvPr>
        </p:nvSpPr>
        <p:spPr>
          <a:xfrm>
            <a:off x="2153800" y="2874400"/>
            <a:ext cx="4836900" cy="92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217" name="Shape 217"/>
        <p:cNvGrpSpPr/>
        <p:nvPr/>
      </p:nvGrpSpPr>
      <p:grpSpPr>
        <a:xfrm>
          <a:off x="0" y="0"/>
          <a:ext cx="0" cy="0"/>
          <a:chOff x="0" y="0"/>
          <a:chExt cx="0" cy="0"/>
        </a:xfrm>
      </p:grpSpPr>
      <p:sp>
        <p:nvSpPr>
          <p:cNvPr id="218" name="Google Shape;218;p24"/>
          <p:cNvSpPr/>
          <p:nvPr/>
        </p:nvSpPr>
        <p:spPr>
          <a:xfrm rot="4102360" flipH="1">
            <a:off x="-2758583" y="412968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24"/>
          <p:cNvSpPr/>
          <p:nvPr/>
        </p:nvSpPr>
        <p:spPr>
          <a:xfrm rot="813319">
            <a:off x="-431355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4"/>
          <p:cNvSpPr txBox="1"/>
          <p:nvPr>
            <p:ph type="subTitle" idx="1"/>
          </p:nvPr>
        </p:nvSpPr>
        <p:spPr>
          <a:xfrm>
            <a:off x="723300" y="3021075"/>
            <a:ext cx="3394200" cy="113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21" name="Google Shape;221;p24"/>
          <p:cNvSpPr txBox="1"/>
          <p:nvPr>
            <p:ph type="title"/>
          </p:nvPr>
        </p:nvSpPr>
        <p:spPr>
          <a:xfrm flipH="1">
            <a:off x="719825" y="986925"/>
            <a:ext cx="2888400" cy="1917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222" name="Shape 222"/>
        <p:cNvGrpSpPr/>
        <p:nvPr/>
      </p:nvGrpSpPr>
      <p:grpSpPr>
        <a:xfrm>
          <a:off x="0" y="0"/>
          <a:ext cx="0" cy="0"/>
          <a:chOff x="0" y="0"/>
          <a:chExt cx="0" cy="0"/>
        </a:xfrm>
      </p:grpSpPr>
      <p:sp>
        <p:nvSpPr>
          <p:cNvPr id="223" name="Google Shape;223;p25"/>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5"/>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5"/>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5"/>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5"/>
          <p:cNvSpPr txBox="1"/>
          <p:nvPr>
            <p:ph type="subTitle" idx="1"/>
          </p:nvPr>
        </p:nvSpPr>
        <p:spPr>
          <a:xfrm>
            <a:off x="723300" y="2291463"/>
            <a:ext cx="3035100" cy="13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28" name="Google Shape;228;p25"/>
          <p:cNvSpPr txBox="1"/>
          <p:nvPr>
            <p:ph type="title"/>
          </p:nvPr>
        </p:nvSpPr>
        <p:spPr>
          <a:xfrm flipH="1">
            <a:off x="719825" y="1463638"/>
            <a:ext cx="3035100" cy="711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5"/>
          <p:cNvSpPr/>
          <p:nvPr/>
        </p:nvSpPr>
        <p:spPr>
          <a:xfrm rot="-649760" flipH="1">
            <a:off x="-3395808" y="45146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230" name="Shape 230"/>
        <p:cNvGrpSpPr/>
        <p:nvPr/>
      </p:nvGrpSpPr>
      <p:grpSpPr>
        <a:xfrm>
          <a:off x="0" y="0"/>
          <a:ext cx="0" cy="0"/>
          <a:chOff x="0" y="0"/>
          <a:chExt cx="0" cy="0"/>
        </a:xfrm>
      </p:grpSpPr>
      <p:sp>
        <p:nvSpPr>
          <p:cNvPr id="231" name="Google Shape;231;p26"/>
          <p:cNvSpPr/>
          <p:nvPr/>
        </p:nvSpPr>
        <p:spPr>
          <a:xfrm rot="-3394465">
            <a:off x="-4398774" y="421144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6"/>
          <p:cNvSpPr/>
          <p:nvPr/>
        </p:nvSpPr>
        <p:spPr>
          <a:xfrm flipH="1">
            <a:off x="-5015841"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6"/>
          <p:cNvSpPr/>
          <p:nvPr/>
        </p:nvSpPr>
        <p:spPr>
          <a:xfrm rot="-3952094" flipH="1">
            <a:off x="-4776410" y="665034"/>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6"/>
          <p:cNvSpPr/>
          <p:nvPr/>
        </p:nvSpPr>
        <p:spPr>
          <a:xfrm rot="649760">
            <a:off x="-4213998" y="5351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6"/>
          <p:cNvSpPr/>
          <p:nvPr/>
        </p:nvSpPr>
        <p:spPr>
          <a:xfrm rot="-813319" flipH="1">
            <a:off x="4527346" y="-341479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6"/>
          <p:cNvSpPr/>
          <p:nvPr/>
        </p:nvSpPr>
        <p:spPr>
          <a:xfrm rot="10285603" flipH="1">
            <a:off x="4806347" y="33637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6"/>
          <p:cNvSpPr/>
          <p:nvPr/>
        </p:nvSpPr>
        <p:spPr>
          <a:xfrm rot="5626330" flipH="1">
            <a:off x="3918525" y="675664"/>
            <a:ext cx="7826010" cy="287782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26"/>
          <p:cNvSpPr txBox="1"/>
          <p:nvPr>
            <p:ph type="body" idx="1"/>
          </p:nvPr>
        </p:nvSpPr>
        <p:spPr>
          <a:xfrm>
            <a:off x="1514900" y="1868725"/>
            <a:ext cx="3850500" cy="23526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p:txBody>
      </p:sp>
      <p:sp>
        <p:nvSpPr>
          <p:cNvPr id="239" name="Google Shape;239;p26"/>
          <p:cNvSpPr txBox="1"/>
          <p:nvPr>
            <p:ph type="title"/>
          </p:nvPr>
        </p:nvSpPr>
        <p:spPr>
          <a:xfrm>
            <a:off x="1514900" y="922175"/>
            <a:ext cx="4812300" cy="900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5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CUSTOM_23">
    <p:spTree>
      <p:nvGrpSpPr>
        <p:cNvPr id="240" name="Shape 240"/>
        <p:cNvGrpSpPr/>
        <p:nvPr/>
      </p:nvGrpSpPr>
      <p:grpSpPr>
        <a:xfrm>
          <a:off x="0" y="0"/>
          <a:ext cx="0" cy="0"/>
          <a:chOff x="0" y="0"/>
          <a:chExt cx="0" cy="0"/>
        </a:xfrm>
      </p:grpSpPr>
      <p:sp>
        <p:nvSpPr>
          <p:cNvPr id="241" name="Google Shape;241;p27"/>
          <p:cNvSpPr/>
          <p:nvPr/>
        </p:nvSpPr>
        <p:spPr>
          <a:xfrm rot="7585667" flipH="1">
            <a:off x="-5466599" y="794591"/>
            <a:ext cx="9471614" cy="6049076"/>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7"/>
          <p:cNvSpPr/>
          <p:nvPr/>
        </p:nvSpPr>
        <p:spPr>
          <a:xfrm rot="-5902333">
            <a:off x="3975367" y="2957142"/>
            <a:ext cx="9416513" cy="6013886"/>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7"/>
          <p:cNvSpPr/>
          <p:nvPr/>
        </p:nvSpPr>
        <p:spPr>
          <a:xfrm rot="-2613329" flipH="1">
            <a:off x="5160201" y="-3949042"/>
            <a:ext cx="6402056" cy="568910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7"/>
          <p:cNvSpPr/>
          <p:nvPr/>
        </p:nvSpPr>
        <p:spPr>
          <a:xfrm rot="-2700000" flipH="1">
            <a:off x="-4428810" y="-2266646"/>
            <a:ext cx="7065482" cy="539636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7"/>
          <p:cNvSpPr txBox="1"/>
          <p:nvPr>
            <p:ph type="subTitle" idx="1"/>
          </p:nvPr>
        </p:nvSpPr>
        <p:spPr>
          <a:xfrm>
            <a:off x="4959025" y="2291463"/>
            <a:ext cx="3035100" cy="13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46" name="Google Shape;246;p27"/>
          <p:cNvSpPr txBox="1"/>
          <p:nvPr>
            <p:ph type="title"/>
          </p:nvPr>
        </p:nvSpPr>
        <p:spPr>
          <a:xfrm flipH="1">
            <a:off x="4955550" y="1463638"/>
            <a:ext cx="3035100" cy="711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 name="Google Shape;247;p27"/>
          <p:cNvSpPr/>
          <p:nvPr/>
        </p:nvSpPr>
        <p:spPr>
          <a:xfrm rot="-1150203">
            <a:off x="7474328" y="896864"/>
            <a:ext cx="4974547" cy="149039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5">
  <p:cSld name="CUSTOM_25">
    <p:spTree>
      <p:nvGrpSpPr>
        <p:cNvPr id="248" name="Shape 248"/>
        <p:cNvGrpSpPr/>
        <p:nvPr/>
      </p:nvGrpSpPr>
      <p:grpSpPr>
        <a:xfrm>
          <a:off x="0" y="0"/>
          <a:ext cx="0" cy="0"/>
          <a:chOff x="0" y="0"/>
          <a:chExt cx="0" cy="0"/>
        </a:xfrm>
      </p:grpSpPr>
      <p:sp>
        <p:nvSpPr>
          <p:cNvPr id="249" name="Google Shape;249;p28"/>
          <p:cNvSpPr txBox="1"/>
          <p:nvPr>
            <p:ph type="subTitle" idx="1"/>
          </p:nvPr>
        </p:nvSpPr>
        <p:spPr>
          <a:xfrm>
            <a:off x="4349577" y="2925675"/>
            <a:ext cx="4081200" cy="113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50" name="Google Shape;250;p28"/>
          <p:cNvSpPr txBox="1"/>
          <p:nvPr>
            <p:ph type="title"/>
          </p:nvPr>
        </p:nvSpPr>
        <p:spPr>
          <a:xfrm flipH="1">
            <a:off x="4349575" y="1266675"/>
            <a:ext cx="4081200" cy="15423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 name="Google Shape;251;p28"/>
          <p:cNvSpPr/>
          <p:nvPr/>
        </p:nvSpPr>
        <p:spPr>
          <a:xfrm rot="4102360" flipH="1">
            <a:off x="4431017" y="3716310"/>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8"/>
          <p:cNvSpPr/>
          <p:nvPr/>
        </p:nvSpPr>
        <p:spPr>
          <a:xfrm rot="813319">
            <a:off x="4927123" y="-257969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6">
  <p:cSld name="CUSTOM_28">
    <p:spTree>
      <p:nvGrpSpPr>
        <p:cNvPr id="253" name="Shape 253"/>
        <p:cNvGrpSpPr/>
        <p:nvPr/>
      </p:nvGrpSpPr>
      <p:grpSpPr>
        <a:xfrm>
          <a:off x="0" y="0"/>
          <a:ext cx="0" cy="0"/>
          <a:chOff x="0" y="0"/>
          <a:chExt cx="0" cy="0"/>
        </a:xfrm>
      </p:grpSpPr>
      <p:sp>
        <p:nvSpPr>
          <p:cNvPr id="254" name="Google Shape;254;p29"/>
          <p:cNvSpPr/>
          <p:nvPr/>
        </p:nvSpPr>
        <p:spPr>
          <a:xfrm rot="3214333">
            <a:off x="-5499024" y="-2387504"/>
            <a:ext cx="9471614" cy="6049076"/>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9"/>
          <p:cNvSpPr/>
          <p:nvPr/>
        </p:nvSpPr>
        <p:spPr>
          <a:xfrm rot="-4897667" flipH="1">
            <a:off x="4234767" y="-2245089"/>
            <a:ext cx="9416513" cy="6013886"/>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9"/>
          <p:cNvSpPr/>
          <p:nvPr/>
        </p:nvSpPr>
        <p:spPr>
          <a:xfrm rot="-8186671">
            <a:off x="3376801" y="4110400"/>
            <a:ext cx="6402056" cy="568910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9"/>
          <p:cNvSpPr/>
          <p:nvPr/>
        </p:nvSpPr>
        <p:spPr>
          <a:xfrm rot="-8100000">
            <a:off x="-4461235" y="1326447"/>
            <a:ext cx="7065482" cy="539636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9"/>
          <p:cNvSpPr txBox="1"/>
          <p:nvPr>
            <p:ph type="subTitle" idx="1"/>
          </p:nvPr>
        </p:nvSpPr>
        <p:spPr>
          <a:xfrm>
            <a:off x="1536900" y="2291463"/>
            <a:ext cx="3035100" cy="13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59" name="Google Shape;259;p29"/>
          <p:cNvSpPr/>
          <p:nvPr/>
        </p:nvSpPr>
        <p:spPr>
          <a:xfrm rot="-9649797" flipH="1">
            <a:off x="6371853" y="4455308"/>
            <a:ext cx="4974547" cy="149039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9"/>
          <p:cNvSpPr txBox="1"/>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7">
  <p:cSld name="CUSTOM_38">
    <p:spTree>
      <p:nvGrpSpPr>
        <p:cNvPr id="261" name="Shape 261"/>
        <p:cNvGrpSpPr/>
        <p:nvPr/>
      </p:nvGrpSpPr>
      <p:grpSpPr>
        <a:xfrm>
          <a:off x="0" y="0"/>
          <a:ext cx="0" cy="0"/>
          <a:chOff x="0" y="0"/>
          <a:chExt cx="0" cy="0"/>
        </a:xfrm>
      </p:grpSpPr>
      <p:sp>
        <p:nvSpPr>
          <p:cNvPr id="262" name="Google Shape;262;p30"/>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0"/>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0"/>
          <p:cNvSpPr/>
          <p:nvPr/>
        </p:nvSpPr>
        <p:spPr>
          <a:xfrm rot="3952094">
            <a:off x="468168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0"/>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0"/>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0"/>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0"/>
          <p:cNvSpPr/>
          <p:nvPr/>
        </p:nvSpPr>
        <p:spPr>
          <a:xfrm rot="-7426355">
            <a:off x="-466609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0"/>
          <p:cNvSpPr txBox="1"/>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0" name="Google Shape;270;p30"/>
          <p:cNvSpPr txBox="1"/>
          <p:nvPr>
            <p:ph type="body" idx="1"/>
          </p:nvPr>
        </p:nvSpPr>
        <p:spPr>
          <a:xfrm>
            <a:off x="1545450" y="1330100"/>
            <a:ext cx="6053100" cy="33759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Char char="●"/>
              <a:defRPr/>
            </a:lvl1pPr>
            <a:lvl2pPr marL="914400" lvl="1" indent="-330200" algn="ctr" rtl="0">
              <a:lnSpc>
                <a:spcPct val="100000"/>
              </a:lnSpc>
              <a:spcBef>
                <a:spcPts val="0"/>
              </a:spcBef>
              <a:spcAft>
                <a:spcPts val="0"/>
              </a:spcAft>
              <a:buSzPts val="1600"/>
              <a:buChar char="○"/>
              <a:defRPr/>
            </a:lvl2pPr>
            <a:lvl3pPr marL="1371600" lvl="2" indent="-330200" algn="ctr" rtl="0">
              <a:lnSpc>
                <a:spcPct val="100000"/>
              </a:lnSpc>
              <a:spcBef>
                <a:spcPts val="1600"/>
              </a:spcBef>
              <a:spcAft>
                <a:spcPts val="0"/>
              </a:spcAft>
              <a:buSzPts val="1600"/>
              <a:buChar char="■"/>
              <a:defRPr/>
            </a:lvl3pPr>
            <a:lvl4pPr marL="1828800" lvl="3" indent="-330200" algn="ctr" rtl="0">
              <a:lnSpc>
                <a:spcPct val="100000"/>
              </a:lnSpc>
              <a:spcBef>
                <a:spcPts val="1600"/>
              </a:spcBef>
              <a:spcAft>
                <a:spcPts val="0"/>
              </a:spcAft>
              <a:buSzPts val="1600"/>
              <a:buChar char="●"/>
              <a:defRPr/>
            </a:lvl4pPr>
            <a:lvl5pPr marL="2286000" lvl="4" indent="-330200" algn="ctr" rtl="0">
              <a:lnSpc>
                <a:spcPct val="100000"/>
              </a:lnSpc>
              <a:spcBef>
                <a:spcPts val="1600"/>
              </a:spcBef>
              <a:spcAft>
                <a:spcPts val="0"/>
              </a:spcAft>
              <a:buSzPts val="1600"/>
              <a:buChar char="○"/>
              <a:defRPr/>
            </a:lvl5pPr>
            <a:lvl6pPr marL="2743200" lvl="5" indent="-330200" algn="ctr" rtl="0">
              <a:lnSpc>
                <a:spcPct val="100000"/>
              </a:lnSpc>
              <a:spcBef>
                <a:spcPts val="1600"/>
              </a:spcBef>
              <a:spcAft>
                <a:spcPts val="0"/>
              </a:spcAft>
              <a:buSzPts val="1600"/>
              <a:buChar char="■"/>
              <a:defRPr/>
            </a:lvl6pPr>
            <a:lvl7pPr marL="3200400" lvl="6" indent="-330200" algn="ctr" rtl="0">
              <a:lnSpc>
                <a:spcPct val="100000"/>
              </a:lnSpc>
              <a:spcBef>
                <a:spcPts val="1600"/>
              </a:spcBef>
              <a:spcAft>
                <a:spcPts val="0"/>
              </a:spcAft>
              <a:buSzPts val="1600"/>
              <a:buChar char="●"/>
              <a:defRPr/>
            </a:lvl7pPr>
            <a:lvl8pPr marL="3657600" lvl="7" indent="-330200" algn="ctr" rtl="0">
              <a:lnSpc>
                <a:spcPct val="100000"/>
              </a:lnSpc>
              <a:spcBef>
                <a:spcPts val="1600"/>
              </a:spcBef>
              <a:spcAft>
                <a:spcPts val="0"/>
              </a:spcAft>
              <a:buSzPts val="1600"/>
              <a:buChar char="○"/>
              <a:defRPr/>
            </a:lvl8pPr>
            <a:lvl9pPr marL="4114800" lvl="8" indent="-330200" algn="ctr" rtl="0">
              <a:lnSpc>
                <a:spcPct val="100000"/>
              </a:lnSpc>
              <a:spcBef>
                <a:spcPts val="1600"/>
              </a:spcBef>
              <a:spcAft>
                <a:spcPts val="160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9"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
          <p:cNvSpPr txBox="1"/>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271" name="Shape 271"/>
        <p:cNvGrpSpPr/>
        <p:nvPr/>
      </p:nvGrpSpPr>
      <p:grpSpPr>
        <a:xfrm>
          <a:off x="0" y="0"/>
          <a:ext cx="0" cy="0"/>
          <a:chOff x="0" y="0"/>
          <a:chExt cx="0" cy="0"/>
        </a:xfrm>
      </p:grpSpPr>
      <p:sp>
        <p:nvSpPr>
          <p:cNvPr id="272" name="Google Shape;272;p31"/>
          <p:cNvSpPr/>
          <p:nvPr/>
        </p:nvSpPr>
        <p:spPr>
          <a:xfrm rot="-859945" flipH="1">
            <a:off x="5665328" y="309646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1"/>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1"/>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1"/>
          <p:cNvSpPr/>
          <p:nvPr/>
        </p:nvSpPr>
        <p:spPr>
          <a:xfrm rot="1478505" flipH="1">
            <a:off x="1794833" y="-211178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1"/>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1"/>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1"/>
          <p:cNvSpPr txBox="1"/>
          <p:nvPr>
            <p:ph type="title"/>
          </p:nvPr>
        </p:nvSpPr>
        <p:spPr>
          <a:xfrm>
            <a:off x="1699900" y="2520537"/>
            <a:ext cx="27369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79" name="Google Shape;279;p31"/>
          <p:cNvSpPr txBox="1"/>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80" name="Google Shape;280;p31"/>
          <p:cNvSpPr txBox="1"/>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1" name="Google Shape;281;p31"/>
          <p:cNvSpPr txBox="1"/>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82" name="Google Shape;282;p31"/>
          <p:cNvSpPr txBox="1"/>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2">
  <p:cSld name="CUSTOM_19">
    <p:spTree>
      <p:nvGrpSpPr>
        <p:cNvPr id="283" name="Shape 283"/>
        <p:cNvGrpSpPr/>
        <p:nvPr/>
      </p:nvGrpSpPr>
      <p:grpSpPr>
        <a:xfrm>
          <a:off x="0" y="0"/>
          <a:ext cx="0" cy="0"/>
          <a:chOff x="0" y="0"/>
          <a:chExt cx="0" cy="0"/>
        </a:xfrm>
      </p:grpSpPr>
      <p:sp>
        <p:nvSpPr>
          <p:cNvPr id="284" name="Google Shape;284;p32"/>
          <p:cNvSpPr txBox="1"/>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5" name="Google Shape;285;p32"/>
          <p:cNvSpPr txBox="1"/>
          <p:nvPr>
            <p:ph type="title" idx="2"/>
          </p:nvPr>
        </p:nvSpPr>
        <p:spPr>
          <a:xfrm>
            <a:off x="4572012" y="3186751"/>
            <a:ext cx="23253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6" name="Google Shape;286;p32"/>
          <p:cNvSpPr txBox="1"/>
          <p:nvPr>
            <p:ph type="subTitle" idx="1"/>
          </p:nvPr>
        </p:nvSpPr>
        <p:spPr>
          <a:xfrm>
            <a:off x="4572037" y="3694826"/>
            <a:ext cx="23253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87" name="Google Shape;287;p32"/>
          <p:cNvSpPr txBox="1"/>
          <p:nvPr>
            <p:ph type="title" idx="3"/>
          </p:nvPr>
        </p:nvSpPr>
        <p:spPr>
          <a:xfrm>
            <a:off x="4572000" y="1747851"/>
            <a:ext cx="23253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8" name="Google Shape;288;p32"/>
          <p:cNvSpPr txBox="1"/>
          <p:nvPr>
            <p:ph type="subTitle" idx="4"/>
          </p:nvPr>
        </p:nvSpPr>
        <p:spPr>
          <a:xfrm>
            <a:off x="4572025" y="2255926"/>
            <a:ext cx="23253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89" name="Google Shape;289;p32"/>
          <p:cNvSpPr/>
          <p:nvPr/>
        </p:nvSpPr>
        <p:spPr>
          <a:xfrm rot="-813319" flipH="1">
            <a:off x="7030742"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3">
  <p:cSld name="CUSTOM_31">
    <p:spTree>
      <p:nvGrpSpPr>
        <p:cNvPr id="290" name="Shape 290"/>
        <p:cNvGrpSpPr/>
        <p:nvPr/>
      </p:nvGrpSpPr>
      <p:grpSpPr>
        <a:xfrm>
          <a:off x="0" y="0"/>
          <a:ext cx="0" cy="0"/>
          <a:chOff x="0" y="0"/>
          <a:chExt cx="0" cy="0"/>
        </a:xfrm>
      </p:grpSpPr>
      <p:sp>
        <p:nvSpPr>
          <p:cNvPr id="291" name="Google Shape;291;p33"/>
          <p:cNvSpPr/>
          <p:nvPr/>
        </p:nvSpPr>
        <p:spPr>
          <a:xfrm rot="-9940055">
            <a:off x="6313853" y="-224555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33"/>
          <p:cNvSpPr/>
          <p:nvPr/>
        </p:nvSpPr>
        <p:spPr>
          <a:xfrm rot="10800000" flipH="1">
            <a:off x="-4512131" y="0"/>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3"/>
          <p:cNvSpPr/>
          <p:nvPr/>
        </p:nvSpPr>
        <p:spPr>
          <a:xfrm rot="405705">
            <a:off x="6781192" y="537430"/>
            <a:ext cx="7309974" cy="6849668"/>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3"/>
          <p:cNvSpPr/>
          <p:nvPr/>
        </p:nvSpPr>
        <p:spPr>
          <a:xfrm rot="10221505">
            <a:off x="2162666" y="4072255"/>
            <a:ext cx="7826058" cy="2877843"/>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3"/>
          <p:cNvSpPr/>
          <p:nvPr/>
        </p:nvSpPr>
        <p:spPr>
          <a:xfrm rot="1275851">
            <a:off x="-7113372" y="1815710"/>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3"/>
          <p:cNvSpPr/>
          <p:nvPr/>
        </p:nvSpPr>
        <p:spPr>
          <a:xfrm rot="-1244159" flipH="1">
            <a:off x="-7039848" y="-79298"/>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3"/>
          <p:cNvSpPr txBox="1"/>
          <p:nvPr>
            <p:ph type="title"/>
          </p:nvPr>
        </p:nvSpPr>
        <p:spPr>
          <a:xfrm>
            <a:off x="2014775" y="1710525"/>
            <a:ext cx="51141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8" name="Google Shape;298;p33"/>
          <p:cNvSpPr txBox="1"/>
          <p:nvPr>
            <p:ph type="subTitle" idx="1"/>
          </p:nvPr>
        </p:nvSpPr>
        <p:spPr>
          <a:xfrm>
            <a:off x="2014925" y="2255348"/>
            <a:ext cx="51141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99" name="Google Shape;299;p33"/>
          <p:cNvSpPr txBox="1"/>
          <p:nvPr>
            <p:ph type="title" idx="2"/>
          </p:nvPr>
        </p:nvSpPr>
        <p:spPr>
          <a:xfrm>
            <a:off x="2014780" y="3258850"/>
            <a:ext cx="51138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00" name="Google Shape;300;p33"/>
          <p:cNvSpPr txBox="1"/>
          <p:nvPr>
            <p:ph type="subTitle" idx="3"/>
          </p:nvPr>
        </p:nvSpPr>
        <p:spPr>
          <a:xfrm>
            <a:off x="2015075" y="3803672"/>
            <a:ext cx="51138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301" name="Google Shape;301;p33"/>
          <p:cNvSpPr txBox="1"/>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302" name="Shape 302"/>
        <p:cNvGrpSpPr/>
        <p:nvPr/>
      </p:nvGrpSpPr>
      <p:grpSpPr>
        <a:xfrm>
          <a:off x="0" y="0"/>
          <a:ext cx="0" cy="0"/>
          <a:chOff x="0" y="0"/>
          <a:chExt cx="0" cy="0"/>
        </a:xfrm>
      </p:grpSpPr>
      <p:sp>
        <p:nvSpPr>
          <p:cNvPr id="303" name="Google Shape;303;p34"/>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4"/>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4"/>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4"/>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4"/>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4"/>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4"/>
          <p:cNvSpPr txBox="1"/>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0" name="Google Shape;310;p34"/>
          <p:cNvSpPr txBox="1"/>
          <p:nvPr>
            <p:ph type="title" idx="2"/>
          </p:nvPr>
        </p:nvSpPr>
        <p:spPr>
          <a:xfrm>
            <a:off x="1164025"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1" name="Google Shape;311;p34"/>
          <p:cNvSpPr txBox="1"/>
          <p:nvPr>
            <p:ph type="subTitle" idx="1"/>
          </p:nvPr>
        </p:nvSpPr>
        <p:spPr>
          <a:xfrm>
            <a:off x="116407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312" name="Google Shape;312;p34"/>
          <p:cNvSpPr txBox="1"/>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3" name="Google Shape;313;p34"/>
          <p:cNvSpPr txBox="1"/>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314" name="Google Shape;314;p34"/>
          <p:cNvSpPr txBox="1"/>
          <p:nvPr>
            <p:ph type="title" idx="5"/>
          </p:nvPr>
        </p:nvSpPr>
        <p:spPr>
          <a:xfrm>
            <a:off x="5934100"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5" name="Google Shape;315;p34"/>
          <p:cNvSpPr txBox="1"/>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1">
  <p:cSld name="CUSTOM_22">
    <p:spTree>
      <p:nvGrpSpPr>
        <p:cNvPr id="316" name="Shape 316"/>
        <p:cNvGrpSpPr/>
        <p:nvPr/>
      </p:nvGrpSpPr>
      <p:grpSpPr>
        <a:xfrm>
          <a:off x="0" y="0"/>
          <a:ext cx="0" cy="0"/>
          <a:chOff x="0" y="0"/>
          <a:chExt cx="0" cy="0"/>
        </a:xfrm>
      </p:grpSpPr>
      <p:sp>
        <p:nvSpPr>
          <p:cNvPr id="317" name="Google Shape;317;p35"/>
          <p:cNvSpPr/>
          <p:nvPr/>
        </p:nvSpPr>
        <p:spPr>
          <a:xfrm rot="10285629" flipH="1">
            <a:off x="-7063092" y="-2367548"/>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5"/>
          <p:cNvSpPr/>
          <p:nvPr/>
        </p:nvSpPr>
        <p:spPr>
          <a:xfrm>
            <a:off x="-4432130" y="168593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5"/>
          <p:cNvSpPr/>
          <p:nvPr/>
        </p:nvSpPr>
        <p:spPr>
          <a:xfrm rot="-2839443" flipH="1">
            <a:off x="2550622" y="3252659"/>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5"/>
          <p:cNvSpPr/>
          <p:nvPr/>
        </p:nvSpPr>
        <p:spPr>
          <a:xfrm rot="-10305679" flipH="1">
            <a:off x="6458116" y="671626"/>
            <a:ext cx="7310080" cy="6849767"/>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5"/>
          <p:cNvSpPr/>
          <p:nvPr/>
        </p:nvSpPr>
        <p:spPr>
          <a:xfrm rot="1478505" flipH="1">
            <a:off x="3777012" y="-1076247"/>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5"/>
          <p:cNvSpPr/>
          <p:nvPr/>
        </p:nvSpPr>
        <p:spPr>
          <a:xfrm rot="-9555841">
            <a:off x="-6505500" y="24943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5"/>
          <p:cNvSpPr txBox="1"/>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4" name="Google Shape;324;p35"/>
          <p:cNvSpPr txBox="1"/>
          <p:nvPr>
            <p:ph type="title" idx="2"/>
          </p:nvPr>
        </p:nvSpPr>
        <p:spPr>
          <a:xfrm>
            <a:off x="1164025" y="29129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5" name="Google Shape;325;p35"/>
          <p:cNvSpPr txBox="1"/>
          <p:nvPr>
            <p:ph type="subTitle" idx="1"/>
          </p:nvPr>
        </p:nvSpPr>
        <p:spPr>
          <a:xfrm>
            <a:off x="1164075" y="34473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326" name="Google Shape;326;p35"/>
          <p:cNvSpPr txBox="1"/>
          <p:nvPr>
            <p:ph type="title" idx="3"/>
          </p:nvPr>
        </p:nvSpPr>
        <p:spPr>
          <a:xfrm>
            <a:off x="3549063" y="2379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7" name="Google Shape;327;p35"/>
          <p:cNvSpPr txBox="1"/>
          <p:nvPr>
            <p:ph type="subTitle" idx="4"/>
          </p:nvPr>
        </p:nvSpPr>
        <p:spPr>
          <a:xfrm>
            <a:off x="3549150" y="2913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328" name="Google Shape;328;p35"/>
          <p:cNvSpPr txBox="1"/>
          <p:nvPr>
            <p:ph type="title" idx="5"/>
          </p:nvPr>
        </p:nvSpPr>
        <p:spPr>
          <a:xfrm>
            <a:off x="5934100" y="29129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9" name="Google Shape;329;p35"/>
          <p:cNvSpPr txBox="1"/>
          <p:nvPr>
            <p:ph type="subTitle" idx="6"/>
          </p:nvPr>
        </p:nvSpPr>
        <p:spPr>
          <a:xfrm>
            <a:off x="5934225" y="34473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2">
  <p:cSld name="CUSTOM_34">
    <p:spTree>
      <p:nvGrpSpPr>
        <p:cNvPr id="330" name="Shape 330"/>
        <p:cNvGrpSpPr/>
        <p:nvPr/>
      </p:nvGrpSpPr>
      <p:grpSpPr>
        <a:xfrm>
          <a:off x="0" y="0"/>
          <a:ext cx="0" cy="0"/>
          <a:chOff x="0" y="0"/>
          <a:chExt cx="0" cy="0"/>
        </a:xfrm>
      </p:grpSpPr>
      <p:sp>
        <p:nvSpPr>
          <p:cNvPr id="331" name="Google Shape;331;p36"/>
          <p:cNvSpPr txBox="1"/>
          <p:nvPr>
            <p:ph type="title"/>
          </p:nvPr>
        </p:nvSpPr>
        <p:spPr>
          <a:xfrm>
            <a:off x="2077025" y="1518376"/>
            <a:ext cx="18150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2" name="Google Shape;332;p36"/>
          <p:cNvSpPr txBox="1"/>
          <p:nvPr>
            <p:ph type="subTitle" idx="1"/>
          </p:nvPr>
        </p:nvSpPr>
        <p:spPr>
          <a:xfrm>
            <a:off x="2077175" y="2063201"/>
            <a:ext cx="59091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333" name="Google Shape;333;p36"/>
          <p:cNvSpPr txBox="1"/>
          <p:nvPr>
            <p:ph type="title" idx="2"/>
          </p:nvPr>
        </p:nvSpPr>
        <p:spPr>
          <a:xfrm>
            <a:off x="2077027" y="2577126"/>
            <a:ext cx="18150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4" name="Google Shape;334;p36"/>
          <p:cNvSpPr txBox="1"/>
          <p:nvPr>
            <p:ph type="subTitle" idx="3"/>
          </p:nvPr>
        </p:nvSpPr>
        <p:spPr>
          <a:xfrm>
            <a:off x="2077350" y="3121951"/>
            <a:ext cx="59088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335" name="Google Shape;335;p36"/>
          <p:cNvSpPr txBox="1"/>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6" name="Google Shape;336;p36"/>
          <p:cNvSpPr/>
          <p:nvPr/>
        </p:nvSpPr>
        <p:spPr>
          <a:xfrm rot="10285629" flipH="1">
            <a:off x="-6531342" y="-2121798"/>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6"/>
          <p:cNvSpPr/>
          <p:nvPr/>
        </p:nvSpPr>
        <p:spPr>
          <a:xfrm>
            <a:off x="-4516430"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6"/>
          <p:cNvSpPr/>
          <p:nvPr/>
        </p:nvSpPr>
        <p:spPr>
          <a:xfrm rot="-2839443" flipH="1">
            <a:off x="877472" y="3220259"/>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6"/>
          <p:cNvSpPr/>
          <p:nvPr/>
        </p:nvSpPr>
        <p:spPr>
          <a:xfrm rot="-10305679" flipH="1">
            <a:off x="6411091" y="301976"/>
            <a:ext cx="7310080" cy="6849767"/>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6"/>
          <p:cNvSpPr/>
          <p:nvPr/>
        </p:nvSpPr>
        <p:spPr>
          <a:xfrm rot="3278516" flipH="1">
            <a:off x="4649136" y="-366101"/>
            <a:ext cx="7826271" cy="287792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6"/>
          <p:cNvSpPr/>
          <p:nvPr/>
        </p:nvSpPr>
        <p:spPr>
          <a:xfrm rot="-9555841">
            <a:off x="-6466450" y="2570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6"/>
          <p:cNvSpPr txBox="1"/>
          <p:nvPr>
            <p:ph type="title" idx="5"/>
          </p:nvPr>
        </p:nvSpPr>
        <p:spPr>
          <a:xfrm>
            <a:off x="2077027" y="3635876"/>
            <a:ext cx="18150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3" name="Google Shape;343;p36"/>
          <p:cNvSpPr txBox="1"/>
          <p:nvPr>
            <p:ph type="subTitle" idx="6"/>
          </p:nvPr>
        </p:nvSpPr>
        <p:spPr>
          <a:xfrm>
            <a:off x="2077350" y="4180701"/>
            <a:ext cx="59088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344" name="Shape 344"/>
        <p:cNvGrpSpPr/>
        <p:nvPr/>
      </p:nvGrpSpPr>
      <p:grpSpPr>
        <a:xfrm>
          <a:off x="0" y="0"/>
          <a:ext cx="0" cy="0"/>
          <a:chOff x="0" y="0"/>
          <a:chExt cx="0" cy="0"/>
        </a:xfrm>
      </p:grpSpPr>
      <p:sp>
        <p:nvSpPr>
          <p:cNvPr id="345" name="Google Shape;345;p37"/>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7"/>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7"/>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7"/>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7"/>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7"/>
          <p:cNvSpPr txBox="1"/>
          <p:nvPr>
            <p:ph type="title"/>
          </p:nvPr>
        </p:nvSpPr>
        <p:spPr>
          <a:xfrm>
            <a:off x="5664001" y="1703625"/>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51" name="Google Shape;351;p37"/>
          <p:cNvSpPr txBox="1"/>
          <p:nvPr>
            <p:ph type="subTitle" idx="1"/>
          </p:nvPr>
        </p:nvSpPr>
        <p:spPr>
          <a:xfrm>
            <a:off x="5664053" y="2135500"/>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52" name="Google Shape;352;p37"/>
          <p:cNvSpPr txBox="1"/>
          <p:nvPr>
            <p:ph type="title" idx="2"/>
          </p:nvPr>
        </p:nvSpPr>
        <p:spPr>
          <a:xfrm>
            <a:off x="5664001" y="3198000"/>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53" name="Google Shape;353;p37"/>
          <p:cNvSpPr txBox="1"/>
          <p:nvPr>
            <p:ph type="subTitle" idx="3"/>
          </p:nvPr>
        </p:nvSpPr>
        <p:spPr>
          <a:xfrm>
            <a:off x="5664025" y="3629875"/>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54" name="Google Shape;354;p37"/>
          <p:cNvSpPr txBox="1"/>
          <p:nvPr>
            <p:ph type="title" idx="4"/>
          </p:nvPr>
        </p:nvSpPr>
        <p:spPr>
          <a:xfrm>
            <a:off x="1252726" y="1703625"/>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p:txBody>
      </p:sp>
      <p:sp>
        <p:nvSpPr>
          <p:cNvPr id="355" name="Google Shape;355;p37"/>
          <p:cNvSpPr txBox="1"/>
          <p:nvPr>
            <p:ph type="subTitle" idx="5"/>
          </p:nvPr>
        </p:nvSpPr>
        <p:spPr>
          <a:xfrm>
            <a:off x="971503" y="2135500"/>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p:txBody>
      </p:sp>
      <p:sp>
        <p:nvSpPr>
          <p:cNvPr id="356" name="Google Shape;356;p37"/>
          <p:cNvSpPr txBox="1"/>
          <p:nvPr>
            <p:ph type="title" idx="6"/>
          </p:nvPr>
        </p:nvSpPr>
        <p:spPr>
          <a:xfrm>
            <a:off x="1252726" y="3198000"/>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p:txBody>
      </p:sp>
      <p:sp>
        <p:nvSpPr>
          <p:cNvPr id="357" name="Google Shape;357;p37"/>
          <p:cNvSpPr txBox="1"/>
          <p:nvPr>
            <p:ph type="subTitle" idx="7"/>
          </p:nvPr>
        </p:nvSpPr>
        <p:spPr>
          <a:xfrm>
            <a:off x="971475" y="3629875"/>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p:txBody>
      </p:sp>
      <p:sp>
        <p:nvSpPr>
          <p:cNvPr id="358" name="Google Shape;358;p37"/>
          <p:cNvSpPr txBox="1"/>
          <p:nvPr>
            <p:ph type="title" idx="8"/>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359" name="Shape 359"/>
        <p:cNvGrpSpPr/>
        <p:nvPr/>
      </p:nvGrpSpPr>
      <p:grpSpPr>
        <a:xfrm>
          <a:off x="0" y="0"/>
          <a:ext cx="0" cy="0"/>
          <a:chOff x="0" y="0"/>
          <a:chExt cx="0" cy="0"/>
        </a:xfrm>
      </p:grpSpPr>
      <p:sp>
        <p:nvSpPr>
          <p:cNvPr id="360" name="Google Shape;360;p38"/>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8"/>
          <p:cNvSpPr/>
          <p:nvPr/>
        </p:nvSpPr>
        <p:spPr>
          <a:xfrm rot="-10285603">
            <a:off x="586952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38"/>
          <p:cNvSpPr txBox="1"/>
          <p:nvPr>
            <p:ph type="title"/>
          </p:nvPr>
        </p:nvSpPr>
        <p:spPr>
          <a:xfrm flipH="1">
            <a:off x="3993600" y="437700"/>
            <a:ext cx="4410900" cy="6579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3" name="Google Shape;363;p38"/>
          <p:cNvSpPr txBox="1"/>
          <p:nvPr>
            <p:ph type="title" idx="2"/>
          </p:nvPr>
        </p:nvSpPr>
        <p:spPr>
          <a:xfrm>
            <a:off x="4157088" y="2211700"/>
            <a:ext cx="1454400" cy="929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64" name="Google Shape;364;p38"/>
          <p:cNvSpPr txBox="1"/>
          <p:nvPr>
            <p:ph type="subTitle" idx="1"/>
          </p:nvPr>
        </p:nvSpPr>
        <p:spPr>
          <a:xfrm>
            <a:off x="5964350" y="2211700"/>
            <a:ext cx="2440500" cy="92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65" name="Google Shape;365;p38"/>
          <p:cNvSpPr txBox="1"/>
          <p:nvPr>
            <p:ph type="title" idx="3"/>
          </p:nvPr>
        </p:nvSpPr>
        <p:spPr>
          <a:xfrm>
            <a:off x="4157088" y="3465525"/>
            <a:ext cx="1454400" cy="929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66" name="Google Shape;366;p38"/>
          <p:cNvSpPr txBox="1"/>
          <p:nvPr>
            <p:ph type="subTitle" idx="4"/>
          </p:nvPr>
        </p:nvSpPr>
        <p:spPr>
          <a:xfrm>
            <a:off x="5964350" y="3465525"/>
            <a:ext cx="2440500" cy="92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2">
  <p:cSld name="CUSTOM_24">
    <p:spTree>
      <p:nvGrpSpPr>
        <p:cNvPr id="367" name="Shape 367"/>
        <p:cNvGrpSpPr/>
        <p:nvPr/>
      </p:nvGrpSpPr>
      <p:grpSpPr>
        <a:xfrm>
          <a:off x="0" y="0"/>
          <a:ext cx="0" cy="0"/>
          <a:chOff x="0" y="0"/>
          <a:chExt cx="0" cy="0"/>
        </a:xfrm>
      </p:grpSpPr>
      <p:sp>
        <p:nvSpPr>
          <p:cNvPr id="368" name="Google Shape;368;p39"/>
          <p:cNvSpPr/>
          <p:nvPr/>
        </p:nvSpPr>
        <p:spPr>
          <a:xfrm rot="-4102360">
            <a:off x="4113422" y="47654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9"/>
          <p:cNvSpPr/>
          <p:nvPr/>
        </p:nvSpPr>
        <p:spPr>
          <a:xfrm rot="-813319" flipH="1">
            <a:off x="7043160" y="-160894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39"/>
          <p:cNvSpPr/>
          <p:nvPr/>
        </p:nvSpPr>
        <p:spPr>
          <a:xfrm rot="-3394465">
            <a:off x="-4084285" y="336016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39"/>
          <p:cNvSpPr/>
          <p:nvPr/>
        </p:nvSpPr>
        <p:spPr>
          <a:xfrm rot="10285603" flipH="1">
            <a:off x="-4881689" y="-1508408"/>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39"/>
          <p:cNvSpPr/>
          <p:nvPr/>
        </p:nvSpPr>
        <p:spPr>
          <a:xfrm rot="6738480" flipH="1">
            <a:off x="5484634" y="1473878"/>
            <a:ext cx="7826261" cy="287791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39"/>
          <p:cNvSpPr txBox="1"/>
          <p:nvPr>
            <p:ph type="title"/>
          </p:nvPr>
        </p:nvSpPr>
        <p:spPr>
          <a:xfrm>
            <a:off x="4633263" y="2692525"/>
            <a:ext cx="1788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74" name="Google Shape;374;p39"/>
          <p:cNvSpPr txBox="1"/>
          <p:nvPr>
            <p:ph type="subTitle" idx="1"/>
          </p:nvPr>
        </p:nvSpPr>
        <p:spPr>
          <a:xfrm>
            <a:off x="4633297" y="3124400"/>
            <a:ext cx="1788600" cy="84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75" name="Google Shape;375;p39"/>
          <p:cNvSpPr txBox="1"/>
          <p:nvPr>
            <p:ph type="title" idx="2"/>
          </p:nvPr>
        </p:nvSpPr>
        <p:spPr>
          <a:xfrm>
            <a:off x="6544613" y="2692525"/>
            <a:ext cx="1788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76" name="Google Shape;376;p39"/>
          <p:cNvSpPr txBox="1"/>
          <p:nvPr>
            <p:ph type="subTitle" idx="3"/>
          </p:nvPr>
        </p:nvSpPr>
        <p:spPr>
          <a:xfrm>
            <a:off x="6544625" y="3124400"/>
            <a:ext cx="1788600" cy="84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77" name="Google Shape;377;p39"/>
          <p:cNvSpPr txBox="1"/>
          <p:nvPr>
            <p:ph type="title" idx="4"/>
          </p:nvPr>
        </p:nvSpPr>
        <p:spPr>
          <a:xfrm>
            <a:off x="2721863" y="2692525"/>
            <a:ext cx="1788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p:txBody>
      </p:sp>
      <p:sp>
        <p:nvSpPr>
          <p:cNvPr id="378" name="Google Shape;378;p39"/>
          <p:cNvSpPr txBox="1"/>
          <p:nvPr>
            <p:ph type="subTitle" idx="5"/>
          </p:nvPr>
        </p:nvSpPr>
        <p:spPr>
          <a:xfrm>
            <a:off x="2722019" y="3124400"/>
            <a:ext cx="1788600" cy="84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p:txBody>
      </p:sp>
      <p:sp>
        <p:nvSpPr>
          <p:cNvPr id="379" name="Google Shape;379;p39"/>
          <p:cNvSpPr txBox="1"/>
          <p:nvPr>
            <p:ph type="title" idx="6"/>
          </p:nvPr>
        </p:nvSpPr>
        <p:spPr>
          <a:xfrm>
            <a:off x="810613" y="2692525"/>
            <a:ext cx="1788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p:txBody>
      </p:sp>
      <p:sp>
        <p:nvSpPr>
          <p:cNvPr id="380" name="Google Shape;380;p39"/>
          <p:cNvSpPr txBox="1"/>
          <p:nvPr>
            <p:ph type="subTitle" idx="7"/>
          </p:nvPr>
        </p:nvSpPr>
        <p:spPr>
          <a:xfrm>
            <a:off x="810750" y="3124400"/>
            <a:ext cx="1788600" cy="84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p:txBody>
      </p:sp>
      <p:sp>
        <p:nvSpPr>
          <p:cNvPr id="381" name="Google Shape;381;p39"/>
          <p:cNvSpPr txBox="1"/>
          <p:nvPr>
            <p:ph type="title" idx="8"/>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382" name="Shape 382"/>
        <p:cNvGrpSpPr/>
        <p:nvPr/>
      </p:nvGrpSpPr>
      <p:grpSpPr>
        <a:xfrm>
          <a:off x="0" y="0"/>
          <a:ext cx="0" cy="0"/>
          <a:chOff x="0" y="0"/>
          <a:chExt cx="0" cy="0"/>
        </a:xfrm>
      </p:grpSpPr>
      <p:sp>
        <p:nvSpPr>
          <p:cNvPr id="383" name="Google Shape;383;p40"/>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40"/>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0"/>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40"/>
          <p:cNvSpPr/>
          <p:nvPr/>
        </p:nvSpPr>
        <p:spPr>
          <a:xfrm rot="9405665">
            <a:off x="-5036390" y="19320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40"/>
          <p:cNvSpPr/>
          <p:nvPr/>
        </p:nvSpPr>
        <p:spPr>
          <a:xfrm rot="-1478505">
            <a:off x="-435239" y="-2304911"/>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40"/>
          <p:cNvSpPr/>
          <p:nvPr/>
        </p:nvSpPr>
        <p:spPr>
          <a:xfrm rot="9555841" flipH="1">
            <a:off x="80422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40"/>
          <p:cNvSpPr txBox="1"/>
          <p:nvPr>
            <p:ph type="title"/>
          </p:nvPr>
        </p:nvSpPr>
        <p:spPr>
          <a:xfrm>
            <a:off x="1465625" y="1627425"/>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0" name="Google Shape;390;p40"/>
          <p:cNvSpPr txBox="1"/>
          <p:nvPr>
            <p:ph type="subTitle" idx="1"/>
          </p:nvPr>
        </p:nvSpPr>
        <p:spPr>
          <a:xfrm>
            <a:off x="1465675" y="2087600"/>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1" name="Google Shape;391;p40"/>
          <p:cNvSpPr txBox="1"/>
          <p:nvPr>
            <p:ph type="title" idx="2"/>
          </p:nvPr>
        </p:nvSpPr>
        <p:spPr>
          <a:xfrm>
            <a:off x="1465625" y="2665450"/>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2" name="Google Shape;392;p40"/>
          <p:cNvSpPr txBox="1"/>
          <p:nvPr>
            <p:ph type="subTitle" idx="3"/>
          </p:nvPr>
        </p:nvSpPr>
        <p:spPr>
          <a:xfrm>
            <a:off x="1465675" y="3124625"/>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3" name="Google Shape;393;p40"/>
          <p:cNvSpPr txBox="1"/>
          <p:nvPr>
            <p:ph type="title" idx="4"/>
          </p:nvPr>
        </p:nvSpPr>
        <p:spPr>
          <a:xfrm>
            <a:off x="1465625" y="3703475"/>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4" name="Google Shape;394;p40"/>
          <p:cNvSpPr txBox="1"/>
          <p:nvPr>
            <p:ph type="subTitle" idx="5"/>
          </p:nvPr>
        </p:nvSpPr>
        <p:spPr>
          <a:xfrm>
            <a:off x="1465675" y="4162650"/>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5" name="Google Shape;395;p40"/>
          <p:cNvSpPr txBox="1"/>
          <p:nvPr>
            <p:ph type="title" idx="6"/>
          </p:nvPr>
        </p:nvSpPr>
        <p:spPr>
          <a:xfrm>
            <a:off x="5348850" y="1627425"/>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6" name="Google Shape;396;p40"/>
          <p:cNvSpPr txBox="1"/>
          <p:nvPr>
            <p:ph type="subTitle" idx="7"/>
          </p:nvPr>
        </p:nvSpPr>
        <p:spPr>
          <a:xfrm>
            <a:off x="5348900" y="2087600"/>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7" name="Google Shape;397;p40"/>
          <p:cNvSpPr txBox="1"/>
          <p:nvPr>
            <p:ph type="title" idx="8"/>
          </p:nvPr>
        </p:nvSpPr>
        <p:spPr>
          <a:xfrm>
            <a:off x="5348850" y="2665450"/>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8" name="Google Shape;398;p40"/>
          <p:cNvSpPr txBox="1"/>
          <p:nvPr>
            <p:ph type="subTitle" idx="9"/>
          </p:nvPr>
        </p:nvSpPr>
        <p:spPr>
          <a:xfrm>
            <a:off x="5348900" y="3124625"/>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9" name="Google Shape;399;p40"/>
          <p:cNvSpPr txBox="1"/>
          <p:nvPr>
            <p:ph type="title" idx="13"/>
          </p:nvPr>
        </p:nvSpPr>
        <p:spPr>
          <a:xfrm>
            <a:off x="5348850" y="3703475"/>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00" name="Google Shape;400;p40"/>
          <p:cNvSpPr txBox="1"/>
          <p:nvPr>
            <p:ph type="subTitle" idx="14"/>
          </p:nvPr>
        </p:nvSpPr>
        <p:spPr>
          <a:xfrm>
            <a:off x="5348900" y="4162650"/>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01" name="Google Shape;401;p40"/>
          <p:cNvSpPr txBox="1"/>
          <p:nvPr>
            <p:ph type="title" idx="15"/>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7" name="Shape 37"/>
        <p:cNvGrpSpPr/>
        <p:nvPr/>
      </p:nvGrpSpPr>
      <p:grpSpPr>
        <a:xfrm>
          <a:off x="0" y="0"/>
          <a:ext cx="0" cy="0"/>
          <a:chOff x="0" y="0"/>
          <a:chExt cx="0" cy="0"/>
        </a:xfrm>
      </p:grpSpPr>
      <p:sp>
        <p:nvSpPr>
          <p:cNvPr id="38" name="Google Shape;38;p5"/>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5"/>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5"/>
          <p:cNvSpPr/>
          <p:nvPr/>
        </p:nvSpPr>
        <p:spPr>
          <a:xfrm rot="1478505" flipH="1">
            <a:off x="3709533"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5"/>
          <p:cNvSpPr txBox="1"/>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type="title" idx="2"/>
          </p:nvPr>
        </p:nvSpPr>
        <p:spPr>
          <a:xfrm>
            <a:off x="4789925"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3" name="Google Shape;43;p5"/>
          <p:cNvSpPr txBox="1"/>
          <p:nvPr>
            <p:ph type="subTitle" idx="1"/>
          </p:nvPr>
        </p:nvSpPr>
        <p:spPr>
          <a:xfrm>
            <a:off x="4789950"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4" name="Google Shape;44;p5"/>
          <p:cNvSpPr txBox="1"/>
          <p:nvPr>
            <p:ph type="title" idx="3"/>
          </p:nvPr>
        </p:nvSpPr>
        <p:spPr>
          <a:xfrm>
            <a:off x="2028750"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5" name="Google Shape;45;p5"/>
          <p:cNvSpPr txBox="1"/>
          <p:nvPr>
            <p:ph type="subTitle" idx="4"/>
          </p:nvPr>
        </p:nvSpPr>
        <p:spPr>
          <a:xfrm>
            <a:off x="2028775"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6" name="Google Shape;46;p5"/>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5"/>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402" name="Shape 402"/>
        <p:cNvGrpSpPr/>
        <p:nvPr/>
      </p:nvGrpSpPr>
      <p:grpSpPr>
        <a:xfrm>
          <a:off x="0" y="0"/>
          <a:ext cx="0" cy="0"/>
          <a:chOff x="0" y="0"/>
          <a:chExt cx="0" cy="0"/>
        </a:xfrm>
      </p:grpSpPr>
      <p:sp>
        <p:nvSpPr>
          <p:cNvPr id="403" name="Google Shape;403;p41"/>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41"/>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41"/>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41"/>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41"/>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41"/>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41"/>
          <p:cNvSpPr txBox="1"/>
          <p:nvPr>
            <p:ph type="title"/>
          </p:nvPr>
        </p:nvSpPr>
        <p:spPr>
          <a:xfrm>
            <a:off x="72107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0" name="Google Shape;410;p41"/>
          <p:cNvSpPr txBox="1"/>
          <p:nvPr>
            <p:ph type="subTitle" idx="1"/>
          </p:nvPr>
        </p:nvSpPr>
        <p:spPr>
          <a:xfrm>
            <a:off x="72112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1" name="Google Shape;411;p41"/>
          <p:cNvSpPr txBox="1"/>
          <p:nvPr>
            <p:ph type="title" idx="2"/>
          </p:nvPr>
        </p:nvSpPr>
        <p:spPr>
          <a:xfrm>
            <a:off x="72107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2" name="Google Shape;412;p41"/>
          <p:cNvSpPr txBox="1"/>
          <p:nvPr>
            <p:ph type="subTitle" idx="3"/>
          </p:nvPr>
        </p:nvSpPr>
        <p:spPr>
          <a:xfrm>
            <a:off x="72110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3" name="Google Shape;413;p41"/>
          <p:cNvSpPr txBox="1"/>
          <p:nvPr>
            <p:ph type="title" idx="4"/>
          </p:nvPr>
        </p:nvSpPr>
        <p:spPr>
          <a:xfrm>
            <a:off x="345837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4" name="Google Shape;414;p41"/>
          <p:cNvSpPr txBox="1"/>
          <p:nvPr>
            <p:ph type="subTitle" idx="5"/>
          </p:nvPr>
        </p:nvSpPr>
        <p:spPr>
          <a:xfrm>
            <a:off x="345842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5" name="Google Shape;415;p41"/>
          <p:cNvSpPr txBox="1"/>
          <p:nvPr>
            <p:ph type="title" idx="6"/>
          </p:nvPr>
        </p:nvSpPr>
        <p:spPr>
          <a:xfrm>
            <a:off x="345837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6" name="Google Shape;416;p41"/>
          <p:cNvSpPr txBox="1"/>
          <p:nvPr>
            <p:ph type="subTitle" idx="7"/>
          </p:nvPr>
        </p:nvSpPr>
        <p:spPr>
          <a:xfrm>
            <a:off x="345840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7" name="Google Shape;417;p41"/>
          <p:cNvSpPr txBox="1"/>
          <p:nvPr>
            <p:ph type="title" idx="8"/>
          </p:nvPr>
        </p:nvSpPr>
        <p:spPr>
          <a:xfrm>
            <a:off x="619572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8" name="Google Shape;418;p41"/>
          <p:cNvSpPr txBox="1"/>
          <p:nvPr>
            <p:ph type="subTitle" idx="9"/>
          </p:nvPr>
        </p:nvSpPr>
        <p:spPr>
          <a:xfrm>
            <a:off x="619577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9" name="Google Shape;419;p41"/>
          <p:cNvSpPr txBox="1"/>
          <p:nvPr>
            <p:ph type="title" idx="13"/>
          </p:nvPr>
        </p:nvSpPr>
        <p:spPr>
          <a:xfrm>
            <a:off x="619572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20" name="Google Shape;420;p41"/>
          <p:cNvSpPr txBox="1"/>
          <p:nvPr>
            <p:ph type="subTitle" idx="14"/>
          </p:nvPr>
        </p:nvSpPr>
        <p:spPr>
          <a:xfrm>
            <a:off x="619575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21" name="Google Shape;421;p41"/>
          <p:cNvSpPr txBox="1"/>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2">
  <p:cSld name="CUSTOM_27">
    <p:spTree>
      <p:nvGrpSpPr>
        <p:cNvPr id="422" name="Shape 422"/>
        <p:cNvGrpSpPr/>
        <p:nvPr/>
      </p:nvGrpSpPr>
      <p:grpSpPr>
        <a:xfrm>
          <a:off x="0" y="0"/>
          <a:ext cx="0" cy="0"/>
          <a:chOff x="0" y="0"/>
          <a:chExt cx="0" cy="0"/>
        </a:xfrm>
      </p:grpSpPr>
      <p:sp>
        <p:nvSpPr>
          <p:cNvPr id="423" name="Google Shape;423;p42"/>
          <p:cNvSpPr/>
          <p:nvPr/>
        </p:nvSpPr>
        <p:spPr>
          <a:xfrm rot="-9339447">
            <a:off x="6847042" y="29704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42"/>
          <p:cNvSpPr/>
          <p:nvPr/>
        </p:nvSpPr>
        <p:spPr>
          <a:xfrm rot="10285603" flipH="1">
            <a:off x="-5277715" y="-2464108"/>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42"/>
          <p:cNvSpPr/>
          <p:nvPr/>
        </p:nvSpPr>
        <p:spPr>
          <a:xfrm rot="-649785" flipH="1">
            <a:off x="-4089159" y="1056050"/>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42"/>
          <p:cNvSpPr/>
          <p:nvPr/>
        </p:nvSpPr>
        <p:spPr>
          <a:xfrm rot="-813319" flipH="1">
            <a:off x="7695609" y="-35221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42"/>
          <p:cNvSpPr/>
          <p:nvPr/>
        </p:nvSpPr>
        <p:spPr>
          <a:xfrm rot="-9089871" flipH="1">
            <a:off x="-5596635"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42"/>
          <p:cNvSpPr/>
          <p:nvPr/>
        </p:nvSpPr>
        <p:spPr>
          <a:xfrm rot="1476017" flipH="1">
            <a:off x="6812373" y="775527"/>
            <a:ext cx="7826071"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42"/>
          <p:cNvSpPr txBox="1"/>
          <p:nvPr>
            <p:ph type="title"/>
          </p:nvPr>
        </p:nvSpPr>
        <p:spPr>
          <a:xfrm>
            <a:off x="1242888" y="1932225"/>
            <a:ext cx="18747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0" name="Google Shape;430;p42"/>
          <p:cNvSpPr txBox="1"/>
          <p:nvPr>
            <p:ph type="subTitle" idx="1"/>
          </p:nvPr>
        </p:nvSpPr>
        <p:spPr>
          <a:xfrm>
            <a:off x="1242930" y="2287900"/>
            <a:ext cx="18747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1" name="Google Shape;431;p42"/>
          <p:cNvSpPr txBox="1"/>
          <p:nvPr>
            <p:ph type="title" idx="2"/>
          </p:nvPr>
        </p:nvSpPr>
        <p:spPr>
          <a:xfrm>
            <a:off x="1242889" y="3588576"/>
            <a:ext cx="18747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2" name="Google Shape;432;p42"/>
          <p:cNvSpPr txBox="1"/>
          <p:nvPr>
            <p:ph type="subTitle" idx="3"/>
          </p:nvPr>
        </p:nvSpPr>
        <p:spPr>
          <a:xfrm>
            <a:off x="1242909" y="3944251"/>
            <a:ext cx="18747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3" name="Google Shape;433;p42"/>
          <p:cNvSpPr txBox="1"/>
          <p:nvPr>
            <p:ph type="title" idx="4"/>
          </p:nvPr>
        </p:nvSpPr>
        <p:spPr>
          <a:xfrm>
            <a:off x="3973163" y="1932225"/>
            <a:ext cx="18747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4" name="Google Shape;434;p42"/>
          <p:cNvSpPr txBox="1"/>
          <p:nvPr>
            <p:ph type="subTitle" idx="5"/>
          </p:nvPr>
        </p:nvSpPr>
        <p:spPr>
          <a:xfrm>
            <a:off x="3973205" y="2287900"/>
            <a:ext cx="18747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5" name="Google Shape;435;p42"/>
          <p:cNvSpPr txBox="1"/>
          <p:nvPr>
            <p:ph type="title" idx="6"/>
          </p:nvPr>
        </p:nvSpPr>
        <p:spPr>
          <a:xfrm>
            <a:off x="3973164" y="3588576"/>
            <a:ext cx="18747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6" name="Google Shape;436;p42"/>
          <p:cNvSpPr txBox="1"/>
          <p:nvPr>
            <p:ph type="subTitle" idx="7"/>
          </p:nvPr>
        </p:nvSpPr>
        <p:spPr>
          <a:xfrm>
            <a:off x="3973184" y="3944251"/>
            <a:ext cx="18747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7" name="Google Shape;437;p42"/>
          <p:cNvSpPr txBox="1"/>
          <p:nvPr>
            <p:ph type="title" idx="8"/>
          </p:nvPr>
        </p:nvSpPr>
        <p:spPr>
          <a:xfrm>
            <a:off x="6703489" y="1932225"/>
            <a:ext cx="18747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8" name="Google Shape;438;p42"/>
          <p:cNvSpPr txBox="1"/>
          <p:nvPr>
            <p:ph type="subTitle" idx="9"/>
          </p:nvPr>
        </p:nvSpPr>
        <p:spPr>
          <a:xfrm>
            <a:off x="6703530" y="2287900"/>
            <a:ext cx="18747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9" name="Google Shape;439;p42"/>
          <p:cNvSpPr txBox="1"/>
          <p:nvPr>
            <p:ph type="title" idx="13"/>
          </p:nvPr>
        </p:nvSpPr>
        <p:spPr>
          <a:xfrm>
            <a:off x="6703489" y="3588576"/>
            <a:ext cx="18747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40" name="Google Shape;440;p42"/>
          <p:cNvSpPr txBox="1"/>
          <p:nvPr>
            <p:ph type="subTitle" idx="14"/>
          </p:nvPr>
        </p:nvSpPr>
        <p:spPr>
          <a:xfrm>
            <a:off x="6703509" y="3944251"/>
            <a:ext cx="18747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41" name="Google Shape;441;p42"/>
          <p:cNvSpPr txBox="1"/>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442" name="Shape 442"/>
        <p:cNvGrpSpPr/>
        <p:nvPr/>
      </p:nvGrpSpPr>
      <p:grpSpPr>
        <a:xfrm>
          <a:off x="0" y="0"/>
          <a:ext cx="0" cy="0"/>
          <a:chOff x="0" y="0"/>
          <a:chExt cx="0" cy="0"/>
        </a:xfrm>
      </p:grpSpPr>
      <p:sp>
        <p:nvSpPr>
          <p:cNvPr id="443" name="Google Shape;443;p43"/>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43"/>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43"/>
          <p:cNvSpPr/>
          <p:nvPr/>
        </p:nvSpPr>
        <p:spPr>
          <a:xfrm>
            <a:off x="531517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43"/>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43"/>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43"/>
          <p:cNvSpPr/>
          <p:nvPr/>
        </p:nvSpPr>
        <p:spPr>
          <a:xfrm rot="-10285603">
            <a:off x="-4701904" y="288969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43"/>
          <p:cNvSpPr txBox="1"/>
          <p:nvPr>
            <p:ph type="title" hasCustomPrompt="1"/>
          </p:nvPr>
        </p:nvSpPr>
        <p:spPr>
          <a:xfrm>
            <a:off x="723300" y="751975"/>
            <a:ext cx="4696800" cy="1323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50" name="Google Shape;450;p43"/>
          <p:cNvSpPr txBox="1"/>
          <p:nvPr>
            <p:ph type="subTitle" idx="1"/>
          </p:nvPr>
        </p:nvSpPr>
        <p:spPr>
          <a:xfrm>
            <a:off x="723300" y="2038177"/>
            <a:ext cx="4696800" cy="5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PT Sans" panose="020B0503020203020204"/>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4pPr>
            <a:lvl5pPr lvl="4"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5pPr>
            <a:lvl6pPr lvl="5"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6pPr>
            <a:lvl7pPr lvl="6"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7pPr>
            <a:lvl8pPr lvl="7"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8pPr>
            <a:lvl9pPr lvl="8"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9pPr>
          </a:lstStyle>
          <a:p/>
        </p:txBody>
      </p:sp>
      <p:sp>
        <p:nvSpPr>
          <p:cNvPr id="451" name="Google Shape;451;p43"/>
          <p:cNvSpPr txBox="1"/>
          <p:nvPr>
            <p:ph type="title" idx="2" hasCustomPrompt="1"/>
          </p:nvPr>
        </p:nvSpPr>
        <p:spPr>
          <a:xfrm>
            <a:off x="723300" y="2598825"/>
            <a:ext cx="4696800" cy="1323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52" name="Google Shape;452;p43"/>
          <p:cNvSpPr txBox="1"/>
          <p:nvPr>
            <p:ph type="subTitle" idx="3"/>
          </p:nvPr>
        </p:nvSpPr>
        <p:spPr>
          <a:xfrm>
            <a:off x="723300" y="3889928"/>
            <a:ext cx="4696800" cy="5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PT Sans" panose="020B0503020203020204"/>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4pPr>
            <a:lvl5pPr lvl="4"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5pPr>
            <a:lvl6pPr lvl="5"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6pPr>
            <a:lvl7pPr lvl="6"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7pPr>
            <a:lvl8pPr lvl="7"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8pPr>
            <a:lvl9pPr lvl="8"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1">
  <p:cSld name="CUSTOM_29">
    <p:spTree>
      <p:nvGrpSpPr>
        <p:cNvPr id="453" name="Shape 453"/>
        <p:cNvGrpSpPr/>
        <p:nvPr/>
      </p:nvGrpSpPr>
      <p:grpSpPr>
        <a:xfrm>
          <a:off x="0" y="0"/>
          <a:ext cx="0" cy="0"/>
          <a:chOff x="0" y="0"/>
          <a:chExt cx="0" cy="0"/>
        </a:xfrm>
      </p:grpSpPr>
      <p:sp>
        <p:nvSpPr>
          <p:cNvPr id="454" name="Google Shape;454;p44"/>
          <p:cNvSpPr/>
          <p:nvPr/>
        </p:nvSpPr>
        <p:spPr>
          <a:xfrm rot="-813319" flipH="1">
            <a:off x="4461871" y="-38204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44"/>
          <p:cNvSpPr/>
          <p:nvPr/>
        </p:nvSpPr>
        <p:spPr>
          <a:xfrm rot="-3394465">
            <a:off x="-4415599"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44"/>
          <p:cNvSpPr/>
          <p:nvPr/>
        </p:nvSpPr>
        <p:spPr>
          <a:xfrm flipH="1">
            <a:off x="-3718816" y="-232974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44"/>
          <p:cNvSpPr/>
          <p:nvPr/>
        </p:nvSpPr>
        <p:spPr>
          <a:xfrm rot="-3406877" flipH="1">
            <a:off x="4741603" y="2701799"/>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44"/>
          <p:cNvSpPr/>
          <p:nvPr/>
        </p:nvSpPr>
        <p:spPr>
          <a:xfrm rot="649760">
            <a:off x="-3160798" y="3729042"/>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44"/>
          <p:cNvSpPr/>
          <p:nvPr/>
        </p:nvSpPr>
        <p:spPr>
          <a:xfrm rot="10285603" flipH="1">
            <a:off x="4594972" y="288969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44"/>
          <p:cNvSpPr txBox="1"/>
          <p:nvPr>
            <p:ph type="title" hasCustomPrompt="1"/>
          </p:nvPr>
        </p:nvSpPr>
        <p:spPr>
          <a:xfrm>
            <a:off x="2223600" y="539500"/>
            <a:ext cx="4696800" cy="855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1" name="Google Shape;461;p44"/>
          <p:cNvSpPr txBox="1"/>
          <p:nvPr>
            <p:ph type="subTitle" idx="1"/>
          </p:nvPr>
        </p:nvSpPr>
        <p:spPr>
          <a:xfrm>
            <a:off x="2223600" y="1437838"/>
            <a:ext cx="4696800" cy="3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PT Sans" panose="020B0503020203020204"/>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9pPr>
          </a:lstStyle>
          <a:p/>
        </p:txBody>
      </p:sp>
      <p:sp>
        <p:nvSpPr>
          <p:cNvPr id="462" name="Google Shape;462;p44"/>
          <p:cNvSpPr txBox="1"/>
          <p:nvPr>
            <p:ph type="title" idx="2" hasCustomPrompt="1"/>
          </p:nvPr>
        </p:nvSpPr>
        <p:spPr>
          <a:xfrm>
            <a:off x="2223600" y="3354350"/>
            <a:ext cx="4696800" cy="855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3" name="Google Shape;463;p44"/>
          <p:cNvSpPr txBox="1"/>
          <p:nvPr>
            <p:ph type="subTitle" idx="3"/>
          </p:nvPr>
        </p:nvSpPr>
        <p:spPr>
          <a:xfrm>
            <a:off x="2223600" y="4257426"/>
            <a:ext cx="4696800" cy="3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PT Sans" panose="020B0503020203020204"/>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9pPr>
          </a:lstStyle>
          <a:p/>
        </p:txBody>
      </p:sp>
      <p:sp>
        <p:nvSpPr>
          <p:cNvPr id="464" name="Google Shape;464;p44"/>
          <p:cNvSpPr txBox="1"/>
          <p:nvPr>
            <p:ph type="title" idx="4" hasCustomPrompt="1"/>
          </p:nvPr>
        </p:nvSpPr>
        <p:spPr>
          <a:xfrm>
            <a:off x="2223600" y="1944550"/>
            <a:ext cx="4696800" cy="855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5" name="Google Shape;465;p44"/>
          <p:cNvSpPr txBox="1"/>
          <p:nvPr>
            <p:ph type="subTitle" idx="5"/>
          </p:nvPr>
        </p:nvSpPr>
        <p:spPr>
          <a:xfrm>
            <a:off x="2223600" y="2847626"/>
            <a:ext cx="4696800" cy="3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PT Sans" panose="020B0503020203020204"/>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2">
  <p:cSld name="CUSTOM_8_1">
    <p:spTree>
      <p:nvGrpSpPr>
        <p:cNvPr id="466" name="Shape 466"/>
        <p:cNvGrpSpPr/>
        <p:nvPr/>
      </p:nvGrpSpPr>
      <p:grpSpPr>
        <a:xfrm>
          <a:off x="0" y="0"/>
          <a:ext cx="0" cy="0"/>
          <a:chOff x="0" y="0"/>
          <a:chExt cx="0" cy="0"/>
        </a:xfrm>
      </p:grpSpPr>
      <p:sp>
        <p:nvSpPr>
          <p:cNvPr id="467" name="Google Shape;467;p45"/>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45"/>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45"/>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45"/>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45"/>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45"/>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45"/>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45"/>
          <p:cNvSpPr txBox="1"/>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5" name="Google Shape;475;p45"/>
          <p:cNvSpPr txBox="1"/>
          <p:nvPr>
            <p:ph type="title" idx="2"/>
          </p:nvPr>
        </p:nvSpPr>
        <p:spPr>
          <a:xfrm>
            <a:off x="872476" y="1425413"/>
            <a:ext cx="2305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76" name="Google Shape;476;p45"/>
          <p:cNvSpPr txBox="1"/>
          <p:nvPr>
            <p:ph type="subTitle" idx="1"/>
          </p:nvPr>
        </p:nvSpPr>
        <p:spPr>
          <a:xfrm>
            <a:off x="872475" y="3674675"/>
            <a:ext cx="23052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77" name="Google Shape;477;p45"/>
          <p:cNvSpPr txBox="1"/>
          <p:nvPr>
            <p:ph type="title" idx="3"/>
          </p:nvPr>
        </p:nvSpPr>
        <p:spPr>
          <a:xfrm>
            <a:off x="3498100" y="1425413"/>
            <a:ext cx="2147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78" name="Google Shape;478;p45"/>
          <p:cNvSpPr txBox="1"/>
          <p:nvPr>
            <p:ph type="subTitle" idx="4"/>
          </p:nvPr>
        </p:nvSpPr>
        <p:spPr>
          <a:xfrm>
            <a:off x="3498101" y="3674675"/>
            <a:ext cx="21477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79" name="Google Shape;479;p45"/>
          <p:cNvSpPr txBox="1"/>
          <p:nvPr>
            <p:ph type="title" idx="5"/>
          </p:nvPr>
        </p:nvSpPr>
        <p:spPr>
          <a:xfrm>
            <a:off x="5966121" y="1425413"/>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80" name="Google Shape;480;p45"/>
          <p:cNvSpPr txBox="1"/>
          <p:nvPr>
            <p:ph type="subTitle" idx="6"/>
          </p:nvPr>
        </p:nvSpPr>
        <p:spPr>
          <a:xfrm>
            <a:off x="5966125" y="3674675"/>
            <a:ext cx="23055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81" name="Google Shape;481;p45"/>
          <p:cNvSpPr txBox="1"/>
          <p:nvPr>
            <p:ph type="title" idx="7" hasCustomPrompt="1"/>
          </p:nvPr>
        </p:nvSpPr>
        <p:spPr>
          <a:xfrm>
            <a:off x="1573073" y="252364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2" name="Google Shape;482;p45"/>
          <p:cNvSpPr txBox="1"/>
          <p:nvPr>
            <p:ph type="title" idx="8" hasCustomPrompt="1"/>
          </p:nvPr>
        </p:nvSpPr>
        <p:spPr>
          <a:xfrm>
            <a:off x="4123139" y="251893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3" name="Google Shape;483;p45"/>
          <p:cNvSpPr txBox="1"/>
          <p:nvPr>
            <p:ph type="title" idx="9" hasCustomPrompt="1"/>
          </p:nvPr>
        </p:nvSpPr>
        <p:spPr>
          <a:xfrm>
            <a:off x="6672769" y="252364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3">
  <p:cSld name="CUSTOM_30">
    <p:spTree>
      <p:nvGrpSpPr>
        <p:cNvPr id="484" name="Shape 484"/>
        <p:cNvGrpSpPr/>
        <p:nvPr/>
      </p:nvGrpSpPr>
      <p:grpSpPr>
        <a:xfrm>
          <a:off x="0" y="0"/>
          <a:ext cx="0" cy="0"/>
          <a:chOff x="0" y="0"/>
          <a:chExt cx="0" cy="0"/>
        </a:xfrm>
      </p:grpSpPr>
      <p:sp>
        <p:nvSpPr>
          <p:cNvPr id="485" name="Google Shape;485;p46"/>
          <p:cNvSpPr/>
          <p:nvPr/>
        </p:nvSpPr>
        <p:spPr>
          <a:xfrm rot="7405535">
            <a:off x="3401384" y="-418109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46"/>
          <p:cNvSpPr/>
          <p:nvPr/>
        </p:nvSpPr>
        <p:spPr>
          <a:xfrm rot="10800000" flipH="1">
            <a:off x="6191327" y="657454"/>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46"/>
          <p:cNvSpPr/>
          <p:nvPr/>
        </p:nvSpPr>
        <p:spPr>
          <a:xfrm rot="6847906" flipH="1">
            <a:off x="5303136" y="1964597"/>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46"/>
          <p:cNvSpPr/>
          <p:nvPr/>
        </p:nvSpPr>
        <p:spPr>
          <a:xfrm rot="-10150240">
            <a:off x="7399442" y="4033234"/>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46"/>
          <p:cNvSpPr/>
          <p:nvPr/>
        </p:nvSpPr>
        <p:spPr>
          <a:xfrm rot="9986681" flipH="1">
            <a:off x="-2153452" y="2195519"/>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46"/>
          <p:cNvSpPr/>
          <p:nvPr/>
        </p:nvSpPr>
        <p:spPr>
          <a:xfrm rot="-514397" flipH="1">
            <a:off x="-4377604" y="-3714358"/>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46"/>
          <p:cNvSpPr/>
          <p:nvPr/>
        </p:nvSpPr>
        <p:spPr>
          <a:xfrm rot="-3373645" flipH="1">
            <a:off x="-5233242" y="79968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46"/>
          <p:cNvSpPr txBox="1"/>
          <p:nvPr>
            <p:ph type="title"/>
          </p:nvPr>
        </p:nvSpPr>
        <p:spPr>
          <a:xfrm>
            <a:off x="872476" y="2613288"/>
            <a:ext cx="2305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93" name="Google Shape;493;p46"/>
          <p:cNvSpPr txBox="1"/>
          <p:nvPr>
            <p:ph type="subTitle" idx="1"/>
          </p:nvPr>
        </p:nvSpPr>
        <p:spPr>
          <a:xfrm>
            <a:off x="872475" y="2979000"/>
            <a:ext cx="23052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94" name="Google Shape;494;p46"/>
          <p:cNvSpPr txBox="1"/>
          <p:nvPr>
            <p:ph type="title" idx="2"/>
          </p:nvPr>
        </p:nvSpPr>
        <p:spPr>
          <a:xfrm>
            <a:off x="3498100" y="2613288"/>
            <a:ext cx="2147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95" name="Google Shape;495;p46"/>
          <p:cNvSpPr txBox="1"/>
          <p:nvPr>
            <p:ph type="subTitle" idx="3"/>
          </p:nvPr>
        </p:nvSpPr>
        <p:spPr>
          <a:xfrm>
            <a:off x="3498101" y="2979000"/>
            <a:ext cx="21477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96" name="Google Shape;496;p46"/>
          <p:cNvSpPr txBox="1"/>
          <p:nvPr>
            <p:ph type="title" idx="4"/>
          </p:nvPr>
        </p:nvSpPr>
        <p:spPr>
          <a:xfrm>
            <a:off x="5966121" y="2613288"/>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97" name="Google Shape;497;p46"/>
          <p:cNvSpPr txBox="1"/>
          <p:nvPr>
            <p:ph type="subTitle" idx="5"/>
          </p:nvPr>
        </p:nvSpPr>
        <p:spPr>
          <a:xfrm>
            <a:off x="5966125" y="2979000"/>
            <a:ext cx="23055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98" name="Google Shape;498;p46"/>
          <p:cNvSpPr txBox="1"/>
          <p:nvPr>
            <p:ph type="title" idx="6" hasCustomPrompt="1"/>
          </p:nvPr>
        </p:nvSpPr>
        <p:spPr>
          <a:xfrm>
            <a:off x="1407025" y="1529650"/>
            <a:ext cx="12303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9" name="Google Shape;499;p46"/>
          <p:cNvSpPr txBox="1"/>
          <p:nvPr>
            <p:ph type="title" idx="7" hasCustomPrompt="1"/>
          </p:nvPr>
        </p:nvSpPr>
        <p:spPr>
          <a:xfrm>
            <a:off x="3957087" y="1524925"/>
            <a:ext cx="12303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0" name="Google Shape;500;p46"/>
          <p:cNvSpPr txBox="1"/>
          <p:nvPr>
            <p:ph type="title" idx="8" hasCustomPrompt="1"/>
          </p:nvPr>
        </p:nvSpPr>
        <p:spPr>
          <a:xfrm>
            <a:off x="6506727" y="1529650"/>
            <a:ext cx="12303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501" name="Shape 501"/>
        <p:cNvGrpSpPr/>
        <p:nvPr/>
      </p:nvGrpSpPr>
      <p:grpSpPr>
        <a:xfrm>
          <a:off x="0" y="0"/>
          <a:ext cx="0" cy="0"/>
          <a:chOff x="0" y="0"/>
          <a:chExt cx="0" cy="0"/>
        </a:xfrm>
      </p:grpSpPr>
      <p:sp>
        <p:nvSpPr>
          <p:cNvPr id="502" name="Google Shape;502;p47"/>
          <p:cNvSpPr/>
          <p:nvPr/>
        </p:nvSpPr>
        <p:spPr>
          <a:xfrm rot="-813319" flipH="1">
            <a:off x="4432698"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47"/>
          <p:cNvSpPr/>
          <p:nvPr/>
        </p:nvSpPr>
        <p:spPr>
          <a:xfrm rot="649785">
            <a:off x="-1816445"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47"/>
          <p:cNvSpPr/>
          <p:nvPr/>
        </p:nvSpPr>
        <p:spPr>
          <a:xfrm flipH="1">
            <a:off x="620870"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47"/>
          <p:cNvSpPr/>
          <p:nvPr/>
        </p:nvSpPr>
        <p:spPr>
          <a:xfrm rot="-8823147" flipH="1">
            <a:off x="5804215"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47"/>
          <p:cNvSpPr/>
          <p:nvPr/>
        </p:nvSpPr>
        <p:spPr>
          <a:xfrm rot="8100000" flipH="1">
            <a:off x="-2522993" y="494176"/>
            <a:ext cx="4935837" cy="3769884"/>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47"/>
          <p:cNvSpPr/>
          <p:nvPr/>
        </p:nvSpPr>
        <p:spPr>
          <a:xfrm rot="-649785" flipH="1">
            <a:off x="3942880"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47"/>
          <p:cNvSpPr/>
          <p:nvPr/>
        </p:nvSpPr>
        <p:spPr>
          <a:xfrm rot="-2128845" flipH="1">
            <a:off x="-1704639" y="-1767729"/>
            <a:ext cx="7826192" cy="287789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47"/>
          <p:cNvSpPr txBox="1"/>
          <p:nvPr>
            <p:ph type="title"/>
          </p:nvPr>
        </p:nvSpPr>
        <p:spPr>
          <a:xfrm>
            <a:off x="1276650" y="438900"/>
            <a:ext cx="6590700" cy="1000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0" name="Google Shape;510;p47"/>
          <p:cNvSpPr txBox="1"/>
          <p:nvPr>
            <p:ph type="subTitle" idx="1"/>
          </p:nvPr>
        </p:nvSpPr>
        <p:spPr>
          <a:xfrm>
            <a:off x="2854650" y="1652972"/>
            <a:ext cx="3434700" cy="100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511" name="Google Shape;511;p47"/>
          <p:cNvSpPr/>
          <p:nvPr/>
        </p:nvSpPr>
        <p:spPr>
          <a:xfrm rot="9555807" flipH="1">
            <a:off x="7660042"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47"/>
          <p:cNvSpPr txBox="1"/>
          <p:nvPr/>
        </p:nvSpPr>
        <p:spPr>
          <a:xfrm>
            <a:off x="1672100" y="3967300"/>
            <a:ext cx="5806800" cy="36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chemeClr val="dk1"/>
                </a:solidFill>
                <a:latin typeface="Manrope"/>
                <a:ea typeface="Manrope"/>
                <a:cs typeface="Manrope"/>
                <a:sym typeface="Manrope"/>
              </a:rPr>
              <a:t>CREDITS: This presentation template was created by </a:t>
            </a:r>
            <a:r>
              <a:rPr lang="en-GB" b="1">
                <a:solidFill>
                  <a:schemeClr val="dk1"/>
                </a:solidFill>
                <a:uFill>
                  <a:noFill/>
                </a:uFill>
                <a:latin typeface="Manrope"/>
                <a:ea typeface="Manrope"/>
                <a:cs typeface="Manrope"/>
                <a:sym typeface="Manrope"/>
                <a:hlinkClick r:id="rId2"/>
              </a:rPr>
              <a:t>Slidesgo</a:t>
            </a:r>
            <a:r>
              <a:rPr lang="en-GB">
                <a:solidFill>
                  <a:schemeClr val="dk1"/>
                </a:solidFill>
                <a:latin typeface="Manrope"/>
                <a:ea typeface="Manrope"/>
                <a:cs typeface="Manrope"/>
                <a:sym typeface="Manrope"/>
              </a:rPr>
              <a:t>, and includes icons by</a:t>
            </a:r>
            <a:r>
              <a:rPr lang="en-GB" b="1">
                <a:solidFill>
                  <a:schemeClr val="dk1"/>
                </a:solidFill>
                <a:latin typeface="Manrope"/>
                <a:ea typeface="Manrope"/>
                <a:cs typeface="Manrope"/>
                <a:sym typeface="Manrope"/>
              </a:rPr>
              <a:t> </a:t>
            </a:r>
            <a:r>
              <a:rPr lang="en-GB" b="1">
                <a:solidFill>
                  <a:schemeClr val="dk1"/>
                </a:solidFill>
                <a:uFill>
                  <a:noFill/>
                </a:uFill>
                <a:latin typeface="Manrope"/>
                <a:ea typeface="Manrope"/>
                <a:cs typeface="Manrope"/>
                <a:sym typeface="Manrope"/>
                <a:hlinkClick r:id="rId3"/>
              </a:rPr>
              <a:t>Flaticon</a:t>
            </a:r>
            <a:r>
              <a:rPr lang="en-GB">
                <a:solidFill>
                  <a:schemeClr val="dk1"/>
                </a:solidFill>
                <a:latin typeface="Manrope"/>
                <a:ea typeface="Manrope"/>
                <a:cs typeface="Manrope"/>
                <a:sym typeface="Manrope"/>
              </a:rPr>
              <a:t>, and infographics &amp; images by</a:t>
            </a:r>
            <a:r>
              <a:rPr lang="en-GB" b="1">
                <a:solidFill>
                  <a:schemeClr val="dk1"/>
                </a:solidFill>
                <a:latin typeface="Manrope"/>
                <a:ea typeface="Manrope"/>
                <a:cs typeface="Manrope"/>
                <a:sym typeface="Manrope"/>
              </a:rPr>
              <a:t> </a:t>
            </a:r>
            <a:r>
              <a:rPr lang="en-GB" b="1">
                <a:solidFill>
                  <a:schemeClr val="dk1"/>
                </a:solidFill>
                <a:uFill>
                  <a:noFill/>
                </a:uFill>
                <a:latin typeface="Manrope"/>
                <a:ea typeface="Manrope"/>
                <a:cs typeface="Manrope"/>
                <a:sym typeface="Manrope"/>
                <a:hlinkClick r:id="rId4"/>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513" name="Shape 513"/>
        <p:cNvGrpSpPr/>
        <p:nvPr/>
      </p:nvGrpSpPr>
      <p:grpSpPr>
        <a:xfrm>
          <a:off x="0" y="0"/>
          <a:ext cx="0" cy="0"/>
          <a:chOff x="0" y="0"/>
          <a:chExt cx="0" cy="0"/>
        </a:xfrm>
      </p:grpSpPr>
      <p:sp>
        <p:nvSpPr>
          <p:cNvPr id="514" name="Google Shape;514;p4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48"/>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48"/>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4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4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4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520" name="Shape 520"/>
        <p:cNvGrpSpPr/>
        <p:nvPr/>
      </p:nvGrpSpPr>
      <p:grpSpPr>
        <a:xfrm>
          <a:off x="0" y="0"/>
          <a:ext cx="0" cy="0"/>
          <a:chOff x="0" y="0"/>
          <a:chExt cx="0" cy="0"/>
        </a:xfrm>
      </p:grpSpPr>
      <p:sp>
        <p:nvSpPr>
          <p:cNvPr id="521" name="Google Shape;521;p49"/>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49"/>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49"/>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49"/>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49"/>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CUSTOM_36">
    <p:spTree>
      <p:nvGrpSpPr>
        <p:cNvPr id="526" name="Shape 526"/>
        <p:cNvGrpSpPr/>
        <p:nvPr/>
      </p:nvGrpSpPr>
      <p:grpSpPr>
        <a:xfrm>
          <a:off x="0" y="0"/>
          <a:ext cx="0" cy="0"/>
          <a:chOff x="0" y="0"/>
          <a:chExt cx="0" cy="0"/>
        </a:xfrm>
      </p:grpSpPr>
      <p:sp>
        <p:nvSpPr>
          <p:cNvPr id="527" name="Google Shape;527;p50"/>
          <p:cNvSpPr/>
          <p:nvPr/>
        </p:nvSpPr>
        <p:spPr>
          <a:xfrm rot="813319">
            <a:off x="-1121291"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50"/>
          <p:cNvSpPr/>
          <p:nvPr/>
        </p:nvSpPr>
        <p:spPr>
          <a:xfrm rot="-649785" flipH="1">
            <a:off x="6971064"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50"/>
          <p:cNvSpPr/>
          <p:nvPr/>
        </p:nvSpPr>
        <p:spPr>
          <a:xfrm>
            <a:off x="1620973"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50"/>
          <p:cNvSpPr/>
          <p:nvPr/>
        </p:nvSpPr>
        <p:spPr>
          <a:xfrm rot="8823147">
            <a:off x="-2081090"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50"/>
          <p:cNvSpPr/>
          <p:nvPr/>
        </p:nvSpPr>
        <p:spPr>
          <a:xfrm rot="-8100000">
            <a:off x="7300672" y="494176"/>
            <a:ext cx="4935837" cy="3769884"/>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50"/>
          <p:cNvSpPr/>
          <p:nvPr/>
        </p:nvSpPr>
        <p:spPr>
          <a:xfrm rot="649785">
            <a:off x="1211739"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50"/>
          <p:cNvSpPr/>
          <p:nvPr/>
        </p:nvSpPr>
        <p:spPr>
          <a:xfrm rot="2128845">
            <a:off x="3591964" y="-1767729"/>
            <a:ext cx="7826192" cy="287789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50"/>
          <p:cNvSpPr/>
          <p:nvPr/>
        </p:nvSpPr>
        <p:spPr>
          <a:xfrm rot="-9555807">
            <a:off x="-5772621"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8" name="Shape 48"/>
        <p:cNvGrpSpPr/>
        <p:nvPr/>
      </p:nvGrpSpPr>
      <p:grpSpPr>
        <a:xfrm>
          <a:off x="0" y="0"/>
          <a:ext cx="0" cy="0"/>
          <a:chOff x="0" y="0"/>
          <a:chExt cx="0" cy="0"/>
        </a:xfrm>
      </p:grpSpPr>
      <p:sp>
        <p:nvSpPr>
          <p:cNvPr id="49" name="Google Shape;49;p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6"/>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6"/>
          <p:cNvSpPr/>
          <p:nvPr/>
        </p:nvSpPr>
        <p:spPr>
          <a:xfrm rot="3952094">
            <a:off x="497883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6"/>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6"/>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6"/>
          <p:cNvSpPr txBox="1"/>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37">
    <p:spTree>
      <p:nvGrpSpPr>
        <p:cNvPr id="535" name="Shape 535"/>
        <p:cNvGrpSpPr/>
        <p:nvPr/>
      </p:nvGrpSpPr>
      <p:grpSpPr>
        <a:xfrm>
          <a:off x="0" y="0"/>
          <a:ext cx="0" cy="0"/>
          <a:chOff x="0" y="0"/>
          <a:chExt cx="0" cy="0"/>
        </a:xfrm>
      </p:grpSpPr>
      <p:sp>
        <p:nvSpPr>
          <p:cNvPr id="536" name="Google Shape;536;p51"/>
          <p:cNvSpPr/>
          <p:nvPr/>
        </p:nvSpPr>
        <p:spPr>
          <a:xfrm rot="-7405535" flipH="1">
            <a:off x="-3234670" y="-395249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1"/>
          <p:cNvSpPr/>
          <p:nvPr/>
        </p:nvSpPr>
        <p:spPr>
          <a:xfrm rot="10800000">
            <a:off x="-4386762" y="886054"/>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51"/>
          <p:cNvSpPr/>
          <p:nvPr/>
        </p:nvSpPr>
        <p:spPr>
          <a:xfrm rot="-6847906">
            <a:off x="-4259206" y="2193197"/>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51"/>
          <p:cNvSpPr/>
          <p:nvPr/>
        </p:nvSpPr>
        <p:spPr>
          <a:xfrm rot="10150240" flipH="1">
            <a:off x="-3503869" y="4261834"/>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51"/>
          <p:cNvSpPr/>
          <p:nvPr/>
        </p:nvSpPr>
        <p:spPr>
          <a:xfrm rot="-9986681">
            <a:off x="4621400" y="2424119"/>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51"/>
          <p:cNvSpPr/>
          <p:nvPr/>
        </p:nvSpPr>
        <p:spPr>
          <a:xfrm rot="514397">
            <a:off x="5775901" y="-3485758"/>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51"/>
          <p:cNvSpPr/>
          <p:nvPr/>
        </p:nvSpPr>
        <p:spPr>
          <a:xfrm rot="3373645">
            <a:off x="6277252" y="102828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7"/>
          <p:cNvSpPr txBox="1"/>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p:txBody>
      </p:sp>
      <p:sp>
        <p:nvSpPr>
          <p:cNvPr id="62" name="Google Shape;62;p7"/>
          <p:cNvSpPr txBox="1"/>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3" name="Shape 63"/>
        <p:cNvGrpSpPr/>
        <p:nvPr/>
      </p:nvGrpSpPr>
      <p:grpSpPr>
        <a:xfrm>
          <a:off x="0" y="0"/>
          <a:ext cx="0" cy="0"/>
          <a:chOff x="0" y="0"/>
          <a:chExt cx="0" cy="0"/>
        </a:xfrm>
      </p:grpSpPr>
      <p:sp>
        <p:nvSpPr>
          <p:cNvPr id="64" name="Google Shape;64;p8"/>
          <p:cNvSpPr/>
          <p:nvPr/>
        </p:nvSpPr>
        <p:spPr>
          <a:xfrm rot="-813319" flipH="1">
            <a:off x="4432698"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8"/>
          <p:cNvSpPr/>
          <p:nvPr/>
        </p:nvSpPr>
        <p:spPr>
          <a:xfrm rot="649785">
            <a:off x="-1816445"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8"/>
          <p:cNvSpPr/>
          <p:nvPr/>
        </p:nvSpPr>
        <p:spPr>
          <a:xfrm flipH="1">
            <a:off x="620870"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8"/>
          <p:cNvSpPr/>
          <p:nvPr/>
        </p:nvSpPr>
        <p:spPr>
          <a:xfrm rot="-8823147" flipH="1">
            <a:off x="5492915"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8"/>
          <p:cNvSpPr/>
          <p:nvPr/>
        </p:nvSpPr>
        <p:spPr>
          <a:xfrm flipH="1">
            <a:off x="-2254122"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8"/>
          <p:cNvSpPr/>
          <p:nvPr/>
        </p:nvSpPr>
        <p:spPr>
          <a:xfrm rot="-649785" flipH="1">
            <a:off x="3942880"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p:nvPr/>
        </p:nvSpPr>
        <p:spPr>
          <a:xfrm rot="-1244193" flipH="1">
            <a:off x="-2695083"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8"/>
          <p:cNvSpPr/>
          <p:nvPr/>
        </p:nvSpPr>
        <p:spPr>
          <a:xfrm rot="9555807" flipH="1">
            <a:off x="7511217"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txBox="1"/>
          <p:nvPr>
            <p:ph type="title"/>
          </p:nvPr>
        </p:nvSpPr>
        <p:spPr>
          <a:xfrm>
            <a:off x="1796850" y="1301800"/>
            <a:ext cx="5550300" cy="2539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9"/>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9"/>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9"/>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9"/>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9"/>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9"/>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9"/>
          <p:cNvSpPr txBox="1"/>
          <p:nvPr>
            <p:ph type="title"/>
          </p:nvPr>
        </p:nvSpPr>
        <p:spPr>
          <a:xfrm>
            <a:off x="723300" y="1383125"/>
            <a:ext cx="4510500" cy="92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9"/>
          <p:cNvSpPr txBox="1"/>
          <p:nvPr>
            <p:ph type="subTitle" idx="1"/>
          </p:nvPr>
        </p:nvSpPr>
        <p:spPr>
          <a:xfrm>
            <a:off x="723300" y="2328475"/>
            <a:ext cx="4359900" cy="14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rot="2839443">
            <a:off x="-336718" y="275298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1">
              <a:alpha val="30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0"/>
          <p:cNvSpPr/>
          <p:nvPr/>
        </p:nvSpPr>
        <p:spPr>
          <a:xfrm rot="-10285629">
            <a:off x="4072449" y="-37420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30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0"/>
          <p:cNvSpPr/>
          <p:nvPr/>
        </p:nvSpPr>
        <p:spPr>
          <a:xfrm flipH="1">
            <a:off x="74848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0"/>
          <p:cNvSpPr/>
          <p:nvPr/>
        </p:nvSpPr>
        <p:spPr>
          <a:xfrm rot="9555841" flipH="1">
            <a:off x="61417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0"/>
          <p:cNvSpPr/>
          <p:nvPr/>
        </p:nvSpPr>
        <p:spPr>
          <a:xfrm rot="-1478505">
            <a:off x="-4010126" y="-5581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0"/>
          <p:cNvSpPr txBox="1"/>
          <p:nvPr>
            <p:ph type="title"/>
          </p:nvPr>
        </p:nvSpPr>
        <p:spPr>
          <a:xfrm>
            <a:off x="723300" y="1315950"/>
            <a:ext cx="2771700" cy="25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90" name="Google Shape;90;p10"/>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1" Type="http://schemas.openxmlformats.org/officeDocument/2006/relationships/theme" Target="../theme/theme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p:txBody>
      </p:sp>
      <p:sp>
        <p:nvSpPr>
          <p:cNvPr id="7" name="Google Shape;7;p1"/>
          <p:cNvSpPr txBox="1"/>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3.xml"/><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22.xml"/><Relationship Id="rId7" Type="http://schemas.openxmlformats.org/officeDocument/2006/relationships/image" Target="../media/image12.jpe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6" name="Shape 556"/>
        <p:cNvGrpSpPr/>
        <p:nvPr/>
      </p:nvGrpSpPr>
      <p:grpSpPr>
        <a:xfrm>
          <a:off x="0" y="0"/>
          <a:ext cx="0" cy="0"/>
          <a:chOff x="0" y="0"/>
          <a:chExt cx="0" cy="0"/>
        </a:xfrm>
      </p:grpSpPr>
      <p:sp>
        <p:nvSpPr>
          <p:cNvPr id="557" name="Google Shape;557;p57"/>
          <p:cNvSpPr txBox="1"/>
          <p:nvPr>
            <p:ph type="ctrTitle"/>
          </p:nvPr>
        </p:nvSpPr>
        <p:spPr>
          <a:xfrm>
            <a:off x="1187450" y="2211705"/>
            <a:ext cx="6854190" cy="14230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6000">
                <a:latin typeface="Poppins SemiBold" panose="00000700000000000000" charset="0"/>
                <a:ea typeface="Kulim Park"/>
                <a:cs typeface="Poppins SemiBold" panose="00000700000000000000" charset="0"/>
                <a:sym typeface="Kulim Park"/>
              </a:rPr>
              <a:t>SafeSpend</a:t>
            </a:r>
            <a:endParaRPr lang="en-US" altLang="en-GB" sz="3600">
              <a:solidFill>
                <a:schemeClr val="dk2"/>
              </a:solidFill>
              <a:latin typeface="Poppins SemiBold" panose="00000700000000000000" charset="0"/>
              <a:ea typeface="Kulim Park"/>
              <a:cs typeface="Poppins SemiBold" panose="00000700000000000000" charset="0"/>
              <a:sym typeface="Kulim Park"/>
            </a:endParaRPr>
          </a:p>
        </p:txBody>
      </p:sp>
      <p:sp>
        <p:nvSpPr>
          <p:cNvPr id="558" name="Google Shape;558;p57"/>
          <p:cNvSpPr txBox="1"/>
          <p:nvPr>
            <p:ph type="subTitle" idx="1"/>
          </p:nvPr>
        </p:nvSpPr>
        <p:spPr>
          <a:xfrm>
            <a:off x="1995570" y="3363465"/>
            <a:ext cx="52185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By Team </a:t>
            </a:r>
            <a:r>
              <a:rPr lang="en-IN" altLang="en-US"/>
              <a:t>‘</a:t>
            </a:r>
            <a:r>
              <a:rPr lang="en-US" altLang="en-GB"/>
              <a:t>Multiverse of Sadness</a:t>
            </a:r>
            <a:r>
              <a:rPr lang="en-IN" altLang="en-US"/>
              <a:t>’</a:t>
            </a:r>
            <a:endParaRPr lang="en-IN" altLang="en-US"/>
          </a:p>
        </p:txBody>
      </p:sp>
      <p:grpSp>
        <p:nvGrpSpPr>
          <p:cNvPr id="3" name="Group 2"/>
          <p:cNvGrpSpPr/>
          <p:nvPr/>
        </p:nvGrpSpPr>
        <p:grpSpPr>
          <a:xfrm>
            <a:off x="4027805" y="882650"/>
            <a:ext cx="1155065" cy="1155065"/>
            <a:chOff x="6179" y="761"/>
            <a:chExt cx="2042" cy="2042"/>
          </a:xfrm>
        </p:grpSpPr>
        <p:sp>
          <p:nvSpPr>
            <p:cNvPr id="1" name="Oval 0"/>
            <p:cNvSpPr/>
            <p:nvPr/>
          </p:nvSpPr>
          <p:spPr>
            <a:xfrm>
              <a:off x="6179" y="761"/>
              <a:ext cx="2042" cy="2042"/>
            </a:xfrm>
            <a:prstGeom prst="ellipse">
              <a:avLst/>
            </a:prstGeom>
            <a:ln>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pic>
          <p:nvPicPr>
            <p:cNvPr id="2" name="Picture 1" descr="Asset 31 1"/>
            <p:cNvPicPr>
              <a:picLocks noChangeAspect="1"/>
            </p:cNvPicPr>
            <p:nvPr/>
          </p:nvPicPr>
          <p:blipFill>
            <a:blip r:embed="rId1"/>
            <a:stretch>
              <a:fillRect/>
            </a:stretch>
          </p:blipFill>
          <p:spPr>
            <a:xfrm>
              <a:off x="6520" y="1328"/>
              <a:ext cx="1393" cy="1161"/>
            </a:xfrm>
            <a:prstGeom prst="rect">
              <a:avLst/>
            </a:prstGeom>
          </p:spPr>
        </p:pic>
      </p:grpSp>
      <p:sp>
        <p:nvSpPr>
          <p:cNvPr id="4" name="Google Shape;558;p57"/>
          <p:cNvSpPr txBox="1"/>
          <p:nvPr/>
        </p:nvSpPr>
        <p:spPr>
          <a:xfrm>
            <a:off x="6380480" y="4140200"/>
            <a:ext cx="2763520" cy="9963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9pPr>
          </a:lstStyle>
          <a:p>
            <a:pPr marL="285750" lvl="0" indent="-285750" algn="l" rtl="0">
              <a:spcBef>
                <a:spcPts val="0"/>
              </a:spcBef>
              <a:spcAft>
                <a:spcPts val="0"/>
              </a:spcAft>
              <a:buFont typeface="Arial" panose="020B0604020202020204" pitchFamily="34" charset="0"/>
              <a:buChar char="•"/>
            </a:pPr>
            <a:r>
              <a:rPr lang="en-US" altLang="en-GB" sz="1400">
                <a:latin typeface="Poppins" panose="00000500000000000000" charset="0"/>
                <a:cs typeface="Poppins" panose="00000500000000000000" charset="0"/>
              </a:rPr>
              <a:t>Kaustubh Athalekar</a:t>
            </a:r>
            <a:endParaRPr lang="en-US" altLang="en-GB" sz="1400">
              <a:latin typeface="Poppins" panose="00000500000000000000" charset="0"/>
              <a:cs typeface="Poppins" panose="00000500000000000000" charset="0"/>
            </a:endParaRPr>
          </a:p>
          <a:p>
            <a:pPr marL="285750" lvl="0" indent="-285750" algn="l" rtl="0">
              <a:spcBef>
                <a:spcPts val="0"/>
              </a:spcBef>
              <a:spcAft>
                <a:spcPts val="0"/>
              </a:spcAft>
              <a:buFont typeface="Arial" panose="020B0604020202020204" pitchFamily="34" charset="0"/>
              <a:buChar char="•"/>
            </a:pPr>
            <a:r>
              <a:rPr lang="en-US" altLang="en-GB" sz="1400">
                <a:latin typeface="Poppins" panose="00000500000000000000" charset="0"/>
                <a:cs typeface="Poppins" panose="00000500000000000000" charset="0"/>
              </a:rPr>
              <a:t>Mark Edwin Cotta</a:t>
            </a:r>
            <a:endParaRPr lang="en-US" altLang="en-GB" sz="1400">
              <a:latin typeface="Poppins" panose="00000500000000000000" charset="0"/>
              <a:cs typeface="Poppins" panose="00000500000000000000" charset="0"/>
            </a:endParaRPr>
          </a:p>
          <a:p>
            <a:pPr marL="285750" lvl="0" indent="-285750" algn="l" rtl="0">
              <a:spcBef>
                <a:spcPts val="0"/>
              </a:spcBef>
              <a:spcAft>
                <a:spcPts val="0"/>
              </a:spcAft>
              <a:buFont typeface="Arial" panose="020B0604020202020204" pitchFamily="34" charset="0"/>
              <a:buChar char="•"/>
            </a:pPr>
            <a:r>
              <a:rPr lang="en-US" altLang="en-GB" sz="1400">
                <a:latin typeface="Poppins" panose="00000500000000000000" charset="0"/>
                <a:cs typeface="Poppins" panose="00000500000000000000" charset="0"/>
              </a:rPr>
              <a:t>Mohammed Minsar Aga</a:t>
            </a:r>
            <a:endParaRPr lang="en-US" altLang="en-GB" sz="1400">
              <a:latin typeface="Poppins" panose="00000500000000000000" charset="0"/>
              <a:cs typeface="Poppins" panose="000005000000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81" name="Shape 681"/>
        <p:cNvGrpSpPr/>
        <p:nvPr/>
      </p:nvGrpSpPr>
      <p:grpSpPr>
        <a:xfrm>
          <a:off x="0" y="0"/>
          <a:ext cx="0" cy="0"/>
          <a:chOff x="0" y="0"/>
          <a:chExt cx="0" cy="0"/>
        </a:xfrm>
      </p:grpSpPr>
      <p:pic>
        <p:nvPicPr>
          <p:cNvPr id="9" name="Picture 8" descr="IMG_20230324_050226"/>
          <p:cNvPicPr>
            <a:picLocks noChangeAspect="1"/>
          </p:cNvPicPr>
          <p:nvPr/>
        </p:nvPicPr>
        <p:blipFill>
          <a:blip r:embed="rId1"/>
          <a:stretch>
            <a:fillRect/>
          </a:stretch>
        </p:blipFill>
        <p:spPr>
          <a:xfrm>
            <a:off x="2987675" y="1562735"/>
            <a:ext cx="2994025" cy="2779395"/>
          </a:xfrm>
          <a:prstGeom prst="rect">
            <a:avLst/>
          </a:prstGeom>
        </p:spPr>
      </p:pic>
      <p:sp>
        <p:nvSpPr>
          <p:cNvPr id="1" name="Text Box 0"/>
          <p:cNvSpPr txBox="1"/>
          <p:nvPr/>
        </p:nvSpPr>
        <p:spPr>
          <a:xfrm>
            <a:off x="2555875" y="842645"/>
            <a:ext cx="3741420" cy="460375"/>
          </a:xfrm>
          <a:prstGeom prst="rect">
            <a:avLst/>
          </a:prstGeom>
          <a:noFill/>
        </p:spPr>
        <p:txBody>
          <a:bodyPr wrap="square" rtlCol="0">
            <a:spAutoFit/>
          </a:bodyPr>
          <a:p>
            <a:pPr algn="ctr"/>
            <a:r>
              <a:rPr lang="en-IN" altLang="en-US" sz="2400">
                <a:latin typeface="Kulim Park" charset="0"/>
                <a:cs typeface="Kulim Park" charset="0"/>
              </a:rPr>
              <a:t>Try it yourself</a:t>
            </a:r>
            <a:endParaRPr lang="en-IN" altLang="en-US" sz="2400">
              <a:latin typeface="Kulim Park" charset="0"/>
              <a:cs typeface="Kulim Park"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7" name="Shape 667"/>
        <p:cNvGrpSpPr/>
        <p:nvPr/>
      </p:nvGrpSpPr>
      <p:grpSpPr>
        <a:xfrm>
          <a:off x="0" y="0"/>
          <a:ext cx="0" cy="0"/>
          <a:chOff x="0" y="0"/>
          <a:chExt cx="0" cy="0"/>
        </a:xfrm>
      </p:grpSpPr>
      <p:sp>
        <p:nvSpPr>
          <p:cNvPr id="668" name="Google Shape;668;p67"/>
          <p:cNvSpPr txBox="1"/>
          <p:nvPr>
            <p:ph type="title"/>
          </p:nvPr>
        </p:nvSpPr>
        <p:spPr>
          <a:xfrm>
            <a:off x="469265" y="267335"/>
            <a:ext cx="8205470" cy="9213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lt1"/>
                </a:solidFill>
              </a:rPr>
              <a:t>PROBLEM</a:t>
            </a:r>
            <a:r>
              <a:rPr lang="en-US" altLang="en-GB">
                <a:solidFill>
                  <a:schemeClr val="lt1"/>
                </a:solidFill>
              </a:rPr>
              <a:t>S</a:t>
            </a:r>
            <a:r>
              <a:rPr lang="en-GB"/>
              <a:t> </a:t>
            </a:r>
            <a:r>
              <a:rPr lang="en-US" altLang="en-GB"/>
              <a:t>WE FACED</a:t>
            </a:r>
            <a:endParaRPr lang="en-US" altLang="en-GB"/>
          </a:p>
        </p:txBody>
      </p:sp>
      <p:sp>
        <p:nvSpPr>
          <p:cNvPr id="100" name="Text Box 99"/>
          <p:cNvSpPr txBox="1"/>
          <p:nvPr/>
        </p:nvSpPr>
        <p:spPr>
          <a:xfrm>
            <a:off x="646430" y="1347470"/>
            <a:ext cx="7851775" cy="3491865"/>
          </a:xfrm>
          <a:prstGeom prst="rect">
            <a:avLst/>
          </a:prstGeom>
          <a:noFill/>
          <a:ln w="9525">
            <a:noFill/>
          </a:ln>
        </p:spPr>
        <p:txBody>
          <a:bodyPr wrap="square">
            <a:spAutoFit/>
          </a:bodyPr>
          <a:p>
            <a:pPr marL="0" indent="0">
              <a:buFont typeface="Arial" panose="020B0604020202020204" pitchFamily="34" charset="0"/>
              <a:buNone/>
            </a:pPr>
            <a:r>
              <a:rPr lang="en-US" sz="1700">
                <a:latin typeface="Kulim Park" charset="0"/>
                <a:ea typeface="Yu Mincho" panose="02020400000000000000" charset="-128"/>
                <a:cs typeface="Kulim Park" charset="0"/>
              </a:rPr>
              <a:t>As this was our first hackathon we were quite overwhelmed by the whole process.</a:t>
            </a:r>
            <a:endParaRPr lang="en-US" sz="1700">
              <a:latin typeface="Kulim Park" charset="0"/>
              <a:ea typeface="Yu Mincho" panose="02020400000000000000" charset="-128"/>
              <a:cs typeface="Kulim Park" charset="0"/>
            </a:endParaRPr>
          </a:p>
          <a:p>
            <a:pPr marL="0" indent="0">
              <a:buFont typeface="Arial" panose="020B0604020202020204" pitchFamily="34" charset="0"/>
              <a:buNone/>
            </a:pPr>
            <a:r>
              <a:rPr lang="en-US" sz="1700">
                <a:latin typeface="Kulim Park" charset="0"/>
                <a:ea typeface="Yu Mincho" panose="02020400000000000000" charset="-128"/>
                <a:cs typeface="Kulim Park" charset="0"/>
              </a:rPr>
              <a:t>In the beginning we were thinking too big but were quickly humbled by the fast moving time and the difficulty that comes with programming but we managed to work overnight and allowed ourselves to repeatedly fail then succeed multiple times and we’re able to produce a product that we collectively happy with… overall.</a:t>
            </a:r>
            <a:endParaRPr lang="en-US" sz="1700">
              <a:latin typeface="Kulim Park" charset="0"/>
              <a:ea typeface="Yu Mincho" panose="02020400000000000000" charset="-128"/>
              <a:cs typeface="Kulim Park" charset="0"/>
            </a:endParaRPr>
          </a:p>
          <a:p>
            <a:pPr marL="0" indent="0">
              <a:buFont typeface="Arial" panose="020B0604020202020204" pitchFamily="34" charset="0"/>
              <a:buNone/>
            </a:pPr>
            <a:r>
              <a:rPr lang="en-US" sz="1700">
                <a:latin typeface="Kulim Park" charset="0"/>
                <a:ea typeface="Yu Mincho" panose="02020400000000000000" charset="-128"/>
                <a:cs typeface="Kulim Park" charset="0"/>
              </a:rPr>
              <a:t>Other than that we faces the usual problems with web developmentAnother issue that we faced was the limited free resources available to us for what we envisioned to develop like we wanted to implement push notifications but all the resources we found got stopped by a paywall.</a:t>
            </a:r>
            <a:endParaRPr lang="en-US" sz="1700">
              <a:latin typeface="Kulim Park" charset="0"/>
              <a:ea typeface="Yu Mincho" panose="02020400000000000000" charset="-128"/>
              <a:cs typeface="Kulim Park"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68"/>
                                        </p:tgtEl>
                                        <p:attrNameLst>
                                          <p:attrName>style.visibility</p:attrName>
                                        </p:attrNameLst>
                                      </p:cBhvr>
                                      <p:to>
                                        <p:strVal val="visible"/>
                                      </p:to>
                                    </p:set>
                                    <p:anim calcmode="lin" valueType="num">
                                      <p:cBhvr additive="base">
                                        <p:cTn id="7" dur="1000"/>
                                        <p:tgtEl>
                                          <p:spTgt spid="668"/>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1" name="Shape 661"/>
        <p:cNvGrpSpPr/>
        <p:nvPr/>
      </p:nvGrpSpPr>
      <p:grpSpPr>
        <a:xfrm>
          <a:off x="0" y="0"/>
          <a:ext cx="0" cy="0"/>
          <a:chOff x="0" y="0"/>
          <a:chExt cx="0" cy="0"/>
        </a:xfrm>
      </p:grpSpPr>
      <p:sp>
        <p:nvSpPr>
          <p:cNvPr id="662" name="Google Shape;662;p66"/>
          <p:cNvSpPr txBox="1"/>
          <p:nvPr>
            <p:ph type="title"/>
          </p:nvPr>
        </p:nvSpPr>
        <p:spPr>
          <a:xfrm>
            <a:off x="852805" y="1129665"/>
            <a:ext cx="7438390" cy="9785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GB"/>
            </a:br>
            <a:r>
              <a:rPr lang="en-US" altLang="en-GB"/>
              <a:t>Conclusion</a:t>
            </a:r>
            <a:r>
              <a:rPr lang="en-IN" altLang="en-US"/>
              <a:t> and Future Scope</a:t>
            </a:r>
            <a:endParaRPr lang="en-IN" altLang="en-US"/>
          </a:p>
        </p:txBody>
      </p:sp>
      <p:sp>
        <p:nvSpPr>
          <p:cNvPr id="100" name="Text Box 99"/>
          <p:cNvSpPr txBox="1"/>
          <p:nvPr/>
        </p:nvSpPr>
        <p:spPr>
          <a:xfrm>
            <a:off x="952500" y="2643505"/>
            <a:ext cx="7239000" cy="1938020"/>
          </a:xfrm>
          <a:prstGeom prst="rect">
            <a:avLst/>
          </a:prstGeom>
          <a:noFill/>
          <a:ln w="9525">
            <a:noFill/>
          </a:ln>
        </p:spPr>
        <p:txBody>
          <a:bodyPr wrap="square">
            <a:spAutoFit/>
          </a:bodyPr>
          <a:p>
            <a:pPr marL="0" indent="0">
              <a:buNone/>
            </a:pPr>
            <a:r>
              <a:rPr lang="en-US" sz="1500">
                <a:latin typeface="Kulim Park" charset="0"/>
                <a:ea typeface="Yu Mincho" panose="02020400000000000000" charset="-128"/>
                <a:cs typeface="Kulim Park" charset="0"/>
              </a:rPr>
              <a:t>We hope to make this a fully functional app with all the things we had envisioned for the app like</a:t>
            </a:r>
            <a:r>
              <a:rPr lang="en-IN" altLang="en-US" sz="1500">
                <a:latin typeface="Kulim Park" charset="0"/>
                <a:ea typeface="Yu Mincho" panose="02020400000000000000" charset="-128"/>
                <a:cs typeface="Kulim Park" charset="0"/>
              </a:rPr>
              <a:t>:</a:t>
            </a:r>
            <a:endParaRPr lang="en-IN" altLang="en-US" sz="1500">
              <a:latin typeface="Kulim Park" charset="0"/>
              <a:ea typeface="Yu Mincho" panose="02020400000000000000" charset="-128"/>
              <a:cs typeface="Kulim Park" charset="0"/>
            </a:endParaRPr>
          </a:p>
          <a:p>
            <a:pPr marL="0" indent="0">
              <a:buFont typeface="Arial" panose="020B0604020202020204" pitchFamily="34" charset="0"/>
              <a:buNone/>
            </a:pPr>
            <a:endParaRPr lang="en-US" sz="1500">
              <a:latin typeface="Kulim Park" charset="0"/>
              <a:ea typeface="Yu Mincho" panose="02020400000000000000" charset="-128"/>
              <a:cs typeface="Kulim Park" charset="0"/>
            </a:endParaRPr>
          </a:p>
          <a:p>
            <a:pPr marL="285750" indent="-285750">
              <a:buFont typeface="Arial" panose="020B0604020202020204" pitchFamily="34" charset="0"/>
              <a:buChar char="•"/>
            </a:pPr>
            <a:r>
              <a:rPr lang="en-US" sz="1500">
                <a:latin typeface="Kulim Park" charset="0"/>
                <a:ea typeface="Yu Mincho" panose="02020400000000000000" charset="-128"/>
                <a:cs typeface="Kulim Park" charset="0"/>
              </a:rPr>
              <a:t> </a:t>
            </a:r>
            <a:r>
              <a:rPr lang="en-US" sz="1500">
                <a:latin typeface="Kulim Park" charset="0"/>
                <a:ea typeface="Yu Mincho" panose="02020400000000000000" charset="-128"/>
                <a:cs typeface="Kulim Park" charset="0"/>
              </a:rPr>
              <a:t>Customization of particular features that are aimed to help those with mental health issues: </a:t>
            </a:r>
            <a:endParaRPr lang="en-US" sz="1500">
              <a:latin typeface="Kulim Park" charset="0"/>
              <a:ea typeface="Yu Mincho" panose="02020400000000000000" charset="-128"/>
              <a:cs typeface="Kulim Park" charset="0"/>
            </a:endParaRPr>
          </a:p>
          <a:p>
            <a:pPr marL="285750" indent="-285750">
              <a:buFont typeface="Arial" panose="020B0604020202020204" pitchFamily="34" charset="0"/>
              <a:buChar char="•"/>
            </a:pPr>
            <a:r>
              <a:rPr lang="en-US" sz="1500">
                <a:latin typeface="Kulim Park" charset="0"/>
                <a:ea typeface="Yu Mincho" panose="02020400000000000000" charset="-128"/>
                <a:cs typeface="Kulim Park" charset="0"/>
              </a:rPr>
              <a:t>We also want to hopefully turn this into a portal where people can donate to a variety of charities which helps those in need.</a:t>
            </a:r>
            <a:endParaRPr lang="en-US">
              <a:latin typeface="Kulim Park" charset="0"/>
              <a:cs typeface="Kulim Park"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16" name="Shape 816"/>
        <p:cNvGrpSpPr/>
        <p:nvPr/>
      </p:nvGrpSpPr>
      <p:grpSpPr>
        <a:xfrm>
          <a:off x="0" y="0"/>
          <a:ext cx="0" cy="0"/>
          <a:chOff x="0" y="0"/>
          <a:chExt cx="0" cy="0"/>
        </a:xfrm>
      </p:grpSpPr>
      <p:sp>
        <p:nvSpPr>
          <p:cNvPr id="825" name="Google Shape;825;p78"/>
          <p:cNvSpPr txBox="1"/>
          <p:nvPr>
            <p:ph type="title" idx="8"/>
          </p:nvPr>
        </p:nvSpPr>
        <p:spPr>
          <a:xfrm flipH="1">
            <a:off x="719925" y="2283645"/>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6000"/>
              <a:t>THANK YOU</a:t>
            </a:r>
            <a:endParaRPr lang="en-IN" altLang="en-GB" sz="6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2" name="Shape 562"/>
        <p:cNvGrpSpPr/>
        <p:nvPr/>
      </p:nvGrpSpPr>
      <p:grpSpPr>
        <a:xfrm>
          <a:off x="0" y="0"/>
          <a:ext cx="0" cy="0"/>
          <a:chOff x="0" y="0"/>
          <a:chExt cx="0" cy="0"/>
        </a:xfrm>
      </p:grpSpPr>
      <p:sp>
        <p:nvSpPr>
          <p:cNvPr id="563" name="Google Shape;563;p58"/>
          <p:cNvSpPr txBox="1"/>
          <p:nvPr>
            <p:ph type="title"/>
          </p:nvPr>
        </p:nvSpPr>
        <p:spPr>
          <a:xfrm flipH="1">
            <a:off x="755485" y="1131755"/>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800">
                <a:solidFill>
                  <a:schemeClr val="lt1"/>
                </a:solidFill>
              </a:rPr>
              <a:t>Problem Statement</a:t>
            </a:r>
            <a:endParaRPr lang="en-US" altLang="en-GB" sz="4800">
              <a:solidFill>
                <a:schemeClr val="lt1"/>
              </a:solidFill>
            </a:endParaRPr>
          </a:p>
        </p:txBody>
      </p:sp>
      <p:sp>
        <p:nvSpPr>
          <p:cNvPr id="564" name="Google Shape;564;p58"/>
          <p:cNvSpPr txBox="1"/>
          <p:nvPr/>
        </p:nvSpPr>
        <p:spPr>
          <a:xfrm>
            <a:off x="611625" y="2355381"/>
            <a:ext cx="7717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latin typeface="Kulim Park" charset="0"/>
                <a:ea typeface="Manrope"/>
                <a:cs typeface="Kulim Park" charset="0"/>
                <a:sym typeface="Manrope"/>
              </a:rPr>
              <a:t>How can we create a money management tool to support </a:t>
            </a:r>
            <a:r>
              <a:rPr lang="en-US" sz="2400">
                <a:solidFill>
                  <a:schemeClr val="dk1"/>
                </a:solidFill>
                <a:latin typeface="Kulim Park" charset="0"/>
                <a:ea typeface="Manrope"/>
                <a:cs typeface="Kulim Park" charset="0"/>
                <a:sym typeface="Manrope"/>
              </a:rPr>
              <a:t>vulnerable individuals, such as those with mental health issues or from low income families, during a pandemic or crisis?</a:t>
            </a:r>
            <a:endParaRPr lang="en-US" sz="2400">
              <a:solidFill>
                <a:schemeClr val="dk1"/>
              </a:solidFill>
              <a:latin typeface="Kulim Park" charset="0"/>
              <a:ea typeface="Manrope"/>
              <a:cs typeface="Kulim Park" charset="0"/>
              <a:sym typeface="Manrop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1" name="Shape 571"/>
        <p:cNvGrpSpPr/>
        <p:nvPr/>
      </p:nvGrpSpPr>
      <p:grpSpPr>
        <a:xfrm>
          <a:off x="0" y="0"/>
          <a:ext cx="0" cy="0"/>
          <a:chOff x="0" y="0"/>
          <a:chExt cx="0" cy="0"/>
        </a:xfrm>
      </p:grpSpPr>
      <p:sp>
        <p:nvSpPr>
          <p:cNvPr id="572" name="Google Shape;572;p59"/>
          <p:cNvSpPr txBox="1"/>
          <p:nvPr>
            <p:ph type="title" idx="15"/>
          </p:nvPr>
        </p:nvSpPr>
        <p:spPr>
          <a:xfrm flipH="1">
            <a:off x="719925" y="484055"/>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600"/>
              <a:t>Overview</a:t>
            </a:r>
            <a:endParaRPr lang="en-US" altLang="en-GB" sz="3600">
              <a:solidFill>
                <a:schemeClr val="lt1"/>
              </a:solidFill>
            </a:endParaRPr>
          </a:p>
        </p:txBody>
      </p:sp>
      <p:sp>
        <p:nvSpPr>
          <p:cNvPr id="574" name="Google Shape;574;p59"/>
          <p:cNvSpPr txBox="1"/>
          <p:nvPr>
            <p:ph type="subTitle" idx="1"/>
          </p:nvPr>
        </p:nvSpPr>
        <p:spPr>
          <a:xfrm>
            <a:off x="564515" y="1491615"/>
            <a:ext cx="8014970" cy="837565"/>
          </a:xfrm>
          <a:prstGeom prst="rect">
            <a:avLst/>
          </a:prstGeom>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GB"/>
              <a:t>The COVID-19 pandemic has highlighted the need for financial assistance</a:t>
            </a:r>
            <a:r>
              <a:rPr lang="en-US" altLang="en-GB"/>
              <a:t>. </a:t>
            </a:r>
            <a:r>
              <a:rPr lang="en-GB"/>
              <a:t>The pandemic has caused widespread job loss and economic instability, leading to financial difficulties for many </a:t>
            </a:r>
            <a:r>
              <a:rPr lang="en-US"/>
              <a:t>individuals</a:t>
            </a:r>
            <a:endParaRPr lang="en-GB"/>
          </a:p>
          <a:p>
            <a:pPr marL="0" lvl="0" indent="0" algn="ctr" rtl="0">
              <a:lnSpc>
                <a:spcPct val="120000"/>
              </a:lnSpc>
              <a:spcBef>
                <a:spcPts val="0"/>
              </a:spcBef>
              <a:spcAft>
                <a:spcPts val="0"/>
              </a:spcAft>
              <a:buNone/>
            </a:pPr>
            <a:endParaRPr lang="en-GB"/>
          </a:p>
          <a:p>
            <a:pPr marL="0" lvl="0" indent="0" algn="ctr" rtl="0">
              <a:lnSpc>
                <a:spcPct val="120000"/>
              </a:lnSpc>
              <a:spcBef>
                <a:spcPts val="0"/>
              </a:spcBef>
              <a:spcAft>
                <a:spcPts val="0"/>
              </a:spcAft>
              <a:buNone/>
            </a:pPr>
            <a:r>
              <a:rPr lang="en-GB"/>
              <a:t>These individuals may struggle to manage their finances and may not have access to traditional banking or financial services.</a:t>
            </a:r>
            <a:endParaRPr lang="en-GB"/>
          </a:p>
        </p:txBody>
      </p:sp>
      <p:sp>
        <p:nvSpPr>
          <p:cNvPr id="12" name="Google Shape;574;p59"/>
          <p:cNvSpPr txBox="1"/>
          <p:nvPr/>
        </p:nvSpPr>
        <p:spPr>
          <a:xfrm>
            <a:off x="564515" y="3580130"/>
            <a:ext cx="8014970" cy="8375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lvl="0" indent="0" algn="ctr" rtl="0">
              <a:lnSpc>
                <a:spcPct val="120000"/>
              </a:lnSpc>
              <a:spcBef>
                <a:spcPts val="0"/>
              </a:spcBef>
              <a:spcAft>
                <a:spcPts val="0"/>
              </a:spcAft>
              <a:buNone/>
            </a:pPr>
            <a:r>
              <a:rPr lang="en-GB"/>
              <a:t>Therefore, there is a need for a money management tool that can support vulnerable individuals during a pandemic or crisis. </a:t>
            </a:r>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8" name="Shape 588"/>
        <p:cNvGrpSpPr/>
        <p:nvPr/>
      </p:nvGrpSpPr>
      <p:grpSpPr>
        <a:xfrm>
          <a:off x="0" y="0"/>
          <a:ext cx="0" cy="0"/>
          <a:chOff x="0" y="0"/>
          <a:chExt cx="0" cy="0"/>
        </a:xfrm>
      </p:grpSpPr>
      <p:sp>
        <p:nvSpPr>
          <p:cNvPr id="589" name="Google Shape;589;p60"/>
          <p:cNvSpPr txBox="1"/>
          <p:nvPr>
            <p:ph type="title" idx="15"/>
          </p:nvPr>
        </p:nvSpPr>
        <p:spPr>
          <a:xfrm flipH="1">
            <a:off x="719925" y="555175"/>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800">
                <a:latin typeface="Poppins" panose="00000500000000000000" charset="0"/>
                <a:cs typeface="Poppins" panose="00000500000000000000" charset="0"/>
              </a:rPr>
              <a:t>Why are we still talking about the pandemic? Isn’t it over?</a:t>
            </a:r>
            <a:endParaRPr lang="en-US" altLang="en-GB" sz="2800">
              <a:solidFill>
                <a:schemeClr val="lt1"/>
              </a:solidFill>
              <a:latin typeface="Poppins" panose="00000500000000000000" charset="0"/>
              <a:cs typeface="Poppins" panose="00000500000000000000" charset="0"/>
            </a:endParaRPr>
          </a:p>
        </p:txBody>
      </p:sp>
      <p:sp>
        <p:nvSpPr>
          <p:cNvPr id="602" name="Google Shape;602;p60"/>
          <p:cNvSpPr txBox="1"/>
          <p:nvPr>
            <p:ph type="title" idx="5"/>
          </p:nvPr>
        </p:nvSpPr>
        <p:spPr>
          <a:xfrm>
            <a:off x="1435100" y="1778635"/>
            <a:ext cx="6273165" cy="8375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Pandemic left lasting scars on individuals financial stability</a:t>
            </a:r>
            <a:endParaRPr lang="en-US" altLang="en-GB"/>
          </a:p>
        </p:txBody>
      </p:sp>
      <p:sp>
        <p:nvSpPr>
          <p:cNvPr id="12" name="Google Shape;602;p60"/>
          <p:cNvSpPr txBox="1"/>
          <p:nvPr/>
        </p:nvSpPr>
        <p:spPr>
          <a:xfrm>
            <a:off x="822325" y="2787015"/>
            <a:ext cx="7499350" cy="83756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marL="0" lvl="0" indent="0" algn="ctr" rtl="0">
              <a:spcBef>
                <a:spcPts val="0"/>
              </a:spcBef>
              <a:spcAft>
                <a:spcPts val="0"/>
              </a:spcAft>
              <a:buNone/>
            </a:pPr>
            <a:r>
              <a:rPr lang="en-US" altLang="en-GB"/>
              <a:t>Can affect your relationship with money for the rest of your life</a:t>
            </a:r>
            <a:endParaRPr lang="en-US" altLang="en-GB"/>
          </a:p>
        </p:txBody>
      </p:sp>
      <p:sp>
        <p:nvSpPr>
          <p:cNvPr id="13" name="Google Shape;602;p60"/>
          <p:cNvSpPr txBox="1"/>
          <p:nvPr/>
        </p:nvSpPr>
        <p:spPr>
          <a:xfrm>
            <a:off x="821690" y="3723640"/>
            <a:ext cx="7499350" cy="83756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marL="0" lvl="0" indent="0" algn="ctr" rtl="0">
              <a:spcBef>
                <a:spcPts val="0"/>
              </a:spcBef>
              <a:spcAft>
                <a:spcPts val="0"/>
              </a:spcAft>
              <a:buNone/>
            </a:pPr>
            <a:r>
              <a:rPr lang="en-US" altLang="en-GB"/>
              <a:t>Money management tools are overwhelming</a:t>
            </a:r>
            <a:r>
              <a:rPr lang="en-IN" altLang="en-US"/>
              <a:t> </a:t>
            </a:r>
            <a:r>
              <a:rPr lang="en-US" altLang="en-GB"/>
              <a:t>and bombard you with information</a:t>
            </a:r>
            <a:endParaRPr lang="en-US" alt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02"/>
                                        </p:tgtEl>
                                        <p:attrNameLst>
                                          <p:attrName>style.visibility</p:attrName>
                                        </p:attrNameLst>
                                      </p:cBhvr>
                                      <p:to>
                                        <p:strVal val="visible"/>
                                      </p:to>
                                    </p:set>
                                    <p:anim calcmode="lin" valueType="num">
                                      <p:cBhvr additive="base">
                                        <p:cTn id="7" dur="1000"/>
                                        <p:tgtEl>
                                          <p:spTgt spid="602"/>
                                        </p:tgtEl>
                                        <p:attrNameLst>
                                          <p:attrName>ppt_x</p:attrName>
                                        </p:attrNameLst>
                                      </p:cBhvr>
                                      <p:tavLst>
                                        <p:tav tm="0" fmla="">
                                          <p:val>
                                            <p:strVal val="#ppt_x+1"/>
                                          </p:val>
                                        </p:tav>
                                        <p:tav tm="100000" fmla="">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1000"/>
                                        <p:tgtEl>
                                          <p:spTgt spid="12"/>
                                        </p:tgtEl>
                                        <p:attrNameLst>
                                          <p:attrName>ppt_x</p:attrName>
                                        </p:attrNameLst>
                                      </p:cBhvr>
                                      <p:tavLst>
                                        <p:tav tm="0" fmla="">
                                          <p:val>
                                            <p:strVal val="#ppt_x+1"/>
                                          </p:val>
                                        </p:tav>
                                        <p:tav tm="100000" fmla="">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1000"/>
                                        <p:tgtEl>
                                          <p:spTgt spid="13"/>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609" name="Shape 609"/>
        <p:cNvGrpSpPr/>
        <p:nvPr/>
      </p:nvGrpSpPr>
      <p:grpSpPr>
        <a:xfrm>
          <a:off x="0" y="0"/>
          <a:ext cx="0" cy="0"/>
          <a:chOff x="0" y="0"/>
          <a:chExt cx="0" cy="0"/>
        </a:xfrm>
      </p:grpSpPr>
      <p:sp>
        <p:nvSpPr>
          <p:cNvPr id="611" name="Google Shape;611;p61"/>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0" name="Picture 99"/>
          <p:cNvPicPr/>
          <p:nvPr/>
        </p:nvPicPr>
        <p:blipFill>
          <a:blip r:embed="rId1"/>
          <a:stretch>
            <a:fillRect/>
          </a:stretch>
        </p:blipFill>
        <p:spPr>
          <a:xfrm>
            <a:off x="1187450" y="195580"/>
            <a:ext cx="5020310" cy="2863215"/>
          </a:xfrm>
          <a:prstGeom prst="rect">
            <a:avLst/>
          </a:prstGeom>
          <a:noFill/>
          <a:ln w="9525">
            <a:noFill/>
          </a:ln>
        </p:spPr>
      </p:pic>
      <p:pic>
        <p:nvPicPr>
          <p:cNvPr id="101" name="Picture 100"/>
          <p:cNvPicPr/>
          <p:nvPr/>
        </p:nvPicPr>
        <p:blipFill>
          <a:blip r:embed="rId2"/>
          <a:stretch>
            <a:fillRect/>
          </a:stretch>
        </p:blipFill>
        <p:spPr>
          <a:xfrm>
            <a:off x="5796280" y="843915"/>
            <a:ext cx="2893060" cy="4822190"/>
          </a:xfrm>
          <a:prstGeom prst="rect">
            <a:avLst/>
          </a:prstGeom>
          <a:noFill/>
          <a:ln w="9525">
            <a:noFill/>
          </a:ln>
        </p:spPr>
      </p:pic>
      <p:sp>
        <p:nvSpPr>
          <p:cNvPr id="103" name="Text Box 102"/>
          <p:cNvSpPr txBox="1"/>
          <p:nvPr/>
        </p:nvSpPr>
        <p:spPr>
          <a:xfrm>
            <a:off x="611505" y="3435985"/>
            <a:ext cx="5080000" cy="1476375"/>
          </a:xfrm>
          <a:prstGeom prst="rect">
            <a:avLst/>
          </a:prstGeom>
          <a:noFill/>
          <a:ln w="9525">
            <a:noFill/>
          </a:ln>
        </p:spPr>
        <p:txBody>
          <a:bodyPr>
            <a:spAutoFit/>
          </a:bodyPr>
          <a:p>
            <a:pPr marL="0" indent="0"/>
            <a:r>
              <a:rPr lang="en-US" sz="1800">
                <a:latin typeface="Kulim Park" charset="0"/>
                <a:ea typeface="Yu Mincho" panose="02020400000000000000" charset="-128"/>
                <a:cs typeface="Kulim Park" charset="0"/>
              </a:rPr>
              <a:t>If you look at these examples they are cluttered and have very loud colours which can be very disruptive for some and can be overstimulating for people with sensory issues such as autism spectrum disorder</a:t>
            </a:r>
            <a:endParaRPr lang="en-US" sz="1800">
              <a:latin typeface="Kulim Park" charset="0"/>
              <a:ea typeface="Yu Mincho" panose="02020400000000000000" charset="-128"/>
              <a:cs typeface="Kulim Park"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19" name="Shape 619"/>
        <p:cNvGrpSpPr/>
        <p:nvPr/>
      </p:nvGrpSpPr>
      <p:grpSpPr>
        <a:xfrm>
          <a:off x="0" y="0"/>
          <a:ext cx="0" cy="0"/>
          <a:chOff x="0" y="0"/>
          <a:chExt cx="0" cy="0"/>
        </a:xfrm>
      </p:grpSpPr>
      <p:sp>
        <p:nvSpPr>
          <p:cNvPr id="620" name="Google Shape;620;p62"/>
          <p:cNvSpPr txBox="1"/>
          <p:nvPr>
            <p:ph type="title"/>
          </p:nvPr>
        </p:nvSpPr>
        <p:spPr>
          <a:xfrm>
            <a:off x="918845" y="627380"/>
            <a:ext cx="7306310" cy="9004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Why did we choose this topic?</a:t>
            </a:r>
            <a:endParaRPr lang="en-US" altLang="en-GB">
              <a:solidFill>
                <a:schemeClr val="lt1"/>
              </a:solidFill>
            </a:endParaRPr>
          </a:p>
        </p:txBody>
      </p:sp>
      <p:sp>
        <p:nvSpPr>
          <p:cNvPr id="103" name="Text Box 102"/>
          <p:cNvSpPr txBox="1"/>
          <p:nvPr/>
        </p:nvSpPr>
        <p:spPr>
          <a:xfrm>
            <a:off x="2032000" y="2064385"/>
            <a:ext cx="5080000" cy="1938020"/>
          </a:xfrm>
          <a:prstGeom prst="rect">
            <a:avLst/>
          </a:prstGeom>
          <a:noFill/>
          <a:ln w="9525">
            <a:noFill/>
          </a:ln>
        </p:spPr>
        <p:txBody>
          <a:bodyPr>
            <a:spAutoFit/>
          </a:bodyPr>
          <a:p>
            <a:pPr marL="0" indent="0" algn="ctr"/>
            <a:r>
              <a:rPr lang="en-US" sz="2000">
                <a:latin typeface="Kulim Park" charset="0"/>
                <a:ea typeface="Yu Mincho" panose="02020400000000000000" charset="-128"/>
                <a:cs typeface="Kulim Park" charset="0"/>
              </a:rPr>
              <a:t>We chose this topic because we felt that there wasn’t enough attention given to the negative effects that can be caused by financial instability and the problem that most Financial planners have which is clutter</a:t>
            </a:r>
            <a:endParaRPr lang="en-US" sz="2000">
              <a:latin typeface="Kulim Park" charset="0"/>
              <a:ea typeface="Yu Mincho" panose="02020400000000000000" charset="-128"/>
              <a:cs typeface="Kulim Park"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25" name="Shape 625"/>
        <p:cNvGrpSpPr/>
        <p:nvPr/>
      </p:nvGrpSpPr>
      <p:grpSpPr>
        <a:xfrm>
          <a:off x="0" y="0"/>
          <a:ext cx="0" cy="0"/>
          <a:chOff x="0" y="0"/>
          <a:chExt cx="0" cy="0"/>
        </a:xfrm>
      </p:grpSpPr>
      <p:sp>
        <p:nvSpPr>
          <p:cNvPr id="631" name="Google Shape;631;p63"/>
          <p:cNvSpPr txBox="1"/>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OUR </a:t>
            </a:r>
            <a:r>
              <a:rPr lang="en-US" altLang="en-GB">
                <a:solidFill>
                  <a:schemeClr val="lt1"/>
                </a:solidFill>
              </a:rPr>
              <a:t>SOLUTION</a:t>
            </a:r>
            <a:endParaRPr lang="en-US" altLang="en-GB">
              <a:solidFill>
                <a:schemeClr val="lt1"/>
              </a:solidFill>
            </a:endParaRPr>
          </a:p>
        </p:txBody>
      </p:sp>
      <p:sp>
        <p:nvSpPr>
          <p:cNvPr id="635" name="Google Shape;635;p63"/>
          <p:cNvSpPr txBox="1"/>
          <p:nvPr>
            <p:ph type="subTitle" idx="1"/>
          </p:nvPr>
        </p:nvSpPr>
        <p:spPr>
          <a:xfrm>
            <a:off x="611505" y="1275715"/>
            <a:ext cx="3021330" cy="623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A minimal budget planner that is:</a:t>
            </a:r>
            <a:endParaRPr lang="en-US" altLang="en-GB"/>
          </a:p>
        </p:txBody>
      </p:sp>
      <p:sp>
        <p:nvSpPr>
          <p:cNvPr id="4" name="Google Shape;635;p63"/>
          <p:cNvSpPr txBox="1"/>
          <p:nvPr/>
        </p:nvSpPr>
        <p:spPr>
          <a:xfrm>
            <a:off x="611505" y="1851660"/>
            <a:ext cx="3745230" cy="4254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285750" lvl="0" indent="-285750" algn="l" rtl="0">
              <a:spcBef>
                <a:spcPts val="0"/>
              </a:spcBef>
              <a:spcAft>
                <a:spcPts val="0"/>
              </a:spcAft>
              <a:buFont typeface="Arial" panose="020B0604020202020204" pitchFamily="34" charset="0"/>
              <a:buChar char="•"/>
            </a:pPr>
            <a:r>
              <a:rPr lang="en-US" altLang="en-GB"/>
              <a:t>Easy to use</a:t>
            </a:r>
            <a:endParaRPr lang="en-US" altLang="en-GB"/>
          </a:p>
        </p:txBody>
      </p:sp>
      <p:sp>
        <p:nvSpPr>
          <p:cNvPr id="5" name="Google Shape;635;p63"/>
          <p:cNvSpPr txBox="1"/>
          <p:nvPr/>
        </p:nvSpPr>
        <p:spPr>
          <a:xfrm>
            <a:off x="610870" y="2211705"/>
            <a:ext cx="3745230" cy="4254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285750" lvl="0" indent="-285750" algn="l" rtl="0">
              <a:spcBef>
                <a:spcPts val="0"/>
              </a:spcBef>
              <a:spcAft>
                <a:spcPts val="0"/>
              </a:spcAft>
              <a:buFont typeface="Arial" panose="020B0604020202020204" pitchFamily="34" charset="0"/>
              <a:buChar char="•"/>
            </a:pPr>
            <a:r>
              <a:rPr lang="en-US" altLang="en-GB"/>
              <a:t>Provides a easy-to- digest visuals</a:t>
            </a:r>
            <a:endParaRPr lang="en-US" altLang="en-GB"/>
          </a:p>
        </p:txBody>
      </p:sp>
      <p:sp>
        <p:nvSpPr>
          <p:cNvPr id="6" name="Google Shape;635;p63"/>
          <p:cNvSpPr txBox="1"/>
          <p:nvPr/>
        </p:nvSpPr>
        <p:spPr>
          <a:xfrm>
            <a:off x="612775" y="2608580"/>
            <a:ext cx="3745230" cy="4254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285750" lvl="0" indent="-285750" algn="l" rtl="0">
              <a:spcBef>
                <a:spcPts val="0"/>
              </a:spcBef>
              <a:spcAft>
                <a:spcPts val="0"/>
              </a:spcAft>
              <a:buFont typeface="Arial" panose="020B0604020202020204" pitchFamily="34" charset="0"/>
              <a:buChar char="•"/>
            </a:pPr>
            <a:r>
              <a:rPr lang="en-US" altLang="en-GB"/>
              <a:t>Visualises data</a:t>
            </a:r>
            <a:endParaRPr lang="en-US" altLang="en-GB"/>
          </a:p>
        </p:txBody>
      </p:sp>
      <p:sp>
        <p:nvSpPr>
          <p:cNvPr id="7" name="Google Shape;635;p63"/>
          <p:cNvSpPr txBox="1"/>
          <p:nvPr/>
        </p:nvSpPr>
        <p:spPr>
          <a:xfrm>
            <a:off x="612775" y="3003550"/>
            <a:ext cx="3834130" cy="4254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285750" lvl="0" indent="-285750" algn="l" rtl="0">
              <a:spcBef>
                <a:spcPts val="0"/>
              </a:spcBef>
              <a:spcAft>
                <a:spcPts val="0"/>
              </a:spcAft>
              <a:buFont typeface="Arial" panose="020B0604020202020204" pitchFamily="34" charset="0"/>
              <a:buChar char="•"/>
            </a:pPr>
            <a:r>
              <a:rPr lang="en-US" altLang="en-GB"/>
              <a:t>Provides tips for the better saving and financial advice</a:t>
            </a:r>
            <a:endParaRPr lang="en-US" altLang="en-GB"/>
          </a:p>
        </p:txBody>
      </p:sp>
      <p:sp>
        <p:nvSpPr>
          <p:cNvPr id="8" name="Google Shape;635;p63"/>
          <p:cNvSpPr txBox="1"/>
          <p:nvPr/>
        </p:nvSpPr>
        <p:spPr>
          <a:xfrm>
            <a:off x="612775" y="3579495"/>
            <a:ext cx="4128770" cy="4254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285750" lvl="0" indent="-285750" algn="l" rtl="0">
              <a:spcBef>
                <a:spcPts val="0"/>
              </a:spcBef>
              <a:spcAft>
                <a:spcPts val="0"/>
              </a:spcAft>
              <a:buFont typeface="Arial" panose="020B0604020202020204" pitchFamily="34" charset="0"/>
              <a:buChar char="•"/>
            </a:pPr>
            <a:r>
              <a:rPr lang="en-US" altLang="en-GB"/>
              <a:t>Provides resources to help with mental health issues related to Financial stability</a:t>
            </a:r>
            <a:endParaRPr lang="en-US" altLang="en-GB"/>
          </a:p>
        </p:txBody>
      </p:sp>
      <p:sp>
        <p:nvSpPr>
          <p:cNvPr id="9" name="Google Shape;635;p63"/>
          <p:cNvSpPr txBox="1"/>
          <p:nvPr/>
        </p:nvSpPr>
        <p:spPr>
          <a:xfrm>
            <a:off x="611505" y="4083685"/>
            <a:ext cx="4128770" cy="4254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285750" lvl="0" indent="-285750" algn="l" rtl="0">
              <a:spcBef>
                <a:spcPts val="0"/>
              </a:spcBef>
              <a:spcAft>
                <a:spcPts val="0"/>
              </a:spcAft>
              <a:buFont typeface="Arial" panose="020B0604020202020204" pitchFamily="34" charset="0"/>
              <a:buChar char="•"/>
            </a:pPr>
            <a:r>
              <a:rPr lang="en-US" altLang="en-GB"/>
              <a:t>Portable</a:t>
            </a:r>
            <a:endParaRPr lang="en-US" altLang="en-GB"/>
          </a:p>
        </p:txBody>
      </p:sp>
      <p:pic>
        <p:nvPicPr>
          <p:cNvPr id="1" name="Picture 0" descr="home page"/>
          <p:cNvPicPr>
            <a:picLocks noChangeAspect="1"/>
          </p:cNvPicPr>
          <p:nvPr/>
        </p:nvPicPr>
        <p:blipFill>
          <a:blip r:embed="rId1"/>
          <a:stretch>
            <a:fillRect/>
          </a:stretch>
        </p:blipFill>
        <p:spPr>
          <a:xfrm>
            <a:off x="4859655" y="1275715"/>
            <a:ext cx="1708150" cy="3704590"/>
          </a:xfrm>
          <a:prstGeom prst="rect">
            <a:avLst/>
          </a:prstGeom>
        </p:spPr>
      </p:pic>
      <p:pic>
        <p:nvPicPr>
          <p:cNvPr id="2" name="Picture 1" descr="home 2"/>
          <p:cNvPicPr>
            <a:picLocks noChangeAspect="1"/>
          </p:cNvPicPr>
          <p:nvPr/>
        </p:nvPicPr>
        <p:blipFill>
          <a:blip r:embed="rId2"/>
          <a:stretch>
            <a:fillRect/>
          </a:stretch>
        </p:blipFill>
        <p:spPr>
          <a:xfrm>
            <a:off x="6732270" y="339090"/>
            <a:ext cx="1788160" cy="38506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39" name="Shape 639"/>
        <p:cNvGrpSpPr/>
        <p:nvPr/>
      </p:nvGrpSpPr>
      <p:grpSpPr>
        <a:xfrm>
          <a:off x="0" y="0"/>
          <a:ext cx="0" cy="0"/>
          <a:chOff x="0" y="0"/>
          <a:chExt cx="0" cy="0"/>
        </a:xfrm>
      </p:grpSpPr>
      <p:sp>
        <p:nvSpPr>
          <p:cNvPr id="642" name="Google Shape;642;p64"/>
          <p:cNvSpPr/>
          <p:nvPr/>
        </p:nvSpPr>
        <p:spPr>
          <a:xfrm rot="10285629" flipH="1">
            <a:off x="-6011938" y="-4319098"/>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64"/>
          <p:cNvSpPr/>
          <p:nvPr/>
        </p:nvSpPr>
        <p:spPr>
          <a:xfrm rot="-4102346">
            <a:off x="1166603" y="3932872"/>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64"/>
          <p:cNvSpPr/>
          <p:nvPr/>
        </p:nvSpPr>
        <p:spPr>
          <a:xfrm flipH="1">
            <a:off x="580630" y="-39415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64"/>
          <p:cNvSpPr/>
          <p:nvPr/>
        </p:nvSpPr>
        <p:spPr>
          <a:xfrm rot="649760">
            <a:off x="-984002" y="419036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64"/>
          <p:cNvSpPr/>
          <p:nvPr/>
        </p:nvSpPr>
        <p:spPr>
          <a:xfrm rot="-6621704" flipH="1">
            <a:off x="-3919845" y="1710891"/>
            <a:ext cx="7826147" cy="287787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64"/>
          <p:cNvSpPr txBox="1"/>
          <p:nvPr>
            <p:ph type="title"/>
          </p:nvPr>
        </p:nvSpPr>
        <p:spPr>
          <a:xfrm flipH="1">
            <a:off x="720000" y="235597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800"/>
              <a:t>Live Demo</a:t>
            </a:r>
            <a:endParaRPr lang="en-US" altLang="en-GB" sz="4800">
              <a:solidFill>
                <a:schemeClr val="l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5" name="Shape 655"/>
        <p:cNvGrpSpPr/>
        <p:nvPr/>
      </p:nvGrpSpPr>
      <p:grpSpPr>
        <a:xfrm>
          <a:off x="0" y="0"/>
          <a:ext cx="0" cy="0"/>
          <a:chOff x="0" y="0"/>
          <a:chExt cx="0" cy="0"/>
        </a:xfrm>
      </p:grpSpPr>
      <p:sp>
        <p:nvSpPr>
          <p:cNvPr id="656" name="Google Shape;656;p65"/>
          <p:cNvSpPr txBox="1"/>
          <p:nvPr>
            <p:ph type="title"/>
          </p:nvPr>
        </p:nvSpPr>
        <p:spPr>
          <a:xfrm>
            <a:off x="1376680" y="555625"/>
            <a:ext cx="6391910" cy="6743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4000">
                <a:solidFill>
                  <a:schemeClr val="lt1"/>
                </a:solidFill>
              </a:rPr>
              <a:t>Technologies we used</a:t>
            </a:r>
            <a:r>
              <a:rPr lang="en-GB" sz="4000"/>
              <a:t>!</a:t>
            </a:r>
            <a:endParaRPr lang="en-GB" sz="4000"/>
          </a:p>
        </p:txBody>
      </p:sp>
      <p:pic>
        <p:nvPicPr>
          <p:cNvPr id="103" name="Picture 102"/>
          <p:cNvPicPr/>
          <p:nvPr/>
        </p:nvPicPr>
        <p:blipFill>
          <a:blip r:embed="rId1"/>
          <a:stretch>
            <a:fillRect/>
          </a:stretch>
        </p:blipFill>
        <p:spPr>
          <a:xfrm>
            <a:off x="1115060" y="1491615"/>
            <a:ext cx="953770" cy="981075"/>
          </a:xfrm>
          <a:prstGeom prst="rect">
            <a:avLst/>
          </a:prstGeom>
          <a:noFill/>
          <a:ln w="9525">
            <a:noFill/>
          </a:ln>
        </p:spPr>
      </p:pic>
      <p:pic>
        <p:nvPicPr>
          <p:cNvPr id="104" name="Picture 103"/>
          <p:cNvPicPr/>
          <p:nvPr/>
        </p:nvPicPr>
        <p:blipFill>
          <a:blip r:embed="rId2"/>
          <a:stretch>
            <a:fillRect/>
          </a:stretch>
        </p:blipFill>
        <p:spPr>
          <a:xfrm>
            <a:off x="6659880" y="1564005"/>
            <a:ext cx="1722120" cy="956945"/>
          </a:xfrm>
          <a:prstGeom prst="rect">
            <a:avLst/>
          </a:prstGeom>
          <a:noFill/>
          <a:ln w="9525">
            <a:noFill/>
          </a:ln>
        </p:spPr>
      </p:pic>
      <p:pic>
        <p:nvPicPr>
          <p:cNvPr id="105" name="Picture 104"/>
          <p:cNvPicPr/>
          <p:nvPr/>
        </p:nvPicPr>
        <p:blipFill>
          <a:blip r:embed="rId3"/>
          <a:stretch>
            <a:fillRect/>
          </a:stretch>
        </p:blipFill>
        <p:spPr>
          <a:xfrm>
            <a:off x="3059430" y="1560195"/>
            <a:ext cx="927735" cy="954405"/>
          </a:xfrm>
          <a:prstGeom prst="rect">
            <a:avLst/>
          </a:prstGeom>
          <a:noFill/>
          <a:ln w="9525">
            <a:noFill/>
          </a:ln>
        </p:spPr>
      </p:pic>
      <p:pic>
        <p:nvPicPr>
          <p:cNvPr id="106" name="Picture 105"/>
          <p:cNvPicPr/>
          <p:nvPr/>
        </p:nvPicPr>
        <p:blipFill>
          <a:blip r:embed="rId4"/>
          <a:srcRect l="19757" r="18632"/>
          <a:stretch>
            <a:fillRect/>
          </a:stretch>
        </p:blipFill>
        <p:spPr>
          <a:xfrm>
            <a:off x="4859655" y="1484630"/>
            <a:ext cx="978535" cy="1019175"/>
          </a:xfrm>
          <a:prstGeom prst="rect">
            <a:avLst/>
          </a:prstGeom>
          <a:noFill/>
          <a:ln w="9525">
            <a:noFill/>
          </a:ln>
        </p:spPr>
      </p:pic>
      <p:sp>
        <p:nvSpPr>
          <p:cNvPr id="1" name="Text Box 0"/>
          <p:cNvSpPr txBox="1"/>
          <p:nvPr/>
        </p:nvSpPr>
        <p:spPr>
          <a:xfrm>
            <a:off x="2771458" y="3075940"/>
            <a:ext cx="3472815" cy="521970"/>
          </a:xfrm>
          <a:prstGeom prst="rect">
            <a:avLst/>
          </a:prstGeom>
          <a:noFill/>
        </p:spPr>
        <p:txBody>
          <a:bodyPr wrap="none" rtlCol="0">
            <a:spAutoFit/>
          </a:bodyPr>
          <a:p>
            <a:pPr marL="0" indent="0" algn="ctr">
              <a:buNone/>
            </a:pPr>
            <a:r>
              <a:rPr lang="en-IN" sz="2800">
                <a:latin typeface="Kulim Park" charset="0"/>
                <a:cs typeface="Kulim Park" charset="0"/>
              </a:rPr>
              <a:t>Other tools we used</a:t>
            </a:r>
            <a:endParaRPr lang="en-IN" sz="2800">
              <a:latin typeface="Kulim Park" charset="0"/>
              <a:cs typeface="Kulim Park" charset="0"/>
            </a:endParaRPr>
          </a:p>
        </p:txBody>
      </p:sp>
      <p:pic>
        <p:nvPicPr>
          <p:cNvPr id="100" name="Picture 99"/>
          <p:cNvPicPr/>
          <p:nvPr/>
        </p:nvPicPr>
        <p:blipFill>
          <a:blip r:embed="rId5"/>
          <a:stretch>
            <a:fillRect/>
          </a:stretch>
        </p:blipFill>
        <p:spPr>
          <a:xfrm>
            <a:off x="971550" y="3651885"/>
            <a:ext cx="1386205" cy="1078865"/>
          </a:xfrm>
          <a:prstGeom prst="rect">
            <a:avLst/>
          </a:prstGeom>
          <a:noFill/>
          <a:ln w="9525">
            <a:noFill/>
          </a:ln>
        </p:spPr>
      </p:pic>
      <p:pic>
        <p:nvPicPr>
          <p:cNvPr id="101" name="Picture 100"/>
          <p:cNvPicPr/>
          <p:nvPr/>
        </p:nvPicPr>
        <p:blipFill>
          <a:blip r:embed="rId6"/>
          <a:stretch>
            <a:fillRect/>
          </a:stretch>
        </p:blipFill>
        <p:spPr>
          <a:xfrm>
            <a:off x="3499485" y="3724910"/>
            <a:ext cx="2091690" cy="1045845"/>
          </a:xfrm>
          <a:prstGeom prst="rect">
            <a:avLst/>
          </a:prstGeom>
          <a:noFill/>
          <a:ln w="9525">
            <a:noFill/>
          </a:ln>
        </p:spPr>
      </p:pic>
      <p:pic>
        <p:nvPicPr>
          <p:cNvPr id="102" name="Picture 101"/>
          <p:cNvPicPr/>
          <p:nvPr/>
        </p:nvPicPr>
        <p:blipFill>
          <a:blip r:embed="rId7"/>
          <a:stretch>
            <a:fillRect/>
          </a:stretch>
        </p:blipFill>
        <p:spPr>
          <a:xfrm>
            <a:off x="6732270" y="3677920"/>
            <a:ext cx="1435735" cy="11391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6"/>
                                        </p:tgtEl>
                                        <p:attrNameLst>
                                          <p:attrName>style.visibility</p:attrName>
                                        </p:attrNameLst>
                                      </p:cBhvr>
                                      <p:to>
                                        <p:strVal val="visible"/>
                                      </p:to>
                                    </p:set>
                                    <p:anim calcmode="lin" valueType="num">
                                      <p:cBhvr additive="base">
                                        <p:cTn id="7" dur="1000"/>
                                        <p:tgtEl>
                                          <p:spTgt spid="656"/>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2801</Words>
  <Application>WPS Presentation</Application>
  <PresentationFormat/>
  <Paragraphs>77</Paragraphs>
  <Slides>13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13</vt:i4>
      </vt:variant>
    </vt:vector>
  </HeadingPairs>
  <TitlesOfParts>
    <vt:vector size="33" baseType="lpstr">
      <vt:lpstr>Arial</vt:lpstr>
      <vt:lpstr>SimSun</vt:lpstr>
      <vt:lpstr>Wingdings</vt:lpstr>
      <vt:lpstr>Arial</vt:lpstr>
      <vt:lpstr>Kulim Park</vt:lpstr>
      <vt:lpstr>Manrope</vt:lpstr>
      <vt:lpstr>Kulim Park SemiBold</vt:lpstr>
      <vt:lpstr>Segoe Print</vt:lpstr>
      <vt:lpstr>Nunito Light</vt:lpstr>
      <vt:lpstr>PT Sans</vt:lpstr>
      <vt:lpstr>Poppins SemiBold</vt:lpstr>
      <vt:lpstr>Poppins</vt:lpstr>
      <vt:lpstr>Kulim Park</vt:lpstr>
      <vt:lpstr>Microsoft YaHei</vt:lpstr>
      <vt:lpstr>Arial Unicode MS</vt:lpstr>
      <vt:lpstr>Calibri</vt:lpstr>
      <vt:lpstr>Yu Mincho</vt:lpstr>
      <vt:lpstr>Times New Roman</vt:lpstr>
      <vt:lpstr>Symbol</vt:lpstr>
      <vt:lpstr>Minimalist Korean Aesthetic Pitch Deck by Slidesgo</vt:lpstr>
      <vt:lpstr>SafeSpend</vt:lpstr>
      <vt:lpstr>Problem Statement</vt:lpstr>
      <vt:lpstr>Overview</vt:lpstr>
      <vt:lpstr>Pandemic left lasting scars on individuals financial stability</vt:lpstr>
      <vt:lpstr>PowerPoint 演示文稿</vt:lpstr>
      <vt:lpstr>Why did we choose this topic?</vt:lpstr>
      <vt:lpstr>OUR SOLUTION</vt:lpstr>
      <vt:lpstr>Live Demo</vt:lpstr>
      <vt:lpstr>Technologies we used!</vt:lpstr>
      <vt:lpstr>PowerPoint 演示文稿</vt:lpstr>
      <vt:lpstr>PROBLEMS WE FACED</vt:lpstr>
      <vt:lpstr> Conclusion and 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SafeSpend</dc:title>
  <dc:creator/>
  <cp:lastModifiedBy>Mark Cotta</cp:lastModifiedBy>
  <cp:revision>10</cp:revision>
  <dcterms:created xsi:type="dcterms:W3CDTF">2023-03-24T04:09:00Z</dcterms:created>
  <dcterms:modified xsi:type="dcterms:W3CDTF">2023-03-24T09:06:45Z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ED13C91F65A44D7DB6046734A5BB067B</vt:lpwstr>
  </property>
  <property fmtid="{D5CDD505-2E9C-101B-9397-08002B2CF9AE}" pid="3" name="KSOProductBuildVer">
    <vt:lpwstr>1033-11.2.0.11513</vt:lpwstr>
  </property>
</Properties>
</file>