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75c47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75c47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75c47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75c47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75c47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375c47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375c47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375c47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75c47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375c47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75c47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75c47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75c47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75c47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75c47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75c47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75c47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75c47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75c47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75c47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375c47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375c47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75c47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75c47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8f004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8f004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8f004c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8f004c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8f004c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8f004c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8f004c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8f004c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8f004c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8f004c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8f004c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8f004c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8f004c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8f004c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8f004c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8f004c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8f004c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8f004c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75c47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375c47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8f004c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8f004c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92fc82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92fc82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92fc82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92fc82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92fc82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92fc82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92fc82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d92fc82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92fc8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d92fc8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75c47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75c47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75c47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75c47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75c47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375c47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75c47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75c47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75c47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75c47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75c47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375c47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