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320" r:id="rId2"/>
    <p:sldId id="358" r:id="rId3"/>
    <p:sldId id="420" r:id="rId4"/>
    <p:sldId id="376" r:id="rId5"/>
    <p:sldId id="418" r:id="rId6"/>
  </p:sldIdLst>
  <p:sldSz cx="9144000" cy="6858000" type="screen4x3"/>
  <p:notesSz cx="7099300" cy="10223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336600"/>
    <a:srgbClr val="660066"/>
    <a:srgbClr val="663300"/>
    <a:srgbClr val="800000"/>
    <a:srgbClr val="CC3300"/>
    <a:srgbClr val="66003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84" tIns="49492" rIns="98984" bIns="4949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84" tIns="49492" rIns="98984" bIns="4949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4B03332C-2F01-4F00-9F8A-E485CC7AF7FC}" type="datetimeFigureOut">
              <a:rPr lang="en-US"/>
              <a:pPr>
                <a:defRPr/>
              </a:pPr>
              <a:t>9/10/2015</a:t>
            </a:fld>
            <a:endParaRPr lang="en-US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84" tIns="49492" rIns="98984" bIns="494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84" tIns="49492" rIns="98984" bIns="4949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107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84" tIns="49492" rIns="98984" bIns="4949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42E793C-D433-4E00-A1E1-A2695282F5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169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6A81F-51AE-49D0-9044-5286F02C15B1}" type="datetimeFigureOut">
              <a:rPr lang="en-US"/>
              <a:pPr>
                <a:defRPr/>
              </a:pPr>
              <a:t>9/10/2015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A9FA4-FC9D-48D6-B8CD-43F1751E881F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34757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F12E6-DE3A-4F8C-B011-015721F11B9C}" type="datetimeFigureOut">
              <a:rPr lang="en-US"/>
              <a:pPr>
                <a:defRPr/>
              </a:pPr>
              <a:t>9/10/2015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F3595-4603-45F6-87EA-765AA89545E0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133573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EB6D6-2A65-4825-AA5D-38A7964262FE}" type="datetimeFigureOut">
              <a:rPr lang="en-US"/>
              <a:pPr>
                <a:defRPr/>
              </a:pPr>
              <a:t>9/10/2015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1CF84-7587-4E24-BF4A-690837D38BC6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244844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FC061-341B-4D88-9C83-5AF0824D8342}" type="datetimeFigureOut">
              <a:rPr lang="en-US"/>
              <a:pPr>
                <a:defRPr/>
              </a:pPr>
              <a:t>9/10/2015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DAC4D-8D44-4C44-8F8B-2EC71EF279FA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269736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C074E-1E81-4C18-BFFA-22CFE18BEF19}" type="datetimeFigureOut">
              <a:rPr lang="en-US"/>
              <a:pPr>
                <a:defRPr/>
              </a:pPr>
              <a:t>9/10/2015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2D8B4-2220-42A8-BDCF-7C24100021EF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64822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2B633-4C28-45B8-B9D3-7EB0FBA8B225}" type="datetimeFigureOut">
              <a:rPr lang="en-US"/>
              <a:pPr>
                <a:defRPr/>
              </a:pPr>
              <a:t>9/10/2015</a:t>
            </a:fld>
            <a:endParaRPr lang="en-P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94C7B-6162-4E9D-93DC-4338713E46E3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267333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76D50-7EE9-4088-9D29-93726BAF20D1}" type="datetimeFigureOut">
              <a:rPr lang="en-US"/>
              <a:pPr>
                <a:defRPr/>
              </a:pPr>
              <a:t>9/10/2015</a:t>
            </a:fld>
            <a:endParaRPr lang="en-P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17F05-244C-4F81-ABB0-A858E3F8ECD2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46024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8331A-96C4-488F-ABC9-9C34D0050DF6}" type="datetimeFigureOut">
              <a:rPr lang="en-US"/>
              <a:pPr>
                <a:defRPr/>
              </a:pPr>
              <a:t>9/10/2015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F7C4F-6DDB-43D9-8479-1729DB8BDC35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377265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3427C-A7B9-4E20-B34D-95DA163532EE}" type="datetimeFigureOut">
              <a:rPr lang="en-US"/>
              <a:pPr>
                <a:defRPr/>
              </a:pPr>
              <a:t>9/10/2015</a:t>
            </a:fld>
            <a:endParaRPr lang="en-PH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E8ADE-AE44-4C18-A15F-B58B29CFF96E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10081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7B3FF-76DC-419D-BCE8-2DF89DC8A982}" type="datetimeFigureOut">
              <a:rPr lang="en-US"/>
              <a:pPr>
                <a:defRPr/>
              </a:pPr>
              <a:t>9/10/2015</a:t>
            </a:fld>
            <a:endParaRPr lang="en-P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AFC36-9E34-479B-9814-FEF96688FBD1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358178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P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AA077-6DBE-4980-84FB-2E2A6330B288}" type="datetimeFigureOut">
              <a:rPr lang="en-US"/>
              <a:pPr>
                <a:defRPr/>
              </a:pPr>
              <a:t>9/10/2015</a:t>
            </a:fld>
            <a:endParaRPr lang="en-P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8CAFA-472F-44D4-AB07-57652536B428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280224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PH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PH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F67862F-49E8-41B7-8335-16CFDE0E3455}" type="datetimeFigureOut">
              <a:rPr lang="en-US"/>
              <a:pPr>
                <a:defRPr/>
              </a:pPr>
              <a:t>9/10/2015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0A04091-5C79-4AD5-8AB9-AC0B8FA5AD48}" type="slidenum">
              <a:rPr lang="en-PH" altLang="en-US"/>
              <a:pPr/>
              <a:t>‹#›</a:t>
            </a:fld>
            <a:endParaRPr lang="en-P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1"/>
          <p:cNvSpPr>
            <a:spLocks noChangeArrowheads="1"/>
          </p:cNvSpPr>
          <p:nvPr/>
        </p:nvSpPr>
        <p:spPr bwMode="auto">
          <a:xfrm>
            <a:off x="0" y="304800"/>
            <a:ext cx="9144000" cy="2590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SG" altLang="en-US"/>
          </a:p>
        </p:txBody>
      </p:sp>
      <p:sp>
        <p:nvSpPr>
          <p:cNvPr id="3075" name="Title 3"/>
          <p:cNvSpPr>
            <a:spLocks noGrp="1"/>
          </p:cNvSpPr>
          <p:nvPr>
            <p:ph type="ctrTitle" idx="4294967295"/>
          </p:nvPr>
        </p:nvSpPr>
        <p:spPr>
          <a:xfrm>
            <a:off x="762000" y="914400"/>
            <a:ext cx="7772400" cy="1470025"/>
          </a:xfrm>
        </p:spPr>
        <p:txBody>
          <a:bodyPr/>
          <a:lstStyle/>
          <a:p>
            <a:pPr eaLnBrk="1" hangingPunct="1"/>
            <a:r>
              <a:rPr lang="en-PH" altLang="en-US" sz="3600" b="1" dirty="0" smtClean="0">
                <a:solidFill>
                  <a:schemeClr val="bg1"/>
                </a:solidFill>
                <a:latin typeface="Arial" charset="0"/>
              </a:rPr>
              <a:t>CAPSTONE </a:t>
            </a:r>
            <a:r>
              <a:rPr lang="en-PH" altLang="en-US" sz="3600" b="1" dirty="0" smtClean="0">
                <a:solidFill>
                  <a:schemeClr val="bg1"/>
                </a:solidFill>
                <a:latin typeface="Arial" charset="0"/>
              </a:rPr>
              <a:t>PROPOSAL</a:t>
            </a:r>
            <a:br>
              <a:rPr lang="en-PH" altLang="en-US" sz="3600" b="1" dirty="0" smtClean="0">
                <a:solidFill>
                  <a:schemeClr val="bg1"/>
                </a:solidFill>
                <a:latin typeface="Arial" charset="0"/>
              </a:rPr>
            </a:br>
            <a:r>
              <a:rPr lang="en-PH" altLang="en-US" sz="3600" b="1" dirty="0" smtClean="0">
                <a:solidFill>
                  <a:schemeClr val="bg1"/>
                </a:solidFill>
                <a:latin typeface="Arial" charset="0"/>
              </a:rPr>
              <a:t>GUIDELINES </a:t>
            </a:r>
            <a:r>
              <a:rPr lang="en-PH" altLang="en-US" sz="3600" b="1" dirty="0" smtClean="0">
                <a:solidFill>
                  <a:schemeClr val="bg1"/>
                </a:solidFill>
                <a:latin typeface="Arial" charset="0"/>
              </a:rPr>
              <a:t>SY </a:t>
            </a:r>
            <a:r>
              <a:rPr lang="en-PH" altLang="en-US" sz="3600" b="1" dirty="0" smtClean="0">
                <a:solidFill>
                  <a:schemeClr val="bg1"/>
                </a:solidFill>
                <a:latin typeface="Arial" charset="0"/>
              </a:rPr>
              <a:t>2015-2016</a:t>
            </a:r>
            <a:endParaRPr lang="en-PH" altLang="en-US" sz="3600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4294967295"/>
          </p:nvPr>
        </p:nvSpPr>
        <p:spPr>
          <a:xfrm>
            <a:off x="1371600" y="3124200"/>
            <a:ext cx="6400800" cy="1752600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endParaRPr lang="en-US" altLang="en-US" sz="1800" b="1" dirty="0" smtClean="0">
              <a:solidFill>
                <a:schemeClr val="tx2"/>
              </a:solidFill>
              <a:latin typeface="Arial Unicode MS" pitchFamily="34" charset="-128"/>
            </a:endParaRPr>
          </a:p>
        </p:txBody>
      </p:sp>
      <p:pic>
        <p:nvPicPr>
          <p:cNvPr id="3077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76800"/>
            <a:ext cx="2395538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8" descr="C:\Users\Razid\Desktop\Network-for-Research-and-Technology-for-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33242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9" descr="C:\Users\Razid\Desktop\research-and-technology-6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857750"/>
            <a:ext cx="42672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/>
          </p:cNvSpPr>
          <p:nvPr/>
        </p:nvSpPr>
        <p:spPr bwMode="auto"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LEARNING &amp; GROWTH Perspective</a:t>
            </a: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533400" y="304800"/>
            <a:ext cx="8153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SG" alt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3048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3600" b="1">
                <a:solidFill>
                  <a:schemeClr val="bg1"/>
                </a:solidFill>
                <a:latin typeface="Calibri" pitchFamily="34" charset="0"/>
              </a:rPr>
              <a:t>GENERAL GUIDELINES</a:t>
            </a:r>
          </a:p>
        </p:txBody>
      </p:sp>
      <p:sp>
        <p:nvSpPr>
          <p:cNvPr id="118789" name="Rectangle 5"/>
          <p:cNvSpPr>
            <a:spLocks/>
          </p:cNvSpPr>
          <p:nvPr/>
        </p:nvSpPr>
        <p:spPr bwMode="auto">
          <a:xfrm>
            <a:off x="381000" y="1524000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 sz="3200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US" sz="3200" dirty="0" smtClean="0"/>
              <a:t>45 </a:t>
            </a:r>
            <a:r>
              <a:rPr lang="en-US" sz="3200" dirty="0"/>
              <a:t>minutes </a:t>
            </a:r>
            <a:r>
              <a:rPr lang="en-US" sz="3200" dirty="0" err="1"/>
              <a:t>powerpoint</a:t>
            </a:r>
            <a:r>
              <a:rPr lang="en-US" sz="3200" dirty="0"/>
              <a:t> presentation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US" sz="3200" dirty="0" smtClean="0"/>
              <a:t>35 minutes </a:t>
            </a:r>
            <a:r>
              <a:rPr lang="en-US" sz="3200" dirty="0"/>
              <a:t>Q &amp; A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US" sz="3200" dirty="0"/>
              <a:t>10 minutes deliberation</a:t>
            </a:r>
            <a:endParaRPr lang="en-US" sz="3200" dirty="0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/>
          </p:cNvSpPr>
          <p:nvPr/>
        </p:nvSpPr>
        <p:spPr bwMode="auto"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LEARNING &amp; GROWTH Perspective</a:t>
            </a: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533400" y="304800"/>
            <a:ext cx="8153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SG" altLang="en-US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3048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3600" b="1">
                <a:solidFill>
                  <a:schemeClr val="bg1"/>
                </a:solidFill>
                <a:latin typeface="Calibri" pitchFamily="34" charset="0"/>
              </a:rPr>
              <a:t>GUIDELINES FOR POWERPOINT PRESENTATION</a:t>
            </a:r>
          </a:p>
        </p:txBody>
      </p:sp>
      <p:sp>
        <p:nvSpPr>
          <p:cNvPr id="118789" name="Rectangle 5"/>
          <p:cNvSpPr>
            <a:spLocks/>
          </p:cNvSpPr>
          <p:nvPr/>
        </p:nvSpPr>
        <p:spPr bwMode="auto">
          <a:xfrm>
            <a:off x="381000" y="1524000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/>
              <a:t>Title of the Capstone with the group member’s name &amp; Course </a:t>
            </a:r>
            <a:r>
              <a:rPr lang="en-US" dirty="0">
                <a:solidFill>
                  <a:srgbClr val="CC0066"/>
                </a:solidFill>
              </a:rPr>
              <a:t>(1 slide)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/>
              <a:t>Rationale of the study </a:t>
            </a:r>
            <a:r>
              <a:rPr lang="en-US" dirty="0">
                <a:solidFill>
                  <a:srgbClr val="CC0066"/>
                </a:solidFill>
              </a:rPr>
              <a:t>(1-2 slides)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C0066"/>
                </a:solidFill>
              </a:rPr>
              <a:t>Include statement of the Problem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C0066"/>
                </a:solidFill>
              </a:rPr>
              <a:t>Possible ICT solution</a:t>
            </a:r>
            <a:endParaRPr lang="en-US" dirty="0">
              <a:solidFill>
                <a:srgbClr val="CC0066"/>
              </a:solidFill>
            </a:endParaRP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Project Objectives (general </a:t>
            </a:r>
            <a:r>
              <a:rPr lang="en-US" dirty="0"/>
              <a:t>&amp; specific objectives) </a:t>
            </a:r>
            <a:r>
              <a:rPr lang="en-US" dirty="0">
                <a:solidFill>
                  <a:srgbClr val="CC0066"/>
                </a:solidFill>
              </a:rPr>
              <a:t>(1 slide)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/>
              <a:t>Significance of the Study </a:t>
            </a:r>
            <a:r>
              <a:rPr lang="en-US" dirty="0">
                <a:solidFill>
                  <a:srgbClr val="CC0066"/>
                </a:solidFill>
              </a:rPr>
              <a:t>(1-2 slides)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Scope </a:t>
            </a:r>
            <a:r>
              <a:rPr lang="en-US" dirty="0"/>
              <a:t>and Limitation </a:t>
            </a:r>
            <a:r>
              <a:rPr lang="en-US" dirty="0">
                <a:solidFill>
                  <a:srgbClr val="CC0066"/>
                </a:solidFill>
              </a:rPr>
              <a:t>(1-2 slides)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Summary </a:t>
            </a:r>
            <a:r>
              <a:rPr lang="en-US" dirty="0"/>
              <a:t>of Review of Literature </a:t>
            </a:r>
            <a:r>
              <a:rPr lang="en-US" dirty="0">
                <a:solidFill>
                  <a:srgbClr val="CC0066"/>
                </a:solidFill>
              </a:rPr>
              <a:t>(1-2 slides)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Current Business Process </a:t>
            </a:r>
            <a:r>
              <a:rPr lang="en-US" dirty="0"/>
              <a:t>(illustration) </a:t>
            </a:r>
            <a:r>
              <a:rPr lang="en-US" dirty="0" smtClean="0">
                <a:solidFill>
                  <a:srgbClr val="CC0066"/>
                </a:solidFill>
              </a:rPr>
              <a:t>(1 slide )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Proposed Business </a:t>
            </a:r>
            <a:r>
              <a:rPr lang="en-US" dirty="0"/>
              <a:t>Process (illustration) </a:t>
            </a:r>
            <a:r>
              <a:rPr lang="en-US" dirty="0" smtClean="0">
                <a:solidFill>
                  <a:srgbClr val="CC0066"/>
                </a:solidFill>
              </a:rPr>
              <a:t>(2 slide)</a:t>
            </a:r>
            <a:endParaRPr lang="en-US" dirty="0"/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/>
              <a:t>Project Methodology (focus on the chosen methodology) </a:t>
            </a:r>
            <a:r>
              <a:rPr lang="en-US" dirty="0">
                <a:solidFill>
                  <a:srgbClr val="CC0066"/>
                </a:solidFill>
              </a:rPr>
              <a:t>(1-2 slides</a:t>
            </a:r>
            <a:r>
              <a:rPr lang="en-US" dirty="0" smtClean="0">
                <a:solidFill>
                  <a:srgbClr val="CC0066"/>
                </a:solidFill>
              </a:rPr>
              <a:t>)</a:t>
            </a:r>
            <a:endParaRPr lang="en-US" dirty="0"/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SRS 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C0066"/>
                </a:solidFill>
              </a:rPr>
              <a:t>Discuss by Module </a:t>
            </a:r>
            <a:r>
              <a:rPr lang="en-US" dirty="0">
                <a:solidFill>
                  <a:srgbClr val="CC0066"/>
                </a:solidFill>
              </a:rPr>
              <a:t>(applicable number of slides</a:t>
            </a:r>
            <a:r>
              <a:rPr lang="en-US" dirty="0" smtClean="0">
                <a:solidFill>
                  <a:srgbClr val="CC0066"/>
                </a:solidFill>
              </a:rPr>
              <a:t>)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CC0066"/>
                </a:solidFill>
              </a:rPr>
              <a:t>Discuss Functionality Found in each Module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Testing and Evaluation </a:t>
            </a:r>
            <a:r>
              <a:rPr lang="en-US" dirty="0" smtClean="0">
                <a:solidFill>
                  <a:srgbClr val="CC0066"/>
                </a:solidFill>
              </a:rPr>
              <a:t>(1 slide)</a:t>
            </a:r>
            <a:endParaRPr lang="en-US" dirty="0">
              <a:solidFill>
                <a:srgbClr val="CC0066"/>
              </a:solidFill>
            </a:endParaRP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Conclusion </a:t>
            </a:r>
            <a:r>
              <a:rPr lang="en-US" dirty="0" smtClean="0">
                <a:solidFill>
                  <a:srgbClr val="CC0066"/>
                </a:solidFill>
              </a:rPr>
              <a:t>(</a:t>
            </a:r>
            <a:r>
              <a:rPr lang="en-US" dirty="0">
                <a:solidFill>
                  <a:srgbClr val="CC0066"/>
                </a:solidFill>
              </a:rPr>
              <a:t>1 slide)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endParaRPr lang="en-US" dirty="0"/>
          </a:p>
          <a:p>
            <a:pPr eaLnBrk="1" hangingPunct="1">
              <a:defRPr/>
            </a:pP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8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8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8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87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87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87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87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87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87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87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87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87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87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/>
          </p:cNvSpPr>
          <p:nvPr/>
        </p:nvSpPr>
        <p:spPr bwMode="auto"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LEARNING &amp; GROWTH Perspective</a:t>
            </a:r>
          </a:p>
        </p:txBody>
      </p:sp>
      <p:sp>
        <p:nvSpPr>
          <p:cNvPr id="118789" name="Rectangle 5"/>
          <p:cNvSpPr>
            <a:spLocks/>
          </p:cNvSpPr>
          <p:nvPr/>
        </p:nvSpPr>
        <p:spPr bwMode="auto">
          <a:xfrm>
            <a:off x="381000" y="1524000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Please ensure effective presentation of content: 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More visual not too wordy 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Use bulleted list instead of </a:t>
            </a:r>
            <a:r>
              <a:rPr lang="en-US" sz="2800" dirty="0" smtClean="0"/>
              <a:t>paragraphs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US" sz="2800" dirty="0" smtClean="0"/>
              <a:t>Be conscious of the Time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US" sz="2800" dirty="0" smtClean="0"/>
              <a:t>Make sure every proponent gets to speak.</a:t>
            </a:r>
            <a:endParaRPr lang="en-US" sz="2800" dirty="0"/>
          </a:p>
        </p:txBody>
      </p:sp>
      <p:sp>
        <p:nvSpPr>
          <p:cNvPr id="6148" name="AutoShape 3"/>
          <p:cNvSpPr>
            <a:spLocks noChangeArrowheads="1"/>
          </p:cNvSpPr>
          <p:nvPr/>
        </p:nvSpPr>
        <p:spPr bwMode="auto">
          <a:xfrm>
            <a:off x="533400" y="304800"/>
            <a:ext cx="8153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SG" altLang="en-US"/>
          </a:p>
        </p:txBody>
      </p:sp>
      <p:sp>
        <p:nvSpPr>
          <p:cNvPr id="6149" name="Rectangle 4"/>
          <p:cNvSpPr>
            <a:spLocks/>
          </p:cNvSpPr>
          <p:nvPr/>
        </p:nvSpPr>
        <p:spPr bwMode="auto">
          <a:xfrm>
            <a:off x="3048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3600" b="1">
                <a:solidFill>
                  <a:schemeClr val="bg1"/>
                </a:solidFill>
                <a:latin typeface="Calibri" pitchFamily="34" charset="0"/>
              </a:rPr>
              <a:t>GUIDELINES FOR POWERPOINT PRESENTATION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/>
          </p:cNvSpPr>
          <p:nvPr/>
        </p:nvSpPr>
        <p:spPr bwMode="auto"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LEARNING &amp; GROWTH Perspective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533400" y="304800"/>
            <a:ext cx="8153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SG" altLang="en-US"/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3048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4400" b="1">
                <a:solidFill>
                  <a:schemeClr val="bg1"/>
                </a:solidFill>
                <a:latin typeface="Calibri" pitchFamily="34" charset="0"/>
              </a:rPr>
              <a:t>Others</a:t>
            </a:r>
          </a:p>
        </p:txBody>
      </p:sp>
      <p:sp>
        <p:nvSpPr>
          <p:cNvPr id="118789" name="Rectangle 5"/>
          <p:cNvSpPr>
            <a:spLocks/>
          </p:cNvSpPr>
          <p:nvPr/>
        </p:nvSpPr>
        <p:spPr bwMode="auto">
          <a:xfrm>
            <a:off x="381000" y="1524000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eaLnBrk="1" hangingPunct="1">
              <a:buFont typeface="Arial" charset="0"/>
              <a:buChar char="•"/>
            </a:pPr>
            <a:r>
              <a:rPr lang="en-US" altLang="en-US" sz="2800" dirty="0"/>
              <a:t>Wear smart casual or corporate attire during the Capstone </a:t>
            </a:r>
            <a:r>
              <a:rPr lang="en-US" altLang="en-US" sz="2800" dirty="0" smtClean="0"/>
              <a:t>Proposal</a:t>
            </a:r>
            <a:endParaRPr lang="en-US" altLang="en-US" sz="2800" dirty="0"/>
          </a:p>
          <a:p>
            <a:pPr marL="514350" indent="-514350" eaLnBrk="1" hangingPunct="1">
              <a:buFont typeface="Arial" charset="0"/>
              <a:buChar char="•"/>
            </a:pPr>
            <a:r>
              <a:rPr lang="en-US" altLang="en-US" sz="2800" dirty="0"/>
              <a:t>Follow the presentation guidelines</a:t>
            </a:r>
          </a:p>
          <a:p>
            <a:pPr marL="514350" indent="-514350" eaLnBrk="1" hangingPunct="1">
              <a:buFont typeface="Arial" charset="0"/>
              <a:buChar char="•"/>
            </a:pPr>
            <a:r>
              <a:rPr lang="en-US" altLang="en-US" sz="2800" dirty="0"/>
              <a:t>Know your Capstone </a:t>
            </a:r>
            <a:r>
              <a:rPr lang="en-US" altLang="en-US" sz="2800" dirty="0" smtClean="0"/>
              <a:t>Project</a:t>
            </a:r>
            <a:endParaRPr lang="en-US" altLang="en-US" sz="2800" dirty="0"/>
          </a:p>
          <a:p>
            <a:pPr marL="514350" indent="-514350" eaLnBrk="1" hangingPunct="1">
              <a:buFont typeface="Arial" charset="0"/>
              <a:buChar char="•"/>
            </a:pPr>
            <a:r>
              <a:rPr lang="en-US" altLang="en-US" sz="2800" dirty="0"/>
              <a:t>Be confident</a:t>
            </a:r>
          </a:p>
          <a:p>
            <a:pPr marL="514350" indent="-514350" eaLnBrk="1" hangingPunct="1">
              <a:buFont typeface="Arial" charset="0"/>
              <a:buChar char="•"/>
            </a:pPr>
            <a:r>
              <a:rPr lang="en-US" altLang="en-US" sz="2800" dirty="0"/>
              <a:t>Take note of the suggestions or recommendations of the Panelists</a:t>
            </a:r>
          </a:p>
          <a:p>
            <a:pPr marL="514350" indent="-514350" eaLnBrk="1" hangingPunct="1">
              <a:buFont typeface="Arial" charset="0"/>
              <a:buChar char="•"/>
            </a:pPr>
            <a:endParaRPr lang="en-US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</TotalTime>
  <Words>230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Arial Unicode MS</vt:lpstr>
      <vt:lpstr>Office Theme</vt:lpstr>
      <vt:lpstr>CAPSTONE PROPOSAL GUIDELINES SY 2015-2016</vt:lpstr>
      <vt:lpstr>PowerPoint Presentation</vt:lpstr>
      <vt:lpstr>PowerPoint Presentation</vt:lpstr>
      <vt:lpstr>PowerPoint Presentation</vt:lpstr>
      <vt:lpstr>PowerPoint Presentation</vt:lpstr>
    </vt:vector>
  </TitlesOfParts>
  <Company>G-Technology Brotherhood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 Jane Sabellano</dc:creator>
  <cp:lastModifiedBy>Joan Tero</cp:lastModifiedBy>
  <cp:revision>480</cp:revision>
  <cp:lastPrinted>2013-02-20T13:26:46Z</cp:lastPrinted>
  <dcterms:created xsi:type="dcterms:W3CDTF">2008-08-27T07:20:10Z</dcterms:created>
  <dcterms:modified xsi:type="dcterms:W3CDTF">2015-09-10T08:27:35Z</dcterms:modified>
</cp:coreProperties>
</file>