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9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1927E-4245-4526-95E5-A51F07145601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0F90-3AAE-4AE1-A77F-76B85A5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Unstoppable</dc:creator>
  <cp:lastModifiedBy>Unstoppable</cp:lastModifiedBy>
  <cp:revision>1</cp:revision>
  <dcterms:created xsi:type="dcterms:W3CDTF">2016-01-07T06:20:00Z</dcterms:created>
  <dcterms:modified xsi:type="dcterms:W3CDTF">2016-01-07T06:20:30Z</dcterms:modified>
</cp:coreProperties>
</file>