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153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Keeping track of the books that are issued to</a:t>
            </a:r>
          </a:p>
          <a:p>
            <a:r>
              <a:rPr lang="en-US" dirty="0"/>
              <a:t>the members.</a:t>
            </a:r>
          </a:p>
          <a:p>
            <a:r>
              <a:rPr lang="en-US" dirty="0"/>
              <a:t>* Allowing users to track the books and journals</a:t>
            </a:r>
          </a:p>
          <a:p>
            <a:r>
              <a:rPr lang="en-US" dirty="0"/>
              <a:t>in the library.</a:t>
            </a:r>
          </a:p>
          <a:p>
            <a:r>
              <a:rPr lang="en-US" dirty="0"/>
              <a:t>* Faster mining and retrieval of information.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Reduced </a:t>
            </a:r>
            <a:r>
              <a:rPr lang="en-US" dirty="0"/>
              <a:t>work load of employee</a:t>
            </a:r>
            <a:r>
              <a:rPr lang="en-US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r>
              <a:rPr lang="en-US" dirty="0"/>
              <a:t>Once all the requirements were collected and</a:t>
            </a:r>
          </a:p>
          <a:p>
            <a:r>
              <a:rPr lang="en-US" dirty="0"/>
              <a:t>analyzed for the design of the system, the next</a:t>
            </a:r>
          </a:p>
          <a:p>
            <a:r>
              <a:rPr lang="en-US" dirty="0"/>
              <a:t>step was to create a conceptual schema for a</a:t>
            </a:r>
          </a:p>
          <a:p>
            <a:r>
              <a:rPr lang="en-US" dirty="0"/>
              <a:t>database. The conceptual schema provides a</a:t>
            </a:r>
          </a:p>
          <a:p>
            <a:r>
              <a:rPr lang="en-US" dirty="0"/>
              <a:t>concise description of the data requirements by</a:t>
            </a:r>
          </a:p>
          <a:p>
            <a:r>
              <a:rPr lang="en-US" dirty="0"/>
              <a:t>the user and includes description of the entities</a:t>
            </a:r>
          </a:p>
        </p:txBody>
      </p:sp>
    </p:spTree>
    <p:extLst>
      <p:ext uri="{BB962C8B-B14F-4D97-AF65-F5344CB8AC3E}">
        <p14:creationId xmlns:p14="http://schemas.microsoft.com/office/powerpoint/2010/main" val="298711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warehouse is a system that </a:t>
            </a:r>
            <a:r>
              <a:rPr lang="en-US" i="1" dirty="0"/>
              <a:t>stores </a:t>
            </a:r>
            <a:r>
              <a:rPr lang="en-US" dirty="0"/>
              <a:t>and</a:t>
            </a:r>
          </a:p>
          <a:p>
            <a:r>
              <a:rPr lang="en-US" i="1" dirty="0"/>
              <a:t>consolidates </a:t>
            </a:r>
            <a:r>
              <a:rPr lang="en-US" dirty="0"/>
              <a:t>data </a:t>
            </a:r>
            <a:r>
              <a:rPr lang="en-US" i="1" dirty="0"/>
              <a:t>periodically </a:t>
            </a:r>
            <a:r>
              <a:rPr lang="en-US" dirty="0"/>
              <a:t>from the source</a:t>
            </a:r>
          </a:p>
          <a:p>
            <a:r>
              <a:rPr lang="en-US" dirty="0"/>
              <a:t>systems into a </a:t>
            </a:r>
            <a:r>
              <a:rPr lang="en-US" i="1" dirty="0"/>
              <a:t>dimensional </a:t>
            </a:r>
            <a:r>
              <a:rPr lang="en-US" dirty="0"/>
              <a:t>or </a:t>
            </a:r>
            <a:r>
              <a:rPr lang="en-US" i="1" dirty="0"/>
              <a:t>normalized data</a:t>
            </a:r>
          </a:p>
          <a:p>
            <a:r>
              <a:rPr lang="en-US" i="1" dirty="0"/>
              <a:t>store</a:t>
            </a:r>
            <a:r>
              <a:rPr lang="en-US" dirty="0"/>
              <a:t>. It usually keeps years of </a:t>
            </a:r>
            <a:r>
              <a:rPr lang="en-US" i="1" dirty="0"/>
              <a:t>historical data</a:t>
            </a:r>
          </a:p>
          <a:p>
            <a:r>
              <a:rPr lang="en-US" dirty="0"/>
              <a:t>and can be </a:t>
            </a:r>
            <a:r>
              <a:rPr lang="en-US" i="1" dirty="0"/>
              <a:t>mined </a:t>
            </a:r>
            <a:r>
              <a:rPr lang="en-US" dirty="0"/>
              <a:t>for pattern discovery for</a:t>
            </a:r>
          </a:p>
          <a:p>
            <a:r>
              <a:rPr lang="en-US" i="1" dirty="0"/>
              <a:t>business intelligence </a:t>
            </a:r>
            <a:r>
              <a:rPr lang="en-US" dirty="0"/>
              <a:t>or other </a:t>
            </a:r>
            <a:r>
              <a:rPr lang="en-US" i="1" dirty="0"/>
              <a:t>analytical</a:t>
            </a:r>
          </a:p>
          <a:p>
            <a:r>
              <a:rPr lang="en-US" i="1" dirty="0"/>
              <a:t>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3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waseem shah</dc:creator>
  <cp:lastModifiedBy>waseem shah</cp:lastModifiedBy>
  <cp:revision>4</cp:revision>
  <dcterms:created xsi:type="dcterms:W3CDTF">2006-08-16T00:00:00Z</dcterms:created>
  <dcterms:modified xsi:type="dcterms:W3CDTF">2016-01-13T04:16:30Z</dcterms:modified>
</cp:coreProperties>
</file>