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284984"/>
            <a:ext cx="5637010" cy="88211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ЗОЖ - образ </a:t>
            </a:r>
            <a:r>
              <a:rPr lang="ru-RU" dirty="0"/>
              <a:t>жизни </a:t>
            </a:r>
            <a:r>
              <a:rPr lang="ru-RU" dirty="0" smtClean="0"/>
              <a:t>человека, </a:t>
            </a:r>
            <a:r>
              <a:rPr lang="ru-RU" dirty="0"/>
              <a:t>направленный на сохранение </a:t>
            </a:r>
            <a:r>
              <a:rPr lang="ru-RU" dirty="0" smtClean="0"/>
              <a:t>здоровья, </a:t>
            </a:r>
            <a:r>
              <a:rPr lang="ru-RU" dirty="0"/>
              <a:t>профилактику болезней и укрепление человеческого организма в целом.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 smtClean="0"/>
              <a:t>Здоровый </a:t>
            </a:r>
            <a:r>
              <a:rPr lang="ru-RU" dirty="0"/>
              <a:t>О</a:t>
            </a:r>
            <a:r>
              <a:rPr lang="ru-RU" dirty="0" smtClean="0"/>
              <a:t>браз Жизни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63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effectLst/>
              </a:rPr>
              <a:t>Календарный план проекта: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46591036"/>
              </p:ext>
            </p:extLst>
          </p:nvPr>
        </p:nvGraphicFramePr>
        <p:xfrm>
          <a:off x="1115616" y="836712"/>
          <a:ext cx="7200799" cy="5604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4135"/>
                <a:gridCol w="2461034"/>
                <a:gridCol w="729195"/>
                <a:gridCol w="2096435"/>
              </a:tblGrid>
              <a:tr h="1440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Мероприятие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Этапы проведения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Дата и время проведения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Ответственный (Организатор)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2250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Лекция в университете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 dirty="0" smtClean="0">
                          <a:effectLst/>
                        </a:rPr>
                        <a:t>   Подготовка </a:t>
                      </a:r>
                      <a:r>
                        <a:rPr lang="ru-RU" sz="800" dirty="0">
                          <a:effectLst/>
                        </a:rPr>
                        <a:t>сценария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15.01.20 г. – 23.01.20 г.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Подбуцкий Д.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22503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2.        Договор </a:t>
                      </a:r>
                      <a:r>
                        <a:rPr lang="ru-RU" sz="800" dirty="0">
                          <a:effectLst/>
                        </a:rPr>
                        <a:t>с директором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16.01.20 г.-23.01.20 г. 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Невьянцев А.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23726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3.</a:t>
                      </a:r>
                      <a:r>
                        <a:rPr lang="ru-RU" sz="800" baseline="0" dirty="0" smtClean="0">
                          <a:effectLst/>
                        </a:rPr>
                        <a:t>        </a:t>
                      </a:r>
                      <a:r>
                        <a:rPr lang="ru-RU" sz="800" dirty="0" smtClean="0">
                          <a:effectLst/>
                        </a:rPr>
                        <a:t>Создание </a:t>
                      </a:r>
                      <a:r>
                        <a:rPr lang="ru-RU" sz="800" dirty="0">
                          <a:effectLst/>
                        </a:rPr>
                        <a:t>анкет для набора в И/Г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17.01.20 г.-23.01.20 г.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Карагаев С.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24753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4.        Подготовка </a:t>
                      </a:r>
                      <a:r>
                        <a:rPr lang="ru-RU" sz="800" dirty="0">
                          <a:effectLst/>
                        </a:rPr>
                        <a:t>помещения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24.01.20 г. – 25.01.20 г.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Подбуцкий Д.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19993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5.        Проведение </a:t>
                      </a:r>
                      <a:r>
                        <a:rPr lang="ru-RU" sz="800" dirty="0">
                          <a:effectLst/>
                        </a:rPr>
                        <a:t>лекции и набор в И/Г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26.01.20 г.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Подбуцкий Д.,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Карагаев С.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2250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Пропаганда в МБОУ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800" dirty="0">
                          <a:effectLst/>
                        </a:rPr>
                        <a:t>Подготовка сценария и физ. минутки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27.01.20 г. – 29.01.20 г. 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Демакова А.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34545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2.        Договор </a:t>
                      </a:r>
                      <a:r>
                        <a:rPr lang="ru-RU" sz="800" dirty="0">
                          <a:effectLst/>
                        </a:rPr>
                        <a:t>с директором и педагогами-организаторами МБОУ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28.01.20 г.-29.01.20 г.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Петров В.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25723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3.        Выбор </a:t>
                      </a:r>
                      <a:r>
                        <a:rPr lang="ru-RU" sz="800" dirty="0">
                          <a:effectLst/>
                        </a:rPr>
                        <a:t>классов, участвующих в жизни школы или города 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30.01.20 г.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Петров В.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376572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4.        Проведение </a:t>
                      </a:r>
                      <a:r>
                        <a:rPr lang="ru-RU" sz="800" dirty="0">
                          <a:effectLst/>
                        </a:rPr>
                        <a:t>мероприятия и физ. минутки, выдача анкет и отбор в И/Г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31.01.20 г.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Карагаев С., Демакова А.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2892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Пропаганда на центральной площади города Ханты-Мансийска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1.</a:t>
                      </a:r>
                      <a:r>
                        <a:rPr lang="ru-RU" sz="800" baseline="0" dirty="0" smtClean="0">
                          <a:effectLst/>
                        </a:rPr>
                        <a:t>        </a:t>
                      </a:r>
                      <a:r>
                        <a:rPr lang="ru-RU" sz="800" dirty="0" smtClean="0">
                          <a:effectLst/>
                        </a:rPr>
                        <a:t>Проведение </a:t>
                      </a:r>
                      <a:r>
                        <a:rPr lang="ru-RU" sz="800" dirty="0">
                          <a:effectLst/>
                        </a:rPr>
                        <a:t>связи с главой города и губернатором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02.02.20 г. – 06.02.20 г.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Подбуцкий Д., Петров В.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5150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2.        Аренда </a:t>
                      </a:r>
                      <a:r>
                        <a:rPr lang="ru-RU" sz="800" dirty="0">
                          <a:effectLst/>
                        </a:rPr>
                        <a:t>ростовых кукол, инвентаря для привлечения внимания детей и  их родителей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06.02.20 г.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Невьянцев А. 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4012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3.        Подготовка </a:t>
                      </a:r>
                      <a:r>
                        <a:rPr lang="ru-RU" sz="800" dirty="0">
                          <a:effectLst/>
                        </a:rPr>
                        <a:t>сценария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04.02.20 г. – 06.02.20 г.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 Карагаев С.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5130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4.        Подготовка </a:t>
                      </a:r>
                      <a:r>
                        <a:rPr lang="ru-RU" sz="800" dirty="0">
                          <a:effectLst/>
                        </a:rPr>
                        <a:t>площади и сцены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07.02.20 г. 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Петров В., Демакова А.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  <a:tr h="4821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800" dirty="0" smtClean="0">
                          <a:effectLst/>
                        </a:rPr>
                        <a:t>5.        Проведение </a:t>
                      </a:r>
                      <a:r>
                        <a:rPr lang="ru-RU" sz="800" dirty="0">
                          <a:effectLst/>
                        </a:rPr>
                        <a:t>мероприятия по пропаганде, и конкурсы совместно с И/Г МБОУ и Университета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08.02.20 г.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Карагаев С., Свита А., </a:t>
                      </a:r>
                      <a:endParaRPr lang="ru-RU" sz="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0952" marR="209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effectLst/>
              </a:rPr>
              <a:t>Диаграмма Ганта</a:t>
            </a:r>
            <a:r>
              <a:rPr lang="en-US" dirty="0">
                <a:effectLst/>
              </a:rPr>
              <a:t>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57467921"/>
              </p:ext>
            </p:extLst>
          </p:nvPr>
        </p:nvGraphicFramePr>
        <p:xfrm>
          <a:off x="179512" y="1052736"/>
          <a:ext cx="8928998" cy="5760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159"/>
                <a:gridCol w="323671"/>
                <a:gridCol w="1079153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223566"/>
                <a:gridCol w="324431"/>
              </a:tblGrid>
              <a:tr h="419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Мероприятие</a:t>
                      </a:r>
                      <a:endParaRPr lang="ru-RU" sz="6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№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Предшественник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15.01.20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16.01.20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17.01.20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18.01.20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19.01.20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20.01.20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21.01.20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22.01.20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23.01.20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24.01.20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25.01.20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26.01.20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27.01.20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28.01.20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29.01.20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30.01.20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31.01.20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01.02.20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02.02.20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03.02.20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04.02.20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05.02.20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06.02.20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07.02.20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">
                          <a:effectLst/>
                        </a:rPr>
                        <a:t>08.02.20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 vert="vert270"/>
                </a:tc>
              </a:tr>
              <a:tr h="27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Подготовка сценария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-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27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Договор с директором университета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2</a:t>
                      </a:r>
                      <a:endParaRPr lang="ru-RU" sz="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-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27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Создание анкет для набора в И/Г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-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259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Подготовка помещения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1, 2, 3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27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09295" algn="l"/>
                        </a:tabLst>
                      </a:pPr>
                      <a:r>
                        <a:rPr lang="ru-RU" sz="500">
                          <a:effectLst/>
                        </a:rPr>
                        <a:t>Проведение лекции и набор в И/Г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5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1, 2, 3, 4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27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Подготовка сценария и физ. минутки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6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-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4134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Договор с директором и педагогами-организаторами МБОУ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7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-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4134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Выбор классов, участвующих в жизни школы или города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8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6, 7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527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Проведение мероприятия и физ. минутки, выдача анкет и отбор в И/Г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9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6, 7, 8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4134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Проведение связи с главой города и губернатором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10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-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660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Аренда ростовых кукол, инвентаря для привлечения внимания детей и  их родителей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11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-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205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Подготовка сценария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12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-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27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Подготовка площади и сцены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13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10, 11, 12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</a:tr>
              <a:tr h="794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Проведение мероприятия по пропаганде, и конкурсы совместно с И/Г МБОУ и Университета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14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10, 11, 12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290" marR="3529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36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3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 smtClean="0"/>
              <a:t>Подготовили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1" dirty="0" smtClean="0"/>
              <a:t>Петров В.В.</a:t>
            </a:r>
            <a:br>
              <a:rPr lang="ru-RU" b="0" i="1" dirty="0" smtClean="0"/>
            </a:br>
            <a:r>
              <a:rPr lang="ru-RU" b="0" i="1" dirty="0" smtClean="0"/>
              <a:t>Карагаев С.Ю.</a:t>
            </a:r>
            <a:br>
              <a:rPr lang="ru-RU" b="0" i="1" dirty="0" smtClean="0"/>
            </a:br>
            <a:r>
              <a:rPr lang="ru-RU" b="0" i="1" dirty="0" smtClean="0"/>
              <a:t>Демакова А.А.</a:t>
            </a:r>
            <a:br>
              <a:rPr lang="ru-RU" b="0" i="1" dirty="0" smtClean="0"/>
            </a:br>
            <a:r>
              <a:rPr lang="ru-RU" b="0" i="1" dirty="0" smtClean="0"/>
              <a:t>Подбуцкий Д.Р.</a:t>
            </a:r>
            <a:br>
              <a:rPr lang="ru-RU" b="0" i="1" dirty="0" smtClean="0"/>
            </a:br>
            <a:r>
              <a:rPr lang="ru-RU" b="0" i="1" dirty="0" smtClean="0"/>
              <a:t>Свита А.Н.</a:t>
            </a:r>
            <a:br>
              <a:rPr lang="ru-RU" b="0" i="1" dirty="0" smtClean="0"/>
            </a:br>
            <a:r>
              <a:rPr lang="ru-RU" b="0" i="1" dirty="0" smtClean="0"/>
              <a:t>Невьянцев А.М.</a:t>
            </a:r>
            <a:endParaRPr lang="ru-RU" b="0" i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63688" y="116632"/>
            <a:ext cx="6400800" cy="3474720"/>
          </a:xfrm>
        </p:spPr>
        <p:txBody>
          <a:bodyPr/>
          <a:lstStyle/>
          <a:p>
            <a:pPr marL="45720" indent="0" algn="ctr">
              <a:buNone/>
            </a:pPr>
            <a:r>
              <a:rPr lang="ru-RU" dirty="0" smtClean="0"/>
              <a:t>Проект на тему ЗОЖ</a:t>
            </a:r>
            <a:r>
              <a:rPr lang="en-US" dirty="0" smtClean="0"/>
              <a:t>: “</a:t>
            </a:r>
            <a:r>
              <a:rPr lang="ru-RU" b="1" i="1" dirty="0"/>
              <a:t>Здоровые люди – в здоровом городе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13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effectLst/>
              </a:rPr>
              <a:t>Проблема: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75656" y="1484784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Здоровый образ жизни во все времена был общечеловеческой материальной и духовной ценностью общества. В последние годы о здоровом образе жизни говорится не только как о социальном феномене, но и как об определенном качестве личности. Не смотря на это, в настоящее время проблема здорового образа жизни личности изучена не полностью, хотя проблемы здоровья тела и духа изучаются человечеством с древности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6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effectLst/>
              </a:rPr>
              <a:t>Ц</a:t>
            </a:r>
            <a:r>
              <a:rPr lang="ru-RU" dirty="0" smtClean="0">
                <a:effectLst/>
              </a:rPr>
              <a:t>ель </a:t>
            </a:r>
            <a:r>
              <a:rPr lang="ru-RU" dirty="0">
                <a:effectLst/>
              </a:rPr>
              <a:t>в формате </a:t>
            </a:r>
            <a:r>
              <a:rPr lang="en-US" dirty="0">
                <a:effectLst/>
              </a:rPr>
              <a:t>SMART</a:t>
            </a:r>
            <a:r>
              <a:rPr lang="ru-RU" dirty="0">
                <a:effectLst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547664" y="1556792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Провести мероприятие по пропаганде ЗОЖ на центральной площади города Ханты-Мансийск 05.02.20 г. С инициативной группой размером в 200 человек.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3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87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effectLst/>
              </a:rPr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547664" y="1340768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/>
              <a:t>1) Воспитание чувства ответственности за свое здоровье. </a:t>
            </a:r>
            <a:br>
              <a:rPr lang="ru-RU" dirty="0"/>
            </a:br>
            <a:r>
              <a:rPr lang="ru-RU" dirty="0"/>
              <a:t>2) Формирование мотивации к здоровому образу жизни и сознательному отказу от вредных привычек. </a:t>
            </a:r>
            <a:br>
              <a:rPr lang="ru-RU" dirty="0"/>
            </a:br>
            <a:r>
              <a:rPr lang="ru-RU" dirty="0"/>
              <a:t>3) Формирование активной жизненной позиции (коммуникабельность, высокая социальность и т.д.) </a:t>
            </a:r>
            <a:br>
              <a:rPr lang="ru-RU" dirty="0"/>
            </a:br>
            <a:r>
              <a:rPr lang="ru-RU" dirty="0"/>
              <a:t>4) Закрепление знаний о полезных и вредных продуктах питания. </a:t>
            </a:r>
            <a:br>
              <a:rPr lang="ru-RU" dirty="0"/>
            </a:br>
            <a:r>
              <a:rPr lang="ru-RU" dirty="0"/>
              <a:t>5) Соблюдение режима дня и питания.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13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effectLst/>
              </a:rPr>
              <a:t>Описание содержания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31640" y="2060848"/>
            <a:ext cx="6400800" cy="3474720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ru-RU" i="1" dirty="0"/>
              <a:t>Описание продукта проекта:</a:t>
            </a:r>
            <a:endParaRPr lang="ru-RU" dirty="0"/>
          </a:p>
          <a:p>
            <a:r>
              <a:rPr lang="ru-RU" dirty="0"/>
              <a:t>Продуктом проекта является  оздоровительное мероприятие на центральной площади</a:t>
            </a:r>
          </a:p>
          <a:p>
            <a:pPr marL="45720" indent="0">
              <a:buNone/>
            </a:pPr>
            <a:r>
              <a:rPr lang="ru-RU" i="1" dirty="0"/>
              <a:t>Критерии приемки проекта:</a:t>
            </a:r>
            <a:endParaRPr lang="ru-RU" dirty="0"/>
          </a:p>
          <a:p>
            <a:pPr lvl="0"/>
            <a:r>
              <a:rPr lang="ru-RU" dirty="0"/>
              <a:t>Выполнение в срок (или раньше) всех мероприятий.</a:t>
            </a:r>
          </a:p>
          <a:p>
            <a:pPr lvl="0"/>
            <a:r>
              <a:rPr lang="ru-RU" dirty="0"/>
              <a:t>Не выйти за рамки бюджета.</a:t>
            </a:r>
          </a:p>
          <a:p>
            <a:pPr lvl="0"/>
            <a:r>
              <a:rPr lang="ru-RU" dirty="0"/>
              <a:t>Набрать инициативную группу.</a:t>
            </a:r>
          </a:p>
          <a:p>
            <a:pPr lvl="0"/>
            <a:r>
              <a:rPr lang="ru-RU" dirty="0"/>
              <a:t>Оздоровить население города.</a:t>
            </a:r>
          </a:p>
          <a:p>
            <a:pPr lvl="0"/>
            <a:r>
              <a:rPr lang="ru-RU" dirty="0"/>
              <a:t>Привлечь к Здоровому Образу Жизни население города Ханты-Мансийска</a:t>
            </a:r>
            <a:r>
              <a:rPr lang="ru-RU" dirty="0" smtClean="0"/>
              <a:t>.</a:t>
            </a:r>
            <a:r>
              <a:rPr lang="ru-RU" i="1" dirty="0"/>
              <a:t> </a:t>
            </a:r>
            <a:endParaRPr lang="ru-RU" dirty="0"/>
          </a:p>
          <a:p>
            <a:pPr marL="45720" indent="0">
              <a:buNone/>
            </a:pPr>
            <a:r>
              <a:rPr lang="ru-RU" i="1" dirty="0"/>
              <a:t>Ограничения проекта:</a:t>
            </a:r>
            <a:endParaRPr lang="ru-RU" dirty="0"/>
          </a:p>
          <a:p>
            <a:pPr lvl="0"/>
            <a:r>
              <a:rPr lang="ru-RU" dirty="0"/>
              <a:t>Бюджет проекта – 50 тыс. руб.</a:t>
            </a:r>
          </a:p>
          <a:p>
            <a:pPr lvl="0"/>
            <a:r>
              <a:rPr lang="ru-RU" dirty="0"/>
              <a:t>Инициативная группа </a:t>
            </a:r>
            <a:r>
              <a:rPr lang="ru-RU" dirty="0" smtClean="0"/>
              <a:t>- максимум </a:t>
            </a:r>
            <a:r>
              <a:rPr lang="ru-RU" dirty="0"/>
              <a:t>200 человек.</a:t>
            </a:r>
          </a:p>
          <a:p>
            <a:pPr lvl="0"/>
            <a:r>
              <a:rPr lang="ru-RU" dirty="0"/>
              <a:t>Проведение мероприятий на Центральной площади исключительно в теплый  период.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9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87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effectLst/>
              </a:rPr>
              <a:t>Критерии успешности проекта: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3547592"/>
              </p:ext>
            </p:extLst>
          </p:nvPr>
        </p:nvGraphicFramePr>
        <p:xfrm>
          <a:off x="1907704" y="1700808"/>
          <a:ext cx="5760639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213"/>
                <a:gridCol w="1920213"/>
                <a:gridCol w="1920213"/>
              </a:tblGrid>
              <a:tr h="311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50">
                          <a:effectLst/>
                        </a:rPr>
                        <a:t>Критерии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50">
                          <a:effectLst/>
                        </a:rPr>
                        <a:t>Описание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50">
                          <a:effectLst/>
                        </a:rPr>
                        <a:t>Лица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</a:tr>
              <a:tr h="553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По содержанию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Проделать всю работу и привлечь людей к ЗОЖ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Петров В.В.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</a:tr>
              <a:tr h="2005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По срокам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15.01.2020 — 26.01.2020 (проведение лекции в ЮГУ)</a:t>
                      </a:r>
                      <a:endParaRPr lang="ru-RU" sz="600" kern="1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 </a:t>
                      </a:r>
                      <a:endParaRPr lang="ru-RU" sz="600" kern="1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27.01.2020 — 31.01.2020 (проведение пропаганды ЗОЖ в МБОУ)</a:t>
                      </a:r>
                      <a:endParaRPr lang="ru-RU" sz="600" kern="1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 </a:t>
                      </a:r>
                      <a:endParaRPr lang="ru-RU" sz="600" kern="1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02.02.2020 — 08.02.2020 (Проведение мероприятия по пропаганде ЗОЖ на центральной площади)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Карагаев С.Ю.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</a:tr>
              <a:tr h="6523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По бюджету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Уложиться в 50 т.ыс. руб., приобретя при этом всё необходимое для проведения мероприятия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Подбуцкий Д.Р.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</a:tr>
              <a:tr h="797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По качеству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>
                          <a:effectLst/>
                        </a:rPr>
                        <a:t>Провести мероприятие на высочайшем уровне, чтобы привлечь наибольшее число людей к ЗОЖу</a:t>
                      </a:r>
                      <a:endParaRPr lang="ru-RU" sz="600" kern="15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kern="150" dirty="0">
                          <a:effectLst/>
                        </a:rPr>
                        <a:t>Свита А.Н.</a:t>
                      </a:r>
                      <a:endParaRPr lang="ru-RU" sz="600" kern="150" dirty="0">
                        <a:effectLst/>
                        <a:latin typeface="Times New Roman"/>
                        <a:ea typeface="NSimSun"/>
                        <a:cs typeface="Arial"/>
                      </a:endParaRPr>
                    </a:p>
                  </a:txBody>
                  <a:tcPr marL="17306" marR="17306" marT="17306" marB="173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30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ffectLst/>
              </a:rPr>
              <a:t>SWOT</a:t>
            </a:r>
            <a:r>
              <a:rPr lang="ru-RU" dirty="0">
                <a:effectLst/>
              </a:rPr>
              <a:t>-Анализ: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88359408"/>
              </p:ext>
            </p:extLst>
          </p:nvPr>
        </p:nvGraphicFramePr>
        <p:xfrm>
          <a:off x="3129915" y="4716265"/>
          <a:ext cx="6014085" cy="2115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4695"/>
                <a:gridCol w="2004695"/>
                <a:gridCol w="2004695"/>
              </a:tblGrid>
              <a:tr h="460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Возможности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Угрозы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21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Сильные стороны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Привлечь людей к ЗОЖ путем пропаганды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Лень и незаинтересованность можно искоренить путем развития спорта в городе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Слабые стороны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 помощью финансовой поддержки можно избежать сложности с кадрами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Нужно что-то дать инициативной группе в виде дохода, что бы она набралась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12925" y="2330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1" descr="Описание: C:\Users\14let\AppData\Local\Microsoft\Windows\INetCache\Content.Word\IpQiqEjec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496855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12925" y="825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3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effectLst/>
              </a:rPr>
              <a:t>Иерархическая структура работ: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34596146"/>
              </p:ext>
            </p:extLst>
          </p:nvPr>
        </p:nvGraphicFramePr>
        <p:xfrm>
          <a:off x="2195736" y="1556792"/>
          <a:ext cx="5347934" cy="453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010"/>
                <a:gridCol w="1642010"/>
                <a:gridCol w="2063914"/>
              </a:tblGrid>
              <a:tr h="18688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Здоровый образ жизни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23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Лекция в 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/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университете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Пропаганда в 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/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МБОУ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Пропаганда на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центральной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площади города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Ханты-Мансийска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</a:tr>
              <a:tr h="4225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Подготовка сценария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Подготовка сценария и физ. Минутки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Проведение связи с главой города и губернатором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</a:tr>
              <a:tr h="692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Договор с директором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Договор с директором и педагогами-организаторами МБОУ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Аренда ростовых кукол, инвентаря для привлечения внимания детей и их родителей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</a:tr>
              <a:tr h="625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Создание анкет для набора в Инициативную группу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Выбор классов, участвующих в жизни школы или города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Подготовка сценария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</a:tr>
              <a:tr h="867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Подготовка помещения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Проведение мероприятия и физ. минутки, выдача анкет и отбор в Инициативную группу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Подготовка площади и сцены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</a:tr>
              <a:tr h="717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Проведение лекции и набор в Инициативную группу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Проведение мероприятия по пропаганде, и конкурсы совместно с Инициативной группой МБОУ и Университета</a:t>
                      </a:r>
                      <a:endParaRPr lang="ru-RU" sz="7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6652" marR="4665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689545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810</Words>
  <Application>Microsoft Office PowerPoint</Application>
  <PresentationFormat>Экран (4:3)</PresentationFormat>
  <Paragraphs>554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Воздушный поток</vt:lpstr>
      <vt:lpstr>Здоровый Образ Жизни</vt:lpstr>
      <vt:lpstr>Подготовили: Петров В.В. Карагаев С.Ю. Демакова А.А. Подбуцкий Д.Р. Свита А.Н. Невьянцев А.М.</vt:lpstr>
      <vt:lpstr>Проблема:</vt:lpstr>
      <vt:lpstr>Цель в формате SMART:</vt:lpstr>
      <vt:lpstr>Задачи:</vt:lpstr>
      <vt:lpstr>Описание содержания проекта:</vt:lpstr>
      <vt:lpstr>Критерии успешности проекта:</vt:lpstr>
      <vt:lpstr>SWOT-Анализ:</vt:lpstr>
      <vt:lpstr>Иерархическая структура работ:</vt:lpstr>
      <vt:lpstr>Календарный план проекта:</vt:lpstr>
      <vt:lpstr>Диаграмма Ганта: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Здоровый Образ Жизни</dc:title>
  <dc:creator>Vlad Petrov</dc:creator>
  <cp:lastModifiedBy>Vlad Petrov</cp:lastModifiedBy>
  <cp:revision>4</cp:revision>
  <dcterms:created xsi:type="dcterms:W3CDTF">2020-03-05T19:14:56Z</dcterms:created>
  <dcterms:modified xsi:type="dcterms:W3CDTF">2020-03-05T19:45:51Z</dcterms:modified>
</cp:coreProperties>
</file>