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5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5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6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5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CAAB-CD95-4EF5-8A41-73166CBFBDC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4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223"/>
            <a:ext cx="7610475" cy="33051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37037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969741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371070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36508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125730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392192" y="136348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308" y="136349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6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31" y="274808"/>
            <a:ext cx="9334500" cy="37052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53512" y="133877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33599" y="161062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42763" y="210360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13468" y="234230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133598" y="247823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053381" y="109588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92189" y="290589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0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6" y="210708"/>
            <a:ext cx="8010525" cy="50196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58679" y="123181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413685" y="317774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29810" y="290589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932786" y="290589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7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252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Franklin Gothic Demi Cond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Dariel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Turner</dc:creator>
  <cp:lastModifiedBy>Joel Turner</cp:lastModifiedBy>
  <cp:revision>5</cp:revision>
  <dcterms:created xsi:type="dcterms:W3CDTF">2017-09-12T16:59:03Z</dcterms:created>
  <dcterms:modified xsi:type="dcterms:W3CDTF">2017-09-12T19:20:23Z</dcterms:modified>
</cp:coreProperties>
</file>