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6374"/>
    <a:srgbClr val="5B6373"/>
    <a:srgbClr val="FBAE0B"/>
    <a:srgbClr val="FFFFFF"/>
    <a:srgbClr val="F5A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6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9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5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4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5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6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6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5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6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6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1CAAB-CD95-4EF5-8A41-73166CBFBDC9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4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64756" y="119576"/>
            <a:ext cx="114377" cy="111013"/>
            <a:chOff x="164756" y="119576"/>
            <a:chExt cx="114377" cy="111013"/>
          </a:xfrm>
        </p:grpSpPr>
        <p:sp>
          <p:nvSpPr>
            <p:cNvPr id="8" name="Oval 7"/>
            <p:cNvSpPr/>
            <p:nvPr/>
          </p:nvSpPr>
          <p:spPr>
            <a:xfrm>
              <a:off x="164756" y="119576"/>
              <a:ext cx="114377" cy="111013"/>
            </a:xfrm>
            <a:prstGeom prst="ellipse">
              <a:avLst/>
            </a:prstGeom>
            <a:solidFill>
              <a:srgbClr val="F5AB0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Franklin Gothic Demi Cond" panose="020B0706030402020204" pitchFamily="34" charset="0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87332" y="145614"/>
              <a:ext cx="78751" cy="68034"/>
            </a:xfrm>
            <a:prstGeom prst="rightArrow">
              <a:avLst/>
            </a:prstGeom>
            <a:solidFill>
              <a:srgbClr val="5B6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2529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1014412"/>
            <a:ext cx="7686675" cy="482917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498630" y="1541126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8110921" y="1541126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522435" y="1924321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550241" y="5231411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7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621033" y="100965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4358586" y="523141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8</a:t>
            </a:r>
          </a:p>
        </p:txBody>
      </p:sp>
      <p:sp>
        <p:nvSpPr>
          <p:cNvPr id="13" name="Oval 12"/>
          <p:cNvSpPr/>
          <p:nvPr/>
        </p:nvSpPr>
        <p:spPr>
          <a:xfrm>
            <a:off x="9468744" y="200922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272078" y="2145147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234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1790700"/>
            <a:ext cx="7486650" cy="32766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991991" y="310837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272077" y="333437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74587" y="372017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778717" y="248422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9476982" y="289890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238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319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223"/>
            <a:ext cx="7610475" cy="33051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837037" y="40365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969741" y="40365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371070" y="40365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5836508" y="40365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125730" y="40365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392192" y="136348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903308" y="136349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7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06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31" y="274808"/>
            <a:ext cx="9334500" cy="37052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853512" y="133877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33599" y="161062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342763" y="210360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713468" y="234230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133598" y="247823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9053381" y="1095888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7</a:t>
            </a:r>
          </a:p>
        </p:txBody>
      </p:sp>
      <p:sp>
        <p:nvSpPr>
          <p:cNvPr id="13" name="Oval 12"/>
          <p:cNvSpPr/>
          <p:nvPr/>
        </p:nvSpPr>
        <p:spPr>
          <a:xfrm>
            <a:off x="1392189" y="2905896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90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86" y="210708"/>
            <a:ext cx="8010525" cy="50196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158679" y="1231812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413685" y="317774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4329810" y="290589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4932786" y="290589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27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581025"/>
            <a:ext cx="8210550" cy="569595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9848850" y="647700"/>
            <a:ext cx="257174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606361" y="136207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5130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781050"/>
            <a:ext cx="8172450" cy="52959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886188" y="155115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9419193" y="419968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886187" y="466898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881160" y="5372967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141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1566862"/>
            <a:ext cx="8048625" cy="372427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9740212" y="1746547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9600168" y="275008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6448163" y="3199298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8004150" y="319929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773696" y="319929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9543242" y="319930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434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604837"/>
            <a:ext cx="7486650" cy="564832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107334" y="1363488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350351" y="1700596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3967290" y="2393988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3827246" y="281759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547159" y="3466068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441611" y="3908981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551277" y="435189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7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516521" y="485961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8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415849" y="750022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9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160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1009650"/>
            <a:ext cx="7667625" cy="48387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441610" y="100965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98630" y="1541126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975894" y="1541126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9221224" y="2072602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550241" y="5231411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358586" y="523141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3423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58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Franklin Gothic Demi Cond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Dariel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Turner</dc:creator>
  <cp:lastModifiedBy>Joel Turner</cp:lastModifiedBy>
  <cp:revision>22</cp:revision>
  <dcterms:created xsi:type="dcterms:W3CDTF">2017-09-12T16:59:03Z</dcterms:created>
  <dcterms:modified xsi:type="dcterms:W3CDTF">2017-09-15T13:22:36Z</dcterms:modified>
</cp:coreProperties>
</file>