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0" r:id="rId17"/>
    <p:sldId id="269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374"/>
    <a:srgbClr val="5B6373"/>
    <a:srgbClr val="FBAE0B"/>
    <a:srgbClr val="FFFFFF"/>
    <a:srgbClr val="F5A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CAAB-CD95-4EF5-8A41-73166CBFBDC9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4756" y="119576"/>
            <a:ext cx="114377" cy="111013"/>
            <a:chOff x="164756" y="119576"/>
            <a:chExt cx="114377" cy="111013"/>
          </a:xfrm>
        </p:grpSpPr>
        <p:sp>
          <p:nvSpPr>
            <p:cNvPr id="8" name="Oval 7"/>
            <p:cNvSpPr/>
            <p:nvPr/>
          </p:nvSpPr>
          <p:spPr>
            <a:xfrm>
              <a:off x="164756" y="119576"/>
              <a:ext cx="114377" cy="111013"/>
            </a:xfrm>
            <a:prstGeom prst="ellipse">
              <a:avLst/>
            </a:prstGeom>
            <a:solidFill>
              <a:srgbClr val="F5AB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7332" y="145614"/>
              <a:ext cx="78751" cy="68034"/>
            </a:xfrm>
            <a:prstGeom prst="rightArrow">
              <a:avLst/>
            </a:prstGeom>
            <a:solidFill>
              <a:srgbClr val="5B6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14412"/>
            <a:ext cx="7686675" cy="4829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110921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522435" y="19243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4621033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9468744" y="2009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2078" y="21451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02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790700"/>
            <a:ext cx="7486650" cy="3276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91991" y="3108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6272077" y="3334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6774587" y="37201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4778717" y="2484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476982" y="28989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5" y="0"/>
            <a:ext cx="1005036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615225" y="63032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87203" y="1061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303591" y="13214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560539" y="184456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843169" y="48554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10533721" y="230588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475181" y="3293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10475181" y="52756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0013964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31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400"/>
            <a:ext cx="7772400" cy="579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60539" y="11969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55956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9491634" y="146884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409254" y="4381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0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505075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205162"/>
            <a:ext cx="2933700" cy="4476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904346" y="30383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56651" y="30383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799689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242728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76500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7128805" y="3032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67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56650" y="26758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532343" y="281180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602365" y="388013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9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2" y="1185862"/>
            <a:ext cx="3267075" cy="4486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3678" y="15485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24775" y="2047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83677" y="31963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723720" y="35463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4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914525"/>
            <a:ext cx="3314700" cy="3028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434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6298312" y="336103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61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3"/>
            <a:ext cx="7610475" cy="3305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037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69741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37107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836508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573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2192" y="136348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308" y="13634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" y="274808"/>
            <a:ext cx="9334500" cy="3705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512" y="13387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599" y="16106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2763" y="21036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13468" y="23423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598" y="247823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53381" y="10958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1392189" y="29058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" y="210708"/>
            <a:ext cx="8010525" cy="5019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58679" y="12318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3685" y="317774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329810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932786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81025"/>
            <a:ext cx="8210550" cy="5695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848850" y="647700"/>
            <a:ext cx="257174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6361" y="1362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30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81050"/>
            <a:ext cx="8172450" cy="5295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86188" y="15511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9419193" y="41996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86187" y="46689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881160" y="53729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66862"/>
            <a:ext cx="8048625" cy="3724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40212" y="17465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00168" y="27500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448163" y="319929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004150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3696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3242" y="319930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07334" y="1363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50351" y="17005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67290" y="23939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827246" y="281759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159" y="34660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41611" y="390898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51277" y="43518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16521" y="48596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415849" y="7500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916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009650"/>
            <a:ext cx="7667625" cy="4838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441610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8975894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9221224" y="207260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42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95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Dariel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Turner</dc:creator>
  <cp:lastModifiedBy>Joel Turner</cp:lastModifiedBy>
  <cp:revision>29</cp:revision>
  <dcterms:created xsi:type="dcterms:W3CDTF">2017-09-12T16:59:03Z</dcterms:created>
  <dcterms:modified xsi:type="dcterms:W3CDTF">2017-09-18T13:14:15Z</dcterms:modified>
</cp:coreProperties>
</file>