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70" r:id="rId17"/>
    <p:sldId id="269" r:id="rId18"/>
    <p:sldId id="268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6374"/>
    <a:srgbClr val="5B6373"/>
    <a:srgbClr val="FBAE0B"/>
    <a:srgbClr val="FFFFFF"/>
    <a:srgbClr val="F5A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68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4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64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6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5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66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1CAAB-CD95-4EF5-8A41-73166CBFBDC9}" type="datetimeFigureOut">
              <a:rPr lang="en-US" smtClean="0"/>
              <a:t>10/11/2017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B3080-2D47-4471-9973-58433B90EA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64756" y="119576"/>
            <a:ext cx="114377" cy="111013"/>
            <a:chOff x="164756" y="119576"/>
            <a:chExt cx="114377" cy="111013"/>
          </a:xfrm>
        </p:grpSpPr>
        <p:sp>
          <p:nvSpPr>
            <p:cNvPr id="8" name="Oval 7"/>
            <p:cNvSpPr/>
            <p:nvPr/>
          </p:nvSpPr>
          <p:spPr>
            <a:xfrm>
              <a:off x="164756" y="119576"/>
              <a:ext cx="114377" cy="111013"/>
            </a:xfrm>
            <a:prstGeom prst="ellipse">
              <a:avLst/>
            </a:prstGeom>
            <a:solidFill>
              <a:srgbClr val="F5AB0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Franklin Gothic Demi Cond" panose="020B0706030402020204" pitchFamily="34" charset="0"/>
              </a:endParaRP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87332" y="145614"/>
              <a:ext cx="78751" cy="68034"/>
            </a:xfrm>
            <a:prstGeom prst="rightArrow">
              <a:avLst/>
            </a:prstGeom>
            <a:solidFill>
              <a:srgbClr val="5B6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2529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1014412"/>
            <a:ext cx="7686675" cy="482917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8" name="Oval 7"/>
          <p:cNvSpPr/>
          <p:nvPr/>
        </p:nvSpPr>
        <p:spPr>
          <a:xfrm>
            <a:off x="8110921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5522435" y="19243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11" name="Oval 10"/>
          <p:cNvSpPr/>
          <p:nvPr/>
        </p:nvSpPr>
        <p:spPr>
          <a:xfrm>
            <a:off x="4621033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</a:p>
        </p:txBody>
      </p:sp>
      <p:sp>
        <p:nvSpPr>
          <p:cNvPr id="13" name="Oval 12"/>
          <p:cNvSpPr/>
          <p:nvPr/>
        </p:nvSpPr>
        <p:spPr>
          <a:xfrm>
            <a:off x="9468744" y="2009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272078" y="21451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60234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790700"/>
            <a:ext cx="7486650" cy="32766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91991" y="3108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4" name="Oval 3"/>
          <p:cNvSpPr/>
          <p:nvPr/>
        </p:nvSpPr>
        <p:spPr>
          <a:xfrm>
            <a:off x="6272077" y="33343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5" name="Oval 4"/>
          <p:cNvSpPr/>
          <p:nvPr/>
        </p:nvSpPr>
        <p:spPr>
          <a:xfrm>
            <a:off x="6774587" y="37201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6" name="Oval 5"/>
          <p:cNvSpPr/>
          <p:nvPr/>
        </p:nvSpPr>
        <p:spPr>
          <a:xfrm>
            <a:off x="4778717" y="24842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</a:p>
        </p:txBody>
      </p:sp>
      <p:sp>
        <p:nvSpPr>
          <p:cNvPr id="7" name="Oval 6"/>
          <p:cNvSpPr/>
          <p:nvPr/>
        </p:nvSpPr>
        <p:spPr>
          <a:xfrm>
            <a:off x="9476982" y="28989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3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15" y="0"/>
            <a:ext cx="10050369" cy="6858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10615225" y="63032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687203" y="10610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303591" y="13214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560539" y="184456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843169" y="485549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10533721" y="230588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9" name="Oval 8"/>
          <p:cNvSpPr/>
          <p:nvPr/>
        </p:nvSpPr>
        <p:spPr>
          <a:xfrm>
            <a:off x="10475181" y="329307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</a:p>
        </p:txBody>
      </p:sp>
      <p:sp>
        <p:nvSpPr>
          <p:cNvPr id="10" name="Oval 9"/>
          <p:cNvSpPr/>
          <p:nvPr/>
        </p:nvSpPr>
        <p:spPr>
          <a:xfrm>
            <a:off x="10475181" y="52756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9</a:t>
            </a:r>
          </a:p>
        </p:txBody>
      </p:sp>
      <p:sp>
        <p:nvSpPr>
          <p:cNvPr id="11" name="Oval 10"/>
          <p:cNvSpPr/>
          <p:nvPr/>
        </p:nvSpPr>
        <p:spPr>
          <a:xfrm>
            <a:off x="10013964" y="184456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37319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33400"/>
            <a:ext cx="7772400" cy="57912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560539" y="119699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955956" y="184456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9491634" y="146884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9409254" y="43818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9050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887" y="2505075"/>
            <a:ext cx="33242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144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3205162"/>
            <a:ext cx="2933700" cy="4476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904346" y="303834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356651" y="30383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799689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6242728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6676500" y="30411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7128805" y="30328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6674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319337"/>
            <a:ext cx="3152775" cy="2219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356650" y="267588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7532343" y="281180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7602365" y="388013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56983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9612" y="2319337"/>
            <a:ext cx="3152775" cy="22193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62" y="1185862"/>
            <a:ext cx="3267075" cy="44862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583678" y="15485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924775" y="20474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6583677" y="31963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6723720" y="35463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06240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50" y="1914525"/>
            <a:ext cx="3314700" cy="3028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962641" y="191452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8399" y="20504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815913" y="23524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854247" y="265439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648288" y="330466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04340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96" y="308275"/>
            <a:ext cx="7800975" cy="5648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634555" y="103307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11632" y="159736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049794" y="180872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255739" y="208057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799379" y="404607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8868517" y="124391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66199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23"/>
            <a:ext cx="7610475" cy="33051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37037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969741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37107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5836508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125730" y="40365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392192" y="136348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903308" y="136349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065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471612"/>
            <a:ext cx="8458200" cy="39147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111785" y="218637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44798" y="251846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724885" y="279031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6981294" y="265439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887185" y="31571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4238853" y="394624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  <p:sp>
        <p:nvSpPr>
          <p:cNvPr id="10" name="Oval 9"/>
          <p:cNvSpPr/>
          <p:nvPr/>
        </p:nvSpPr>
        <p:spPr>
          <a:xfrm>
            <a:off x="9918843" y="245822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730074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962641" y="191452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78399" y="205044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815913" y="235242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5854247" y="265439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5648288" y="330466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8" name="Oval 7"/>
          <p:cNvSpPr/>
          <p:nvPr/>
        </p:nvSpPr>
        <p:spPr>
          <a:xfrm>
            <a:off x="6298312" y="336103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9842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862" y="1162050"/>
            <a:ext cx="905827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3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395287"/>
            <a:ext cx="95535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13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05" y="0"/>
            <a:ext cx="9989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698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1343025"/>
            <a:ext cx="4800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04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233362"/>
            <a:ext cx="1099185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08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223837"/>
            <a:ext cx="11020425" cy="641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028825"/>
            <a:ext cx="903922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60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85725"/>
            <a:ext cx="11096625" cy="668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8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31" y="274808"/>
            <a:ext cx="9334500" cy="370522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853512" y="133877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33599" y="161062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1342763" y="21036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1713468" y="234230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133598" y="247823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9053381" y="10958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</a:p>
        </p:txBody>
      </p:sp>
      <p:sp>
        <p:nvSpPr>
          <p:cNvPr id="13" name="Oval 12"/>
          <p:cNvSpPr/>
          <p:nvPr/>
        </p:nvSpPr>
        <p:spPr>
          <a:xfrm>
            <a:off x="1392189" y="29058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90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86" y="210708"/>
            <a:ext cx="8010525" cy="5019675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7158679" y="123181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413685" y="317774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4329810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4932786" y="290589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76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581025"/>
            <a:ext cx="8210550" cy="569595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848850" y="647700"/>
            <a:ext cx="257174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5606361" y="136207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51304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781050"/>
            <a:ext cx="8172450" cy="5295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886188" y="155115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9419193" y="41996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886187" y="466898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8881160" y="537296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314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687" y="1566862"/>
            <a:ext cx="8048625" cy="372427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9740212" y="1746547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9600168" y="275008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6448163" y="319929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8004150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8773696" y="3199299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43242" y="319930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434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604837"/>
            <a:ext cx="7486650" cy="564832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107334" y="13634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350351" y="170059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3967290" y="239398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3827246" y="2817593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47159" y="3466068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441611" y="390898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51277" y="4351894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7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3516521" y="4859615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8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9415849" y="75002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09160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187" y="1009650"/>
            <a:ext cx="7667625" cy="48387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3441610" y="100965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Franklin Gothic Demi Cond" panose="020B07060304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98630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8975894" y="1541126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3</a:t>
            </a:r>
          </a:p>
        </p:txBody>
      </p:sp>
      <p:sp>
        <p:nvSpPr>
          <p:cNvPr id="6" name="Oval 5"/>
          <p:cNvSpPr/>
          <p:nvPr/>
        </p:nvSpPr>
        <p:spPr>
          <a:xfrm>
            <a:off x="9221224" y="2072602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4</a:t>
            </a:r>
          </a:p>
        </p:txBody>
      </p:sp>
      <p:sp>
        <p:nvSpPr>
          <p:cNvPr id="7" name="Oval 6"/>
          <p:cNvSpPr/>
          <p:nvPr/>
        </p:nvSpPr>
        <p:spPr>
          <a:xfrm>
            <a:off x="3550241" y="5231411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5</a:t>
            </a:r>
          </a:p>
        </p:txBody>
      </p:sp>
      <p:sp>
        <p:nvSpPr>
          <p:cNvPr id="12" name="Oval 11"/>
          <p:cNvSpPr/>
          <p:nvPr/>
        </p:nvSpPr>
        <p:spPr>
          <a:xfrm>
            <a:off x="4358586" y="5231410"/>
            <a:ext cx="280087" cy="271849"/>
          </a:xfrm>
          <a:prstGeom prst="ellipse">
            <a:avLst/>
          </a:prstGeom>
          <a:solidFill>
            <a:srgbClr val="F5AB0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Franklin Gothic Demi Cond" panose="020B07060304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34234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108</Words>
  <Application>Microsoft Office PowerPoint</Application>
  <PresentationFormat>Widescreen</PresentationFormat>
  <Paragraphs>108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Franklin Gothic Demi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Dariel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Turner</dc:creator>
  <cp:lastModifiedBy>Joel Turner</cp:lastModifiedBy>
  <cp:revision>40</cp:revision>
  <dcterms:created xsi:type="dcterms:W3CDTF">2017-09-12T16:59:03Z</dcterms:created>
  <dcterms:modified xsi:type="dcterms:W3CDTF">2017-10-11T12:33:58Z</dcterms:modified>
</cp:coreProperties>
</file>