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1" r:id="rId14"/>
    <p:sldId id="272" r:id="rId15"/>
    <p:sldId id="273" r:id="rId16"/>
    <p:sldId id="270" r:id="rId17"/>
    <p:sldId id="269" r:id="rId18"/>
    <p:sldId id="268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6374"/>
    <a:srgbClr val="5B6373"/>
    <a:srgbClr val="FBAE0B"/>
    <a:srgbClr val="FFFFFF"/>
    <a:srgbClr val="F5AB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CAAB-CD95-4EF5-8A41-73166CBFBDC9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B3080-2D47-4471-9973-58433B90E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18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CAAB-CD95-4EF5-8A41-73166CBFBDC9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B3080-2D47-4471-9973-58433B90E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368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CAAB-CD95-4EF5-8A41-73166CBFBDC9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B3080-2D47-4471-9973-58433B90E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594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CAAB-CD95-4EF5-8A41-73166CBFBDC9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B3080-2D47-4471-9973-58433B90E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253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CAAB-CD95-4EF5-8A41-73166CBFBDC9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B3080-2D47-4471-9973-58433B90E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042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CAAB-CD95-4EF5-8A41-73166CBFBDC9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B3080-2D47-4471-9973-58433B90E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557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CAAB-CD95-4EF5-8A41-73166CBFBDC9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B3080-2D47-4471-9973-58433B90E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464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CAAB-CD95-4EF5-8A41-73166CBFBDC9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B3080-2D47-4471-9973-58433B90E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362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CAAB-CD95-4EF5-8A41-73166CBFBDC9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B3080-2D47-4471-9973-58433B90E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154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CAAB-CD95-4EF5-8A41-73166CBFBDC9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B3080-2D47-4471-9973-58433B90E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262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CAAB-CD95-4EF5-8A41-73166CBFBDC9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B3080-2D47-4471-9973-58433B90E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266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1CAAB-CD95-4EF5-8A41-73166CBFBDC9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B3080-2D47-4471-9973-58433B90E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747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64756" y="119576"/>
            <a:ext cx="114377" cy="111013"/>
            <a:chOff x="164756" y="119576"/>
            <a:chExt cx="114377" cy="111013"/>
          </a:xfrm>
        </p:grpSpPr>
        <p:sp>
          <p:nvSpPr>
            <p:cNvPr id="8" name="Oval 7"/>
            <p:cNvSpPr/>
            <p:nvPr/>
          </p:nvSpPr>
          <p:spPr>
            <a:xfrm>
              <a:off x="164756" y="119576"/>
              <a:ext cx="114377" cy="111013"/>
            </a:xfrm>
            <a:prstGeom prst="ellipse">
              <a:avLst/>
            </a:prstGeom>
            <a:solidFill>
              <a:srgbClr val="F5AB0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Franklin Gothic Demi Cond" panose="020B0706030402020204" pitchFamily="34" charset="0"/>
              </a:endParaRPr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187332" y="145614"/>
              <a:ext cx="78751" cy="68034"/>
            </a:xfrm>
            <a:prstGeom prst="rightArrow">
              <a:avLst/>
            </a:prstGeom>
            <a:solidFill>
              <a:srgbClr val="5B6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72529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662" y="1014412"/>
            <a:ext cx="7686675" cy="4829175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4498630" y="1541126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2</a:t>
            </a:r>
          </a:p>
        </p:txBody>
      </p:sp>
      <p:sp>
        <p:nvSpPr>
          <p:cNvPr id="8" name="Oval 7"/>
          <p:cNvSpPr/>
          <p:nvPr/>
        </p:nvSpPr>
        <p:spPr>
          <a:xfrm>
            <a:off x="8110921" y="1541126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3</a:t>
            </a:r>
          </a:p>
        </p:txBody>
      </p:sp>
      <p:sp>
        <p:nvSpPr>
          <p:cNvPr id="9" name="Oval 8"/>
          <p:cNvSpPr/>
          <p:nvPr/>
        </p:nvSpPr>
        <p:spPr>
          <a:xfrm>
            <a:off x="5522435" y="1924321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4</a:t>
            </a:r>
          </a:p>
        </p:txBody>
      </p:sp>
      <p:sp>
        <p:nvSpPr>
          <p:cNvPr id="10" name="Oval 9"/>
          <p:cNvSpPr/>
          <p:nvPr/>
        </p:nvSpPr>
        <p:spPr>
          <a:xfrm>
            <a:off x="3550241" y="5231411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7</a:t>
            </a:r>
          </a:p>
        </p:txBody>
      </p:sp>
      <p:sp>
        <p:nvSpPr>
          <p:cNvPr id="11" name="Oval 10"/>
          <p:cNvSpPr/>
          <p:nvPr/>
        </p:nvSpPr>
        <p:spPr>
          <a:xfrm>
            <a:off x="4621033" y="1009650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1</a:t>
            </a:r>
          </a:p>
        </p:txBody>
      </p:sp>
      <p:sp>
        <p:nvSpPr>
          <p:cNvPr id="12" name="Oval 11"/>
          <p:cNvSpPr/>
          <p:nvPr/>
        </p:nvSpPr>
        <p:spPr>
          <a:xfrm>
            <a:off x="4358586" y="5231410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8</a:t>
            </a:r>
          </a:p>
        </p:txBody>
      </p:sp>
      <p:sp>
        <p:nvSpPr>
          <p:cNvPr id="13" name="Oval 12"/>
          <p:cNvSpPr/>
          <p:nvPr/>
        </p:nvSpPr>
        <p:spPr>
          <a:xfrm>
            <a:off x="9468744" y="2009223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Franklin Gothic Demi Cond" panose="020B0706030402020204" pitchFamily="34" charset="0"/>
              </a:rPr>
              <a:t>5</a:t>
            </a:r>
            <a:endParaRPr lang="en-US" dirty="0">
              <a:solidFill>
                <a:schemeClr val="tx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6272078" y="2145147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060234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675" y="1790700"/>
            <a:ext cx="7486650" cy="3276600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5991991" y="3108374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2</a:t>
            </a:r>
          </a:p>
        </p:txBody>
      </p:sp>
      <p:sp>
        <p:nvSpPr>
          <p:cNvPr id="4" name="Oval 3"/>
          <p:cNvSpPr/>
          <p:nvPr/>
        </p:nvSpPr>
        <p:spPr>
          <a:xfrm>
            <a:off x="6272077" y="3334374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3</a:t>
            </a:r>
          </a:p>
        </p:txBody>
      </p:sp>
      <p:sp>
        <p:nvSpPr>
          <p:cNvPr id="5" name="Oval 4"/>
          <p:cNvSpPr/>
          <p:nvPr/>
        </p:nvSpPr>
        <p:spPr>
          <a:xfrm>
            <a:off x="6774587" y="3720170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4</a:t>
            </a:r>
          </a:p>
        </p:txBody>
      </p:sp>
      <p:sp>
        <p:nvSpPr>
          <p:cNvPr id="6" name="Oval 5"/>
          <p:cNvSpPr/>
          <p:nvPr/>
        </p:nvSpPr>
        <p:spPr>
          <a:xfrm>
            <a:off x="4778717" y="2484223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1</a:t>
            </a:r>
          </a:p>
        </p:txBody>
      </p:sp>
      <p:sp>
        <p:nvSpPr>
          <p:cNvPr id="7" name="Oval 6"/>
          <p:cNvSpPr/>
          <p:nvPr/>
        </p:nvSpPr>
        <p:spPr>
          <a:xfrm>
            <a:off x="9476982" y="2898909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Franklin Gothic Demi Cond" panose="020B0706030402020204" pitchFamily="34" charset="0"/>
              </a:rPr>
              <a:t>5</a:t>
            </a:r>
            <a:endParaRPr lang="en-US" dirty="0">
              <a:solidFill>
                <a:schemeClr val="tx1"/>
              </a:solidFill>
              <a:latin typeface="Franklin Gothic Demi Cond" panose="020B07060304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238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815" y="0"/>
            <a:ext cx="10050369" cy="6858000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10615225" y="630320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Franklin Gothic Demi Cond" panose="020B0706030402020204" pitchFamily="34" charset="0"/>
              </a:rPr>
              <a:t>1</a:t>
            </a:r>
            <a:endParaRPr lang="en-US" dirty="0">
              <a:solidFill>
                <a:schemeClr val="tx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3687203" y="1061070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2</a:t>
            </a:r>
          </a:p>
        </p:txBody>
      </p:sp>
      <p:sp>
        <p:nvSpPr>
          <p:cNvPr id="5" name="Oval 4"/>
          <p:cNvSpPr/>
          <p:nvPr/>
        </p:nvSpPr>
        <p:spPr>
          <a:xfrm>
            <a:off x="6303591" y="1321459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3</a:t>
            </a:r>
          </a:p>
        </p:txBody>
      </p:sp>
      <p:sp>
        <p:nvSpPr>
          <p:cNvPr id="6" name="Oval 5"/>
          <p:cNvSpPr/>
          <p:nvPr/>
        </p:nvSpPr>
        <p:spPr>
          <a:xfrm>
            <a:off x="5560539" y="1844561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4</a:t>
            </a:r>
          </a:p>
        </p:txBody>
      </p:sp>
      <p:sp>
        <p:nvSpPr>
          <p:cNvPr id="7" name="Oval 6"/>
          <p:cNvSpPr/>
          <p:nvPr/>
        </p:nvSpPr>
        <p:spPr>
          <a:xfrm>
            <a:off x="6843169" y="4855491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5</a:t>
            </a:r>
          </a:p>
        </p:txBody>
      </p:sp>
      <p:sp>
        <p:nvSpPr>
          <p:cNvPr id="8" name="Oval 7"/>
          <p:cNvSpPr/>
          <p:nvPr/>
        </p:nvSpPr>
        <p:spPr>
          <a:xfrm>
            <a:off x="10533721" y="2305880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7</a:t>
            </a:r>
          </a:p>
        </p:txBody>
      </p:sp>
      <p:sp>
        <p:nvSpPr>
          <p:cNvPr id="9" name="Oval 8"/>
          <p:cNvSpPr/>
          <p:nvPr/>
        </p:nvSpPr>
        <p:spPr>
          <a:xfrm>
            <a:off x="10475181" y="3293075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8</a:t>
            </a:r>
          </a:p>
        </p:txBody>
      </p:sp>
      <p:sp>
        <p:nvSpPr>
          <p:cNvPr id="10" name="Oval 9"/>
          <p:cNvSpPr/>
          <p:nvPr/>
        </p:nvSpPr>
        <p:spPr>
          <a:xfrm>
            <a:off x="10475181" y="5275621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9</a:t>
            </a:r>
          </a:p>
        </p:txBody>
      </p:sp>
      <p:sp>
        <p:nvSpPr>
          <p:cNvPr id="11" name="Oval 10"/>
          <p:cNvSpPr/>
          <p:nvPr/>
        </p:nvSpPr>
        <p:spPr>
          <a:xfrm>
            <a:off x="10013964" y="1844560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373194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533400"/>
            <a:ext cx="7772400" cy="57912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5560539" y="1196994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Franklin Gothic Demi Cond" panose="020B0706030402020204" pitchFamily="34" charset="0"/>
              </a:rPr>
              <a:t>1</a:t>
            </a:r>
            <a:endParaRPr lang="en-US" dirty="0">
              <a:solidFill>
                <a:schemeClr val="tx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5955956" y="1844560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9491634" y="1468843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9409254" y="4381815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290500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3887" y="2505075"/>
            <a:ext cx="332422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1443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150" y="3205162"/>
            <a:ext cx="2933700" cy="447675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4904346" y="3038348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Franklin Gothic Demi Cond" panose="020B0706030402020204" pitchFamily="34" charset="0"/>
              </a:rPr>
              <a:t>1</a:t>
            </a:r>
            <a:endParaRPr lang="en-US" dirty="0">
              <a:solidFill>
                <a:schemeClr val="tx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5356651" y="3038349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2</a:t>
            </a:r>
          </a:p>
        </p:txBody>
      </p:sp>
      <p:sp>
        <p:nvSpPr>
          <p:cNvPr id="5" name="Oval 4"/>
          <p:cNvSpPr/>
          <p:nvPr/>
        </p:nvSpPr>
        <p:spPr>
          <a:xfrm>
            <a:off x="5799689" y="3041115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3</a:t>
            </a:r>
          </a:p>
        </p:txBody>
      </p:sp>
      <p:sp>
        <p:nvSpPr>
          <p:cNvPr id="6" name="Oval 5"/>
          <p:cNvSpPr/>
          <p:nvPr/>
        </p:nvSpPr>
        <p:spPr>
          <a:xfrm>
            <a:off x="6242728" y="3041115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4</a:t>
            </a:r>
          </a:p>
        </p:txBody>
      </p:sp>
      <p:sp>
        <p:nvSpPr>
          <p:cNvPr id="7" name="Oval 6"/>
          <p:cNvSpPr/>
          <p:nvPr/>
        </p:nvSpPr>
        <p:spPr>
          <a:xfrm>
            <a:off x="6676500" y="3041115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5</a:t>
            </a:r>
          </a:p>
        </p:txBody>
      </p:sp>
      <p:sp>
        <p:nvSpPr>
          <p:cNvPr id="8" name="Oval 7"/>
          <p:cNvSpPr/>
          <p:nvPr/>
        </p:nvSpPr>
        <p:spPr>
          <a:xfrm>
            <a:off x="7128805" y="3032815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866747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9612" y="2319337"/>
            <a:ext cx="3152775" cy="2219325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5356650" y="2675883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Franklin Gothic Demi Cond" panose="020B0706030402020204" pitchFamily="34" charset="0"/>
              </a:rPr>
              <a:t>1</a:t>
            </a:r>
            <a:endParaRPr lang="en-US" dirty="0">
              <a:solidFill>
                <a:schemeClr val="tx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7532343" y="2811807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2</a:t>
            </a:r>
          </a:p>
        </p:txBody>
      </p:sp>
      <p:sp>
        <p:nvSpPr>
          <p:cNvPr id="5" name="Oval 4"/>
          <p:cNvSpPr/>
          <p:nvPr/>
        </p:nvSpPr>
        <p:spPr>
          <a:xfrm>
            <a:off x="7602365" y="3880130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4569831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9612" y="2319337"/>
            <a:ext cx="3152775" cy="22193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2462" y="1185862"/>
            <a:ext cx="3267075" cy="4486275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6583678" y="1548549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Franklin Gothic Demi Cond" panose="020B0706030402020204" pitchFamily="34" charset="0"/>
              </a:rPr>
              <a:t>1</a:t>
            </a:r>
            <a:endParaRPr lang="en-US" dirty="0">
              <a:solidFill>
                <a:schemeClr val="tx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6924775" y="2047488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6583677" y="3196390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6723720" y="3546359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3062402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650" y="1914525"/>
            <a:ext cx="3314700" cy="3028950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5962641" y="1914525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Franklin Gothic Demi Cond" panose="020B0706030402020204" pitchFamily="34" charset="0"/>
              </a:rPr>
              <a:t>1</a:t>
            </a:r>
            <a:endParaRPr lang="en-US" dirty="0">
              <a:solidFill>
                <a:schemeClr val="tx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6578399" y="2050449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2</a:t>
            </a:r>
          </a:p>
        </p:txBody>
      </p:sp>
      <p:sp>
        <p:nvSpPr>
          <p:cNvPr id="5" name="Oval 4"/>
          <p:cNvSpPr/>
          <p:nvPr/>
        </p:nvSpPr>
        <p:spPr>
          <a:xfrm>
            <a:off x="5815913" y="2352421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3</a:t>
            </a:r>
          </a:p>
        </p:txBody>
      </p:sp>
      <p:sp>
        <p:nvSpPr>
          <p:cNvPr id="6" name="Oval 5"/>
          <p:cNvSpPr/>
          <p:nvPr/>
        </p:nvSpPr>
        <p:spPr>
          <a:xfrm>
            <a:off x="5854247" y="2654392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4</a:t>
            </a:r>
          </a:p>
        </p:txBody>
      </p:sp>
      <p:sp>
        <p:nvSpPr>
          <p:cNvPr id="7" name="Oval 6"/>
          <p:cNvSpPr/>
          <p:nvPr/>
        </p:nvSpPr>
        <p:spPr>
          <a:xfrm>
            <a:off x="5648288" y="3304664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9043402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296" y="308275"/>
            <a:ext cx="7800975" cy="5648325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2634555" y="1033076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Franklin Gothic Demi Cond" panose="020B0706030402020204" pitchFamily="34" charset="0"/>
              </a:rPr>
              <a:t>1</a:t>
            </a:r>
            <a:endParaRPr lang="en-US" dirty="0">
              <a:solidFill>
                <a:schemeClr val="tx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3711632" y="1597368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2</a:t>
            </a:r>
          </a:p>
        </p:txBody>
      </p:sp>
      <p:sp>
        <p:nvSpPr>
          <p:cNvPr id="5" name="Oval 4"/>
          <p:cNvSpPr/>
          <p:nvPr/>
        </p:nvSpPr>
        <p:spPr>
          <a:xfrm>
            <a:off x="5049794" y="1808724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3</a:t>
            </a:r>
          </a:p>
        </p:txBody>
      </p:sp>
      <p:sp>
        <p:nvSpPr>
          <p:cNvPr id="6" name="Oval 5"/>
          <p:cNvSpPr/>
          <p:nvPr/>
        </p:nvSpPr>
        <p:spPr>
          <a:xfrm>
            <a:off x="5255739" y="2080573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4</a:t>
            </a:r>
          </a:p>
        </p:txBody>
      </p:sp>
      <p:sp>
        <p:nvSpPr>
          <p:cNvPr id="7" name="Oval 6"/>
          <p:cNvSpPr/>
          <p:nvPr/>
        </p:nvSpPr>
        <p:spPr>
          <a:xfrm>
            <a:off x="3799379" y="4046070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5</a:t>
            </a:r>
          </a:p>
        </p:txBody>
      </p:sp>
      <p:sp>
        <p:nvSpPr>
          <p:cNvPr id="8" name="Oval 7"/>
          <p:cNvSpPr/>
          <p:nvPr/>
        </p:nvSpPr>
        <p:spPr>
          <a:xfrm>
            <a:off x="8868517" y="1243912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366199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1223"/>
            <a:ext cx="7610475" cy="3305175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1837037" y="403653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Franklin Gothic Demi Cond" panose="020B0706030402020204" pitchFamily="34" charset="0"/>
              </a:rPr>
              <a:t>1</a:t>
            </a:r>
            <a:endParaRPr lang="en-US" dirty="0">
              <a:solidFill>
                <a:schemeClr val="tx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2969741" y="403653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5371070" y="403653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5836508" y="403653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Franklin Gothic Demi Cond" panose="020B0706030402020204" pitchFamily="34" charset="0"/>
              </a:rPr>
              <a:t>4</a:t>
            </a:r>
            <a:endParaRPr lang="en-US" dirty="0">
              <a:solidFill>
                <a:schemeClr val="tx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7125730" y="403653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Franklin Gothic Demi Cond" panose="020B0706030402020204" pitchFamily="34" charset="0"/>
              </a:rPr>
              <a:t>5</a:t>
            </a:r>
            <a:endParaRPr lang="en-US" dirty="0">
              <a:solidFill>
                <a:schemeClr val="tx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392192" y="1363489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Franklin Gothic Demi Cond" panose="020B0706030402020204" pitchFamily="34" charset="0"/>
              </a:rPr>
              <a:t>6</a:t>
            </a:r>
            <a:endParaRPr lang="en-US" dirty="0">
              <a:solidFill>
                <a:schemeClr val="tx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6903308" y="1363490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Franklin Gothic Demi Cond" panose="020B0706030402020204" pitchFamily="34" charset="0"/>
              </a:rPr>
              <a:t>7</a:t>
            </a:r>
            <a:endParaRPr lang="en-US" dirty="0">
              <a:solidFill>
                <a:schemeClr val="tx1"/>
              </a:solidFill>
              <a:latin typeface="Franklin Gothic Demi Cond" panose="020B07060304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90651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900" y="1471612"/>
            <a:ext cx="8458200" cy="3914775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3111785" y="2186373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Franklin Gothic Demi Cond" panose="020B0706030402020204" pitchFamily="34" charset="0"/>
              </a:rPr>
              <a:t>1</a:t>
            </a:r>
            <a:endParaRPr lang="en-US" dirty="0">
              <a:solidFill>
                <a:schemeClr val="tx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4444798" y="2518467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2</a:t>
            </a:r>
          </a:p>
        </p:txBody>
      </p:sp>
      <p:sp>
        <p:nvSpPr>
          <p:cNvPr id="5" name="Oval 4"/>
          <p:cNvSpPr/>
          <p:nvPr/>
        </p:nvSpPr>
        <p:spPr>
          <a:xfrm>
            <a:off x="4724885" y="2790316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3</a:t>
            </a:r>
          </a:p>
        </p:txBody>
      </p:sp>
      <p:sp>
        <p:nvSpPr>
          <p:cNvPr id="6" name="Oval 5"/>
          <p:cNvSpPr/>
          <p:nvPr/>
        </p:nvSpPr>
        <p:spPr>
          <a:xfrm>
            <a:off x="6981294" y="2654391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4</a:t>
            </a:r>
          </a:p>
        </p:txBody>
      </p:sp>
      <p:sp>
        <p:nvSpPr>
          <p:cNvPr id="7" name="Oval 6"/>
          <p:cNvSpPr/>
          <p:nvPr/>
        </p:nvSpPr>
        <p:spPr>
          <a:xfrm>
            <a:off x="5887185" y="3157150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5</a:t>
            </a:r>
          </a:p>
        </p:txBody>
      </p:sp>
      <p:sp>
        <p:nvSpPr>
          <p:cNvPr id="8" name="Oval 7"/>
          <p:cNvSpPr/>
          <p:nvPr/>
        </p:nvSpPr>
        <p:spPr>
          <a:xfrm>
            <a:off x="4238853" y="3946248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6</a:t>
            </a:r>
          </a:p>
        </p:txBody>
      </p:sp>
      <p:sp>
        <p:nvSpPr>
          <p:cNvPr id="10" name="Oval 9"/>
          <p:cNvSpPr/>
          <p:nvPr/>
        </p:nvSpPr>
        <p:spPr>
          <a:xfrm>
            <a:off x="9918843" y="2458222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7300746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962641" y="1914525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Franklin Gothic Demi Cond" panose="020B0706030402020204" pitchFamily="34" charset="0"/>
              </a:rPr>
              <a:t>1</a:t>
            </a:r>
            <a:endParaRPr lang="en-US" dirty="0">
              <a:solidFill>
                <a:schemeClr val="tx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6578399" y="2050449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2</a:t>
            </a:r>
          </a:p>
        </p:txBody>
      </p:sp>
      <p:sp>
        <p:nvSpPr>
          <p:cNvPr id="5" name="Oval 4"/>
          <p:cNvSpPr/>
          <p:nvPr/>
        </p:nvSpPr>
        <p:spPr>
          <a:xfrm>
            <a:off x="5815913" y="2352421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3</a:t>
            </a:r>
          </a:p>
        </p:txBody>
      </p:sp>
      <p:sp>
        <p:nvSpPr>
          <p:cNvPr id="6" name="Oval 5"/>
          <p:cNvSpPr/>
          <p:nvPr/>
        </p:nvSpPr>
        <p:spPr>
          <a:xfrm>
            <a:off x="5854247" y="2654392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4</a:t>
            </a:r>
          </a:p>
        </p:txBody>
      </p:sp>
      <p:sp>
        <p:nvSpPr>
          <p:cNvPr id="7" name="Oval 6"/>
          <p:cNvSpPr/>
          <p:nvPr/>
        </p:nvSpPr>
        <p:spPr>
          <a:xfrm>
            <a:off x="5648288" y="3304664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5</a:t>
            </a:r>
          </a:p>
        </p:txBody>
      </p:sp>
      <p:sp>
        <p:nvSpPr>
          <p:cNvPr id="8" name="Oval 7"/>
          <p:cNvSpPr/>
          <p:nvPr/>
        </p:nvSpPr>
        <p:spPr>
          <a:xfrm>
            <a:off x="6298312" y="3361037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5984298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862" y="1162050"/>
            <a:ext cx="9058275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5346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212" y="395287"/>
            <a:ext cx="9553575" cy="60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4139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105" y="0"/>
            <a:ext cx="99897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069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831" y="274808"/>
            <a:ext cx="9334500" cy="3705225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1853512" y="1338774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Franklin Gothic Demi Cond" panose="020B0706030402020204" pitchFamily="34" charset="0"/>
              </a:rPr>
              <a:t>1</a:t>
            </a:r>
            <a:endParaRPr lang="en-US" dirty="0">
              <a:solidFill>
                <a:schemeClr val="tx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2133599" y="1610623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1342763" y="2103609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1713468" y="2342309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Franklin Gothic Demi Cond" panose="020B0706030402020204" pitchFamily="34" charset="0"/>
              </a:rPr>
              <a:t>4</a:t>
            </a:r>
            <a:endParaRPr lang="en-US" dirty="0">
              <a:solidFill>
                <a:schemeClr val="tx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2133598" y="2478234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Franklin Gothic Demi Cond" panose="020B0706030402020204" pitchFamily="34" charset="0"/>
              </a:rPr>
              <a:t>5</a:t>
            </a:r>
            <a:endParaRPr lang="en-US" dirty="0">
              <a:solidFill>
                <a:schemeClr val="tx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9053381" y="1095888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7</a:t>
            </a:r>
          </a:p>
        </p:txBody>
      </p:sp>
      <p:sp>
        <p:nvSpPr>
          <p:cNvPr id="13" name="Oval 12"/>
          <p:cNvSpPr/>
          <p:nvPr/>
        </p:nvSpPr>
        <p:spPr>
          <a:xfrm>
            <a:off x="1392189" y="2905896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Franklin Gothic Demi Cond" panose="020B0706030402020204" pitchFamily="34" charset="0"/>
              </a:rPr>
              <a:t>6</a:t>
            </a:r>
            <a:endParaRPr lang="en-US" dirty="0">
              <a:solidFill>
                <a:schemeClr val="tx1"/>
              </a:solidFill>
              <a:latin typeface="Franklin Gothic Demi Cond" panose="020B07060304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6905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986" y="210708"/>
            <a:ext cx="8010525" cy="5019675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7158679" y="1231812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Franklin Gothic Demi Cond" panose="020B0706030402020204" pitchFamily="34" charset="0"/>
              </a:rPr>
              <a:t>1</a:t>
            </a:r>
            <a:endParaRPr lang="en-US" dirty="0">
              <a:solidFill>
                <a:schemeClr val="tx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2413685" y="3177745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4329810" y="2905895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4932786" y="2905895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Franklin Gothic Demi Cond" panose="020B0706030402020204" pitchFamily="34" charset="0"/>
              </a:rPr>
              <a:t>4</a:t>
            </a:r>
            <a:endParaRPr lang="en-US" dirty="0">
              <a:solidFill>
                <a:schemeClr val="tx1"/>
              </a:solidFill>
              <a:latin typeface="Franklin Gothic Demi Cond" panose="020B07060304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2276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725" y="581025"/>
            <a:ext cx="8210550" cy="5695950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9848850" y="647700"/>
            <a:ext cx="257174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Franklin Gothic Demi Cond" panose="020B0706030402020204" pitchFamily="34" charset="0"/>
              </a:rPr>
              <a:t>1</a:t>
            </a:r>
            <a:endParaRPr lang="en-US" dirty="0">
              <a:solidFill>
                <a:schemeClr val="tx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5606361" y="1362075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751304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775" y="781050"/>
            <a:ext cx="8172450" cy="5295900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5886188" y="1551159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3</a:t>
            </a:r>
          </a:p>
        </p:txBody>
      </p:sp>
      <p:sp>
        <p:nvSpPr>
          <p:cNvPr id="4" name="Oval 3"/>
          <p:cNvSpPr/>
          <p:nvPr/>
        </p:nvSpPr>
        <p:spPr>
          <a:xfrm>
            <a:off x="9419193" y="4199684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Franklin Gothic Demi Cond" panose="020B0706030402020204" pitchFamily="34" charset="0"/>
              </a:rPr>
              <a:t>4</a:t>
            </a:r>
            <a:endParaRPr lang="en-US" dirty="0">
              <a:solidFill>
                <a:schemeClr val="tx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5886187" y="4668984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Franklin Gothic Demi Cond" panose="020B0706030402020204" pitchFamily="34" charset="0"/>
              </a:rPr>
              <a:t>5</a:t>
            </a:r>
            <a:endParaRPr lang="en-US" dirty="0">
              <a:solidFill>
                <a:schemeClr val="tx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8881160" y="5372967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Franklin Gothic Demi Cond" panose="020B0706030402020204" pitchFamily="34" charset="0"/>
              </a:rPr>
              <a:t>6</a:t>
            </a:r>
            <a:endParaRPr lang="en-US" dirty="0">
              <a:solidFill>
                <a:schemeClr val="tx1"/>
              </a:solidFill>
              <a:latin typeface="Franklin Gothic Demi Cond" panose="020B07060304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3141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687" y="1566862"/>
            <a:ext cx="8048625" cy="3724275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9740212" y="1746547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Franklin Gothic Demi Cond" panose="020B0706030402020204" pitchFamily="34" charset="0"/>
              </a:rPr>
              <a:t>1</a:t>
            </a:r>
            <a:endParaRPr lang="en-US" dirty="0">
              <a:solidFill>
                <a:schemeClr val="tx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9600168" y="2750083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2</a:t>
            </a:r>
          </a:p>
        </p:txBody>
      </p:sp>
      <p:sp>
        <p:nvSpPr>
          <p:cNvPr id="5" name="Oval 4"/>
          <p:cNvSpPr/>
          <p:nvPr/>
        </p:nvSpPr>
        <p:spPr>
          <a:xfrm>
            <a:off x="6448163" y="3199298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3</a:t>
            </a:r>
          </a:p>
        </p:txBody>
      </p:sp>
      <p:sp>
        <p:nvSpPr>
          <p:cNvPr id="6" name="Oval 5"/>
          <p:cNvSpPr/>
          <p:nvPr/>
        </p:nvSpPr>
        <p:spPr>
          <a:xfrm>
            <a:off x="8004150" y="3199299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Franklin Gothic Demi Cond" panose="020B0706030402020204" pitchFamily="34" charset="0"/>
              </a:rPr>
              <a:t>4</a:t>
            </a:r>
            <a:endParaRPr lang="en-US" dirty="0">
              <a:solidFill>
                <a:schemeClr val="tx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8773696" y="3199299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Franklin Gothic Demi Cond" panose="020B0706030402020204" pitchFamily="34" charset="0"/>
              </a:rPr>
              <a:t>5</a:t>
            </a:r>
            <a:endParaRPr lang="en-US" dirty="0">
              <a:solidFill>
                <a:schemeClr val="tx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9543242" y="3199300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Franklin Gothic Demi Cond" panose="020B0706030402020204" pitchFamily="34" charset="0"/>
              </a:rPr>
              <a:t>6</a:t>
            </a:r>
            <a:endParaRPr lang="en-US" dirty="0">
              <a:solidFill>
                <a:schemeClr val="tx1"/>
              </a:solidFill>
              <a:latin typeface="Franklin Gothic Demi Cond" panose="020B07060304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5434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675" y="604837"/>
            <a:ext cx="7486650" cy="5648325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4107334" y="1363488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Franklin Gothic Demi Cond" panose="020B0706030402020204" pitchFamily="34" charset="0"/>
              </a:rPr>
              <a:t>1</a:t>
            </a:r>
            <a:endParaRPr lang="en-US" dirty="0">
              <a:solidFill>
                <a:schemeClr val="tx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4350351" y="1700596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2</a:t>
            </a:r>
          </a:p>
        </p:txBody>
      </p:sp>
      <p:sp>
        <p:nvSpPr>
          <p:cNvPr id="5" name="Oval 4"/>
          <p:cNvSpPr/>
          <p:nvPr/>
        </p:nvSpPr>
        <p:spPr>
          <a:xfrm>
            <a:off x="3967290" y="2393988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3</a:t>
            </a:r>
          </a:p>
        </p:txBody>
      </p:sp>
      <p:sp>
        <p:nvSpPr>
          <p:cNvPr id="6" name="Oval 5"/>
          <p:cNvSpPr/>
          <p:nvPr/>
        </p:nvSpPr>
        <p:spPr>
          <a:xfrm>
            <a:off x="3827246" y="2817593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Franklin Gothic Demi Cond" panose="020B0706030402020204" pitchFamily="34" charset="0"/>
              </a:rPr>
              <a:t>4</a:t>
            </a:r>
            <a:endParaRPr lang="en-US" dirty="0">
              <a:solidFill>
                <a:schemeClr val="tx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3547159" y="3466068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Franklin Gothic Demi Cond" panose="020B0706030402020204" pitchFamily="34" charset="0"/>
              </a:rPr>
              <a:t>5</a:t>
            </a:r>
            <a:endParaRPr lang="en-US" dirty="0">
              <a:solidFill>
                <a:schemeClr val="tx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3441611" y="3908981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Franklin Gothic Demi Cond" panose="020B0706030402020204" pitchFamily="34" charset="0"/>
              </a:rPr>
              <a:t>6</a:t>
            </a:r>
            <a:endParaRPr lang="en-US" dirty="0">
              <a:solidFill>
                <a:schemeClr val="tx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3551277" y="4351894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Franklin Gothic Demi Cond" panose="020B0706030402020204" pitchFamily="34" charset="0"/>
              </a:rPr>
              <a:t>7</a:t>
            </a:r>
            <a:endParaRPr lang="en-US" dirty="0">
              <a:solidFill>
                <a:schemeClr val="tx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3516521" y="4859615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Franklin Gothic Demi Cond" panose="020B0706030402020204" pitchFamily="34" charset="0"/>
              </a:rPr>
              <a:t>8</a:t>
            </a:r>
            <a:endParaRPr lang="en-US" dirty="0">
              <a:solidFill>
                <a:schemeClr val="tx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9415849" y="750022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909160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187" y="1009650"/>
            <a:ext cx="7667625" cy="4838700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3441610" y="1009650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Franklin Gothic Demi Cond" panose="020B0706030402020204" pitchFamily="34" charset="0"/>
              </a:rPr>
              <a:t>1</a:t>
            </a:r>
            <a:endParaRPr lang="en-US" dirty="0">
              <a:solidFill>
                <a:schemeClr val="tx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4498630" y="1541126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2</a:t>
            </a:r>
          </a:p>
        </p:txBody>
      </p:sp>
      <p:sp>
        <p:nvSpPr>
          <p:cNvPr id="5" name="Oval 4"/>
          <p:cNvSpPr/>
          <p:nvPr/>
        </p:nvSpPr>
        <p:spPr>
          <a:xfrm>
            <a:off x="8975894" y="1541126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3</a:t>
            </a:r>
          </a:p>
        </p:txBody>
      </p:sp>
      <p:sp>
        <p:nvSpPr>
          <p:cNvPr id="6" name="Oval 5"/>
          <p:cNvSpPr/>
          <p:nvPr/>
        </p:nvSpPr>
        <p:spPr>
          <a:xfrm>
            <a:off x="9221224" y="2072602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4</a:t>
            </a:r>
          </a:p>
        </p:txBody>
      </p:sp>
      <p:sp>
        <p:nvSpPr>
          <p:cNvPr id="7" name="Oval 6"/>
          <p:cNvSpPr/>
          <p:nvPr/>
        </p:nvSpPr>
        <p:spPr>
          <a:xfrm>
            <a:off x="3550241" y="5231411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5</a:t>
            </a:r>
          </a:p>
        </p:txBody>
      </p:sp>
      <p:sp>
        <p:nvSpPr>
          <p:cNvPr id="12" name="Oval 11"/>
          <p:cNvSpPr/>
          <p:nvPr/>
        </p:nvSpPr>
        <p:spPr>
          <a:xfrm>
            <a:off x="4358586" y="5231410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434234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1193</TotalTime>
  <Words>108</Words>
  <Application>Microsoft Office PowerPoint</Application>
  <PresentationFormat>Widescreen</PresentationFormat>
  <Paragraphs>108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Franklin Gothic Demi Cond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Dariel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Joel Turner</dc:creator>
  <cp:lastModifiedBy>Joel Turner</cp:lastModifiedBy>
  <cp:revision>34</cp:revision>
  <dcterms:created xsi:type="dcterms:W3CDTF">2017-09-12T16:59:03Z</dcterms:created>
  <dcterms:modified xsi:type="dcterms:W3CDTF">2017-10-02T18:00:22Z</dcterms:modified>
</cp:coreProperties>
</file>