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ED348-C3DA-4169-A303-CD78A41F9817}" v="15" dt="2021-02-08T07:33:3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r178/Emotion-recogni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F6F0F-9688-4B54-98CF-C7D6E29F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ko-KR" altLang="en-US"/>
              <a:t>얼굴 인식 및 음성 인식을 사용한 면접 평가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7A54B-968F-49DF-B6C1-B591BD9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 lnSpcReduction="10000"/>
          </a:bodyPr>
          <a:lstStyle/>
          <a:p>
            <a:pPr marL="285750" indent="-285750" algn="r">
              <a:buFontTx/>
              <a:buChar char="-"/>
            </a:pPr>
            <a:r>
              <a:rPr lang="ko-KR" altLang="en-US"/>
              <a:t>프로젝트명 </a:t>
            </a:r>
            <a:r>
              <a:rPr lang="en-US" altLang="ko-KR"/>
              <a:t>: Intercam</a:t>
            </a:r>
          </a:p>
          <a:p>
            <a:pPr marL="285750" indent="-285750" algn="r">
              <a:buFontTx/>
              <a:buChar char="-"/>
            </a:pPr>
            <a:r>
              <a:rPr lang="ko-KR" altLang="en-US"/>
              <a:t>조원 </a:t>
            </a:r>
            <a:r>
              <a:rPr lang="en-US" altLang="ko-KR"/>
              <a:t>: </a:t>
            </a:r>
            <a:r>
              <a:rPr lang="ko-KR" altLang="en-US"/>
              <a:t>구민준</a:t>
            </a:r>
            <a:r>
              <a:rPr lang="en-US" altLang="ko-KR"/>
              <a:t>, </a:t>
            </a:r>
            <a:r>
              <a:rPr lang="ko-KR" altLang="en-US"/>
              <a:t>박혜원</a:t>
            </a:r>
            <a:r>
              <a:rPr lang="en-US" altLang="ko-KR"/>
              <a:t>, </a:t>
            </a:r>
            <a:r>
              <a:rPr lang="ko-KR" altLang="en-US"/>
              <a:t>이현규</a:t>
            </a:r>
            <a:r>
              <a:rPr lang="en-US" altLang="ko-KR"/>
              <a:t>, </a:t>
            </a:r>
            <a:r>
              <a:rPr lang="ko-KR" altLang="en-US"/>
              <a:t>임동진</a:t>
            </a:r>
            <a:r>
              <a:rPr lang="en-US" altLang="ko-KR"/>
              <a:t>, </a:t>
            </a:r>
            <a:r>
              <a:rPr lang="ko-KR" altLang="en-US"/>
              <a:t>전소희</a:t>
            </a:r>
          </a:p>
        </p:txBody>
      </p:sp>
      <p:pic>
        <p:nvPicPr>
          <p:cNvPr id="4" name="Picture 3" descr="흐림이(가) 표시된 사진&#10;&#10;자동 생성된 설명">
            <a:extLst>
              <a:ext uri="{FF2B5EF4-FFF2-40B4-BE49-F238E27FC236}">
                <a16:creationId xmlns:a16="http://schemas.microsoft.com/office/drawing/2014/main" id="{1E2B6577-35E7-468F-A2EA-605A6A28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4" r="1972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9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/>
              <a:t>영상 평가 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DF23387-5A83-4B61-AE97-BD386BD8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37" y="204893"/>
            <a:ext cx="4674422" cy="6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931" y="166540"/>
            <a:ext cx="5435010" cy="1374720"/>
          </a:xfrm>
        </p:spPr>
        <p:txBody>
          <a:bodyPr>
            <a:normAutofit/>
          </a:bodyPr>
          <a:lstStyle/>
          <a:p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0C392F6-5A30-4462-ABD5-FD92119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740"/>
            <a:ext cx="12192000" cy="521207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24729"/>
            <a:ext cx="5435010" cy="409987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2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000"/>
              <a:t>사용 </a:t>
            </a:r>
            <a:r>
              <a:rPr lang="en-US" altLang="ko-KR" sz="3000"/>
              <a:t>SW </a:t>
            </a:r>
            <a:r>
              <a:rPr lang="ko-KR" altLang="en-US" sz="3000"/>
              <a:t>및 </a:t>
            </a:r>
            <a:r>
              <a:rPr lang="en-US" altLang="ko-KR" sz="3000"/>
              <a:t>Open Source API(</a:t>
            </a:r>
            <a:r>
              <a:rPr lang="ko-KR" altLang="en-US" sz="3000"/>
              <a:t>추가 가능</a:t>
            </a:r>
            <a:r>
              <a:rPr lang="en-US" altLang="ko-KR" sz="3000"/>
              <a:t>)</a:t>
            </a:r>
            <a:endParaRPr lang="ko-KR" altLang="en-US" sz="30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B7CB71-5963-4AFB-A289-81A5393B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74334"/>
            <a:ext cx="5270053" cy="3109331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600"/>
              <a:t>웹 서버 구현 </a:t>
            </a:r>
            <a:r>
              <a:rPr lang="en-US" altLang="ko-KR" sz="1600"/>
              <a:t>: IntelliJ IDEA Community Edition</a:t>
            </a:r>
            <a:r>
              <a:rPr lang="ko-KR" altLang="en-US" sz="1600"/>
              <a:t> 및 </a:t>
            </a:r>
            <a:r>
              <a:rPr lang="en-US" altLang="ko-KR" sz="1600"/>
              <a:t>jdk 11 </a:t>
            </a:r>
            <a:r>
              <a:rPr lang="ko-KR" altLang="en-US" sz="1600"/>
              <a:t>버전 사용</a:t>
            </a:r>
            <a:endParaRPr lang="en-US" altLang="ko-KR" sz="1600"/>
          </a:p>
          <a:p>
            <a:pPr>
              <a:lnSpc>
                <a:spcPct val="90000"/>
              </a:lnSpc>
            </a:pPr>
            <a:r>
              <a:rPr lang="ko-KR" altLang="en-US" sz="1600"/>
              <a:t>내장 </a:t>
            </a:r>
            <a:r>
              <a:rPr lang="en-US" altLang="ko-KR" sz="1600"/>
              <a:t>WAS : Tomcat</a:t>
            </a:r>
          </a:p>
          <a:p>
            <a:pPr>
              <a:lnSpc>
                <a:spcPct val="90000"/>
              </a:lnSpc>
            </a:pPr>
            <a:r>
              <a:rPr lang="ko-KR" altLang="en-US" sz="1600"/>
              <a:t>뷰 파일 구현 </a:t>
            </a:r>
            <a:r>
              <a:rPr lang="en-US" altLang="ko-KR" sz="1600"/>
              <a:t>: (</a:t>
            </a:r>
            <a:r>
              <a:rPr lang="ko-KR" altLang="en-US" sz="1600"/>
              <a:t>미정</a:t>
            </a:r>
            <a:r>
              <a:rPr lang="en-US" altLang="ko-KR" sz="1600"/>
              <a:t>)Thymeleaf</a:t>
            </a:r>
          </a:p>
          <a:p>
            <a:pPr>
              <a:lnSpc>
                <a:spcPct val="90000"/>
              </a:lnSpc>
            </a:pPr>
            <a:r>
              <a:rPr lang="ko-KR" altLang="en-US" sz="1600"/>
              <a:t>운영 서버 </a:t>
            </a:r>
            <a:r>
              <a:rPr lang="en-US" altLang="ko-KR" sz="1600"/>
              <a:t>: AWS EC2</a:t>
            </a:r>
          </a:p>
          <a:p>
            <a:pPr>
              <a:lnSpc>
                <a:spcPct val="90000"/>
              </a:lnSpc>
            </a:pPr>
            <a:r>
              <a:rPr lang="en-US" altLang="ko-KR" sz="1600"/>
              <a:t>DB : (</a:t>
            </a:r>
            <a:r>
              <a:rPr lang="ko-KR" altLang="en-US" sz="1600"/>
              <a:t>미정</a:t>
            </a:r>
            <a:r>
              <a:rPr lang="en-US" altLang="ko-KR" sz="1600"/>
              <a:t>) EC2</a:t>
            </a:r>
            <a:r>
              <a:rPr lang="ko-KR" altLang="en-US" sz="1600"/>
              <a:t>에 따로 설치 </a:t>
            </a:r>
            <a:r>
              <a:rPr lang="en-US" altLang="ko-KR" sz="1600"/>
              <a:t>/ RDS </a:t>
            </a:r>
            <a:r>
              <a:rPr lang="ko-KR" altLang="en-US" sz="1600"/>
              <a:t>사용</a:t>
            </a:r>
            <a:br>
              <a:rPr lang="en-US" altLang="ko-KR" sz="1600"/>
            </a:br>
            <a:r>
              <a:rPr lang="en-US" altLang="ko-KR" sz="1600"/>
              <a:t> </a:t>
            </a:r>
            <a:r>
              <a:rPr lang="ko-KR" altLang="en-US" sz="1600"/>
              <a:t>원격</a:t>
            </a:r>
            <a:r>
              <a:rPr lang="en-US" altLang="ko-KR" sz="1600"/>
              <a:t>(</a:t>
            </a:r>
            <a:r>
              <a:rPr lang="ko-KR" altLang="en-US" sz="1600"/>
              <a:t>외부</a:t>
            </a:r>
            <a:r>
              <a:rPr lang="en-US" altLang="ko-KR" sz="1600"/>
              <a:t>) </a:t>
            </a:r>
            <a:r>
              <a:rPr lang="ko-KR" altLang="en-US" sz="1600"/>
              <a:t>컴퓨터 사용 </a:t>
            </a:r>
            <a:r>
              <a:rPr lang="en-US" altLang="ko-KR" sz="1600"/>
              <a:t>- MySQL</a:t>
            </a:r>
          </a:p>
          <a:p>
            <a:pPr>
              <a:lnSpc>
                <a:spcPct val="90000"/>
              </a:lnSpc>
            </a:pPr>
            <a:r>
              <a:rPr lang="ko-KR" altLang="en-US" sz="1600"/>
              <a:t>얼굴 인식 </a:t>
            </a:r>
            <a:r>
              <a:rPr lang="en-US" altLang="ko-KR" sz="1600"/>
              <a:t>: Phython, OpenCV(pip</a:t>
            </a:r>
            <a:r>
              <a:rPr lang="ko-KR" altLang="en-US" sz="1600"/>
              <a:t>으로 설치한 것을 입력해야하나</a:t>
            </a:r>
            <a:r>
              <a:rPr lang="en-US" altLang="ko-KR" sz="1600"/>
              <a:t>? / </a:t>
            </a:r>
            <a:r>
              <a:rPr lang="ko-KR" altLang="en-US" sz="1600"/>
              <a:t>버전 미상</a:t>
            </a:r>
            <a:r>
              <a:rPr lang="en-US" altLang="ko-KR" sz="1600"/>
              <a:t>) &amp; </a:t>
            </a:r>
            <a:r>
              <a:rPr lang="en-US" altLang="ko-KR" sz="1600">
                <a:hlinkClick r:id="rId3"/>
              </a:rPr>
              <a:t>https://github.com/omar178/Emotion-recognition</a:t>
            </a:r>
            <a:endParaRPr lang="en-US" altLang="ko-KR" sz="1600"/>
          </a:p>
          <a:p>
            <a:pPr>
              <a:lnSpc>
                <a:spcPct val="90000"/>
              </a:lnSpc>
            </a:pPr>
            <a:r>
              <a:rPr lang="ko-KR" altLang="en-US" sz="1600"/>
              <a:t>파일 </a:t>
            </a:r>
            <a:r>
              <a:rPr lang="en-US" altLang="ko-KR" sz="1600"/>
              <a:t>: AWS</a:t>
            </a:r>
            <a:r>
              <a:rPr lang="ko-KR" altLang="en-US" sz="1600"/>
              <a:t> </a:t>
            </a:r>
            <a:r>
              <a:rPr lang="en-US" altLang="ko-KR" sz="1600"/>
              <a:t>S3</a:t>
            </a:r>
          </a:p>
          <a:p>
            <a:pPr>
              <a:lnSpc>
                <a:spcPct val="90000"/>
              </a:lnSpc>
            </a:pPr>
            <a:r>
              <a:rPr lang="ko-KR" altLang="en-US" sz="1600"/>
              <a:t>음성 인식 </a:t>
            </a:r>
            <a:r>
              <a:rPr lang="en-US" altLang="ko-KR" sz="1600"/>
              <a:t>: (</a:t>
            </a:r>
            <a:r>
              <a:rPr lang="ko-KR" altLang="en-US" sz="1600"/>
              <a:t>미정</a:t>
            </a:r>
            <a:r>
              <a:rPr lang="en-US" altLang="ko-KR" sz="1600"/>
              <a:t>) </a:t>
            </a:r>
            <a:r>
              <a:rPr lang="ko-KR" altLang="en-US" sz="1600"/>
              <a:t>카카오 </a:t>
            </a:r>
            <a:r>
              <a:rPr lang="en-US" altLang="ko-KR" sz="1600"/>
              <a:t>/ </a:t>
            </a:r>
            <a:r>
              <a:rPr lang="ko-KR" altLang="en-US" sz="1600"/>
              <a:t>네이버 음성 인식</a:t>
            </a:r>
            <a:endParaRPr lang="en-US" altLang="ko-KR" sz="1600"/>
          </a:p>
          <a:p>
            <a:pPr>
              <a:lnSpc>
                <a:spcPct val="90000"/>
              </a:lnSpc>
            </a:pPr>
            <a:endParaRPr lang="en-US" altLang="ko-KR" sz="1600"/>
          </a:p>
          <a:p>
            <a:pPr>
              <a:lnSpc>
                <a:spcPct val="90000"/>
              </a:lnSpc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5144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자신의 면접 영상을 찍으면 인공지능 및 사람에 의해 해당 면접을 평가하는 웹 사이트 구현</a:t>
            </a:r>
            <a:endParaRPr lang="en-US" altLang="ko-KR"/>
          </a:p>
          <a:p>
            <a:r>
              <a:rPr lang="ko-KR" altLang="en-US"/>
              <a:t>면접 평가 방법</a:t>
            </a:r>
            <a:br>
              <a:rPr lang="en-US" altLang="ko-KR"/>
            </a:br>
            <a:r>
              <a:rPr lang="en-US" altLang="ko-KR"/>
              <a:t>1. </a:t>
            </a:r>
            <a:r>
              <a:rPr lang="ko-KR" altLang="en-US"/>
              <a:t>얼굴 인식을 통한 표정 관리 평가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음성 인식을 통한 문장 전달력 평가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인사 경험이 있는 사람들로 구성된 그룹에 의한 면접 내용 및 목소리 톤 평가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64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13301"/>
            <a:ext cx="9906000" cy="4583751"/>
          </a:xfrm>
        </p:spPr>
        <p:txBody>
          <a:bodyPr/>
          <a:lstStyle/>
          <a:p>
            <a:r>
              <a:rPr lang="ko-KR" altLang="en-US"/>
              <a:t>사이트 자체 아이디</a:t>
            </a:r>
            <a:r>
              <a:rPr lang="en-US" altLang="ko-KR"/>
              <a:t>, </a:t>
            </a:r>
            <a:r>
              <a:rPr lang="ko-KR" altLang="en-US"/>
              <a:t>네이버 아이디</a:t>
            </a:r>
            <a:r>
              <a:rPr lang="en-US" altLang="ko-KR"/>
              <a:t>, </a:t>
            </a:r>
            <a:r>
              <a:rPr lang="ko-KR" altLang="en-US"/>
              <a:t>구글 아이디를 통해 해당 사이트 이용 가능</a:t>
            </a:r>
            <a:endParaRPr lang="en-US" altLang="ko-KR"/>
          </a:p>
          <a:p>
            <a:r>
              <a:rPr lang="ko-KR" altLang="en-US"/>
              <a:t>회원가입 시 이메일</a:t>
            </a:r>
            <a:r>
              <a:rPr lang="en-US" altLang="ko-KR"/>
              <a:t>, </a:t>
            </a:r>
            <a:r>
              <a:rPr lang="ko-KR" altLang="en-US"/>
              <a:t>패스워드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생년월일을 필수 입력해야하며</a:t>
            </a:r>
            <a:r>
              <a:rPr lang="en-US" altLang="ko-KR"/>
              <a:t>, </a:t>
            </a:r>
            <a:r>
              <a:rPr lang="ko-KR" altLang="en-US"/>
              <a:t>연락처 및 선호 취업 분야를 선택적으로 입력 받음</a:t>
            </a:r>
            <a:endParaRPr lang="en-US" altLang="ko-KR"/>
          </a:p>
          <a:p>
            <a:r>
              <a:rPr lang="ko-KR" altLang="en-US"/>
              <a:t>인사 그룹 및 얼굴</a:t>
            </a:r>
            <a:r>
              <a:rPr lang="en-US" altLang="ko-KR"/>
              <a:t>, </a:t>
            </a:r>
            <a:r>
              <a:rPr lang="ko-KR" altLang="en-US"/>
              <a:t>음성 인식에 의한 평가가 모두 완료 되었을 경우</a:t>
            </a:r>
            <a:r>
              <a:rPr lang="en-US" altLang="ko-KR"/>
              <a:t>, </a:t>
            </a:r>
            <a:r>
              <a:rPr lang="ko-KR" altLang="en-US"/>
              <a:t>완료되었음을 명시</a:t>
            </a:r>
            <a:endParaRPr lang="en-US" altLang="ko-KR"/>
          </a:p>
          <a:p>
            <a:r>
              <a:rPr lang="ko-KR" altLang="en-US"/>
              <a:t>내가 올린 영상은 따로 모아서 볼 수 있고</a:t>
            </a:r>
            <a:r>
              <a:rPr lang="en-US" altLang="ko-KR"/>
              <a:t>, </a:t>
            </a:r>
            <a:r>
              <a:rPr lang="ko-KR" altLang="en-US"/>
              <a:t>다른 사람들이 올린 영상도 모두 볼 수 있도록 웹 페이지 구성</a:t>
            </a:r>
            <a:endParaRPr lang="en-US" altLang="ko-KR"/>
          </a:p>
          <a:p>
            <a:r>
              <a:rPr lang="ko-KR" altLang="en-US"/>
              <a:t>메인 화면 구성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- </a:t>
            </a:r>
            <a:r>
              <a:rPr lang="ko-KR" altLang="en-US"/>
              <a:t>동영상 올리기 </a:t>
            </a:r>
            <a:r>
              <a:rPr lang="en-US" altLang="ko-KR"/>
              <a:t>/ </a:t>
            </a:r>
            <a:r>
              <a:rPr lang="ko-KR" altLang="en-US"/>
              <a:t>전체 동영상 리스트 </a:t>
            </a:r>
            <a:r>
              <a:rPr lang="en-US" altLang="ko-KR"/>
              <a:t>/ </a:t>
            </a:r>
            <a:r>
              <a:rPr lang="ko-KR" altLang="en-US"/>
              <a:t>순위 </a:t>
            </a:r>
            <a:r>
              <a:rPr lang="en-US" altLang="ko-KR"/>
              <a:t>1</a:t>
            </a:r>
            <a:r>
              <a:rPr lang="ko-KR" altLang="en-US"/>
              <a:t>위인 동영상 띄우기 </a:t>
            </a:r>
            <a:r>
              <a:rPr lang="en-US" altLang="ko-KR"/>
              <a:t>/ </a:t>
            </a:r>
            <a:r>
              <a:rPr lang="ko-KR" altLang="en-US"/>
              <a:t>공지사항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82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7149"/>
            <a:ext cx="9906000" cy="1382156"/>
          </a:xfrm>
        </p:spPr>
        <p:txBody>
          <a:bodyPr/>
          <a:lstStyle/>
          <a:p>
            <a:pPr algn="ctr"/>
            <a:r>
              <a:rPr lang="ko-KR" altLang="en-US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1007"/>
            <a:ext cx="9906000" cy="4583751"/>
          </a:xfrm>
        </p:spPr>
        <p:txBody>
          <a:bodyPr/>
          <a:lstStyle/>
          <a:p>
            <a:r>
              <a:rPr lang="ko-KR" altLang="en-US"/>
              <a:t>구글</a:t>
            </a:r>
            <a:r>
              <a:rPr lang="en-US" altLang="ko-KR"/>
              <a:t> / </a:t>
            </a:r>
            <a:r>
              <a:rPr lang="ko-KR" altLang="en-US"/>
              <a:t>네이버를 통한 첫 로그인이었을 경우 추가 정보를 입력하는 링크로 연결</a:t>
            </a:r>
            <a:endParaRPr lang="en-US" altLang="ko-KR"/>
          </a:p>
          <a:p>
            <a:r>
              <a:rPr lang="ko-KR" altLang="en-US"/>
              <a:t>영상 등록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제목</a:t>
            </a:r>
            <a:r>
              <a:rPr lang="en-US" altLang="ko-KR"/>
              <a:t>, </a:t>
            </a:r>
            <a:r>
              <a:rPr lang="ko-KR" altLang="en-US"/>
              <a:t>첨부 파일</a:t>
            </a:r>
            <a:r>
              <a:rPr lang="en-US" altLang="ko-KR"/>
              <a:t>(</a:t>
            </a:r>
            <a:r>
              <a:rPr lang="ko-KR" altLang="en-US"/>
              <a:t>영상</a:t>
            </a:r>
            <a:r>
              <a:rPr lang="en-US" altLang="ko-KR"/>
              <a:t>), </a:t>
            </a:r>
            <a:r>
              <a:rPr lang="ko-KR" altLang="en-US"/>
              <a:t>라디오 박스 모두 필수적으로 입력해야함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라디오 박스 리스트 </a:t>
            </a:r>
            <a:r>
              <a:rPr lang="en-US" altLang="ko-KR"/>
              <a:t>: </a:t>
            </a:r>
            <a:r>
              <a:rPr lang="ko-KR" altLang="en-US"/>
              <a:t>지원 분야 </a:t>
            </a:r>
            <a:r>
              <a:rPr lang="en-US" altLang="ko-KR"/>
              <a:t>/ </a:t>
            </a:r>
            <a:r>
              <a:rPr lang="ko-KR" altLang="en-US"/>
              <a:t>학력 </a:t>
            </a:r>
            <a:r>
              <a:rPr lang="en-US" altLang="ko-KR"/>
              <a:t>/ </a:t>
            </a:r>
            <a:r>
              <a:rPr lang="ko-KR" altLang="en-US"/>
              <a:t>구직경험</a:t>
            </a:r>
            <a:r>
              <a:rPr lang="en-US" altLang="ko-KR"/>
              <a:t> / </a:t>
            </a:r>
            <a:r>
              <a:rPr lang="ko-KR" altLang="en-US"/>
              <a:t>사진공개 여부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작성자는 로그인 한 유저 이름</a:t>
            </a:r>
            <a:r>
              <a:rPr lang="en-US" altLang="ko-KR"/>
              <a:t>(</a:t>
            </a:r>
            <a:r>
              <a:rPr lang="ko-KR" altLang="en-US"/>
              <a:t>닉네임</a:t>
            </a:r>
            <a:r>
              <a:rPr lang="en-US" altLang="ko-KR"/>
              <a:t>)</a:t>
            </a:r>
            <a:r>
              <a:rPr lang="ko-KR" altLang="en-US"/>
              <a:t>을 자동으로 입력시킴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지원 분야 </a:t>
            </a:r>
            <a:r>
              <a:rPr lang="en-US" altLang="ko-KR"/>
              <a:t>: IT / </a:t>
            </a:r>
            <a:r>
              <a:rPr lang="ko-KR" altLang="en-US"/>
              <a:t>금융 </a:t>
            </a:r>
            <a:r>
              <a:rPr lang="en-US" altLang="ko-KR"/>
              <a:t>/ </a:t>
            </a:r>
            <a:r>
              <a:rPr lang="ko-KR" altLang="en-US"/>
              <a:t>전기 </a:t>
            </a:r>
            <a:r>
              <a:rPr lang="en-US" altLang="ko-KR"/>
              <a:t>/ </a:t>
            </a:r>
            <a:r>
              <a:rPr lang="ko-KR" altLang="en-US"/>
              <a:t>의료</a:t>
            </a:r>
            <a:r>
              <a:rPr lang="en-US" altLang="ko-KR"/>
              <a:t> / </a:t>
            </a:r>
            <a:r>
              <a:rPr lang="ko-KR" altLang="en-US"/>
              <a:t>기타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학력 </a:t>
            </a:r>
            <a:r>
              <a:rPr lang="en-US" altLang="ko-KR"/>
              <a:t>: </a:t>
            </a:r>
            <a:r>
              <a:rPr lang="ko-KR" altLang="en-US"/>
              <a:t>중졸 </a:t>
            </a:r>
            <a:r>
              <a:rPr lang="en-US" altLang="ko-KR"/>
              <a:t>/ </a:t>
            </a:r>
            <a:r>
              <a:rPr lang="ko-KR" altLang="en-US"/>
              <a:t>고졸 </a:t>
            </a:r>
            <a:r>
              <a:rPr lang="en-US" altLang="ko-KR"/>
              <a:t>/ </a:t>
            </a:r>
            <a:r>
              <a:rPr lang="ko-KR" altLang="en-US"/>
              <a:t>대졸 </a:t>
            </a:r>
            <a:r>
              <a:rPr lang="en-US" altLang="ko-KR"/>
              <a:t>/ </a:t>
            </a:r>
            <a:r>
              <a:rPr lang="ko-KR" altLang="en-US"/>
              <a:t>기타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구직경험 </a:t>
            </a:r>
            <a:r>
              <a:rPr lang="en-US" altLang="ko-KR"/>
              <a:t>: </a:t>
            </a:r>
            <a:r>
              <a:rPr lang="ko-KR" altLang="en-US"/>
              <a:t>없음 </a:t>
            </a:r>
            <a:r>
              <a:rPr lang="en-US" altLang="ko-KR"/>
              <a:t>/ 1~3</a:t>
            </a:r>
            <a:r>
              <a:rPr lang="ko-KR" altLang="en-US"/>
              <a:t>회 </a:t>
            </a:r>
            <a:r>
              <a:rPr lang="en-US" altLang="ko-KR"/>
              <a:t>/ 3~5</a:t>
            </a:r>
            <a:r>
              <a:rPr lang="ko-KR" altLang="en-US"/>
              <a:t>회 </a:t>
            </a:r>
            <a:r>
              <a:rPr lang="en-US" altLang="ko-KR"/>
              <a:t>/ 5</a:t>
            </a:r>
            <a:r>
              <a:rPr lang="ko-KR" altLang="en-US"/>
              <a:t>회 이상</a:t>
            </a:r>
            <a:endParaRPr lang="en-US" altLang="ko-KR"/>
          </a:p>
          <a:p>
            <a:r>
              <a:rPr lang="ko-KR" altLang="en-US"/>
              <a:t>사진 공개 여부 </a:t>
            </a:r>
            <a:r>
              <a:rPr lang="en-US" altLang="ko-KR"/>
              <a:t>: Default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공개</a:t>
            </a:r>
            <a:r>
              <a:rPr lang="en-US" altLang="ko-KR"/>
              <a:t>. </a:t>
            </a:r>
            <a:r>
              <a:rPr lang="ko-KR" altLang="en-US"/>
              <a:t>비공개 선택 시 다른 사람이 내가 올린 영상을 볼 때 얼굴을 볼 수 없음</a:t>
            </a:r>
            <a:r>
              <a:rPr lang="en-US" altLang="ko-KR"/>
              <a:t>(</a:t>
            </a:r>
            <a:r>
              <a:rPr lang="ko-KR" altLang="en-US"/>
              <a:t>영상을 사진으로 덮어씀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- ADMIN,</a:t>
            </a:r>
            <a:r>
              <a:rPr lang="ko-KR" altLang="en-US"/>
              <a:t> 올린 사람</a:t>
            </a:r>
            <a:r>
              <a:rPr lang="en-US" altLang="ko-KR"/>
              <a:t>, </a:t>
            </a:r>
            <a:r>
              <a:rPr lang="ko-KR" altLang="en-US"/>
              <a:t>평가자 권한을 가졌으면 볼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0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7149"/>
            <a:ext cx="9906000" cy="1382156"/>
          </a:xfrm>
        </p:spPr>
        <p:txBody>
          <a:bodyPr/>
          <a:lstStyle/>
          <a:p>
            <a:pPr algn="ctr"/>
            <a:r>
              <a:rPr lang="ko-KR" altLang="en-US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1007"/>
            <a:ext cx="9906000" cy="4583751"/>
          </a:xfrm>
        </p:spPr>
        <p:txBody>
          <a:bodyPr/>
          <a:lstStyle/>
          <a:p>
            <a:r>
              <a:rPr lang="ko-KR" altLang="en-US"/>
              <a:t>관리자 권한을 가진 사람은 모든 영상을 삭제 및 수정 가능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수정 기능 </a:t>
            </a:r>
            <a:r>
              <a:rPr lang="en-US" altLang="ko-KR"/>
              <a:t>: </a:t>
            </a:r>
            <a:r>
              <a:rPr lang="ko-KR" altLang="en-US"/>
              <a:t>댓글 관리</a:t>
            </a:r>
            <a:endParaRPr lang="en-US" altLang="ko-KR"/>
          </a:p>
          <a:p>
            <a:r>
              <a:rPr lang="ko-KR" altLang="en-US"/>
              <a:t>자신이 올린 영상은 자신이 삭제 가능</a:t>
            </a:r>
            <a:r>
              <a:rPr lang="en-US" altLang="ko-KR"/>
              <a:t>(</a:t>
            </a:r>
            <a:r>
              <a:rPr lang="ko-KR" altLang="en-US"/>
              <a:t>수정 기능은 불가</a:t>
            </a:r>
            <a:r>
              <a:rPr lang="en-US" altLang="ko-KR"/>
              <a:t>)</a:t>
            </a:r>
          </a:p>
          <a:p>
            <a:r>
              <a:rPr lang="ko-KR" altLang="en-US"/>
              <a:t>모든 영상 리스트 및 내가 올린 영상 리스트는 스위칭 버튼을 통해</a:t>
            </a:r>
            <a:br>
              <a:rPr lang="en-US" altLang="ko-KR"/>
            </a:br>
            <a:r>
              <a:rPr lang="ko-KR" altLang="en-US"/>
              <a:t>제목</a:t>
            </a:r>
            <a:r>
              <a:rPr lang="en-US" altLang="ko-KR"/>
              <a:t>(</a:t>
            </a:r>
            <a:r>
              <a:rPr lang="ko-KR" altLang="en-US"/>
              <a:t>게시글처럼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&lt;-&gt; </a:t>
            </a:r>
            <a:r>
              <a:rPr lang="ko-KR" altLang="en-US"/>
              <a:t>영상 </a:t>
            </a:r>
            <a:r>
              <a:rPr lang="en-US" altLang="ko-KR"/>
              <a:t>+ </a:t>
            </a:r>
            <a:r>
              <a:rPr lang="ko-KR" altLang="en-US"/>
              <a:t>제목</a:t>
            </a:r>
            <a:r>
              <a:rPr lang="en-US" altLang="ko-KR"/>
              <a:t>(Youtube </a:t>
            </a:r>
            <a:r>
              <a:rPr lang="ko-KR" altLang="en-US"/>
              <a:t>리스트와 같이</a:t>
            </a:r>
            <a:r>
              <a:rPr lang="en-US" altLang="ko-KR"/>
              <a:t>) </a:t>
            </a:r>
            <a:r>
              <a:rPr lang="ko-KR" altLang="en-US"/>
              <a:t>전환 가능</a:t>
            </a:r>
            <a:endParaRPr lang="en-US" altLang="ko-KR"/>
          </a:p>
          <a:p>
            <a:r>
              <a:rPr lang="ko-KR" altLang="en-US"/>
              <a:t>리스트들은 모두 한 페이지당 리스트 </a:t>
            </a:r>
            <a:r>
              <a:rPr lang="en-US" altLang="ko-KR"/>
              <a:t>10</a:t>
            </a:r>
            <a:r>
              <a:rPr lang="ko-KR" altLang="en-US"/>
              <a:t>개씩 보여줌</a:t>
            </a:r>
            <a:endParaRPr lang="en-US" altLang="ko-KR"/>
          </a:p>
          <a:p>
            <a:r>
              <a:rPr lang="ko-KR" altLang="en-US"/>
              <a:t>평점을 통해 순위를 매기며</a:t>
            </a:r>
            <a:r>
              <a:rPr lang="en-US" altLang="ko-KR"/>
              <a:t>, 1~9</a:t>
            </a:r>
            <a:r>
              <a:rPr lang="ko-KR" altLang="en-US"/>
              <a:t>위까지는 순위 페이지에서 </a:t>
            </a:r>
            <a:r>
              <a:rPr lang="en-US" altLang="ko-KR"/>
              <a:t>Youtube</a:t>
            </a:r>
            <a:r>
              <a:rPr lang="ko-KR" altLang="en-US"/>
              <a:t>리스트와 같이 보여줌 </a:t>
            </a:r>
            <a:r>
              <a:rPr lang="en-US" altLang="ko-KR">
                <a:sym typeface="Wingdings" panose="05000000000000000000" pitchFamily="2" charset="2"/>
              </a:rPr>
              <a:t> 3 X 3</a:t>
            </a:r>
            <a:r>
              <a:rPr lang="ko-KR" altLang="en-US">
                <a:sym typeface="Wingdings" panose="05000000000000000000" pitchFamily="2" charset="2"/>
              </a:rPr>
              <a:t>으로 표현 </a:t>
            </a:r>
            <a:r>
              <a:rPr lang="en-US" altLang="ko-KR">
                <a:sym typeface="Wingdings" panose="05000000000000000000" pitchFamily="2" charset="2"/>
              </a:rPr>
              <a:t>&amp; 1~3</a:t>
            </a:r>
            <a:r>
              <a:rPr lang="ko-KR" altLang="en-US">
                <a:sym typeface="Wingdings" panose="05000000000000000000" pitchFamily="2" charset="2"/>
              </a:rPr>
              <a:t>위는 등수를 나타내줌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44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7149"/>
            <a:ext cx="9906000" cy="1382156"/>
          </a:xfrm>
        </p:spPr>
        <p:txBody>
          <a:bodyPr/>
          <a:lstStyle/>
          <a:p>
            <a:pPr algn="ctr"/>
            <a:r>
              <a:rPr lang="ko-KR" altLang="en-US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1007"/>
            <a:ext cx="9906000" cy="4583751"/>
          </a:xfrm>
        </p:spPr>
        <p:txBody>
          <a:bodyPr/>
          <a:lstStyle/>
          <a:p>
            <a:r>
              <a:rPr lang="ko-KR" altLang="en-US"/>
              <a:t>동영상 등록하는 방법</a:t>
            </a:r>
            <a:br>
              <a:rPr lang="en-US" altLang="ko-KR"/>
            </a:br>
            <a:r>
              <a:rPr lang="en-US" altLang="ko-KR"/>
              <a:t>1. </a:t>
            </a:r>
            <a:r>
              <a:rPr lang="ko-KR" altLang="en-US"/>
              <a:t>전체 메뉴 리스트에서 등록하기 버튼 클릭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메인 화면에서 동영상 올리기 버튼 클릭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내가 올린 리스트에서 등록하기 버튼 클릭</a:t>
            </a:r>
            <a:endParaRPr lang="en-US" altLang="ko-KR"/>
          </a:p>
          <a:p>
            <a:r>
              <a:rPr lang="ko-KR" altLang="en-US"/>
              <a:t>인사 그룹에 대한 소개 </a:t>
            </a:r>
            <a:r>
              <a:rPr lang="en-US" altLang="ko-KR"/>
              <a:t>: </a:t>
            </a:r>
            <a:r>
              <a:rPr lang="ko-KR" altLang="en-US"/>
              <a:t>이름 </a:t>
            </a:r>
            <a:r>
              <a:rPr lang="en-US" altLang="ko-KR"/>
              <a:t>/ </a:t>
            </a:r>
            <a:r>
              <a:rPr lang="ko-KR" altLang="en-US"/>
              <a:t>전공 분야 등</a:t>
            </a:r>
            <a:endParaRPr lang="en-US" altLang="ko-KR"/>
          </a:p>
          <a:p>
            <a:r>
              <a:rPr lang="ko-KR" altLang="en-US"/>
              <a:t>고객지원 </a:t>
            </a:r>
            <a:r>
              <a:rPr lang="en-US" altLang="ko-KR"/>
              <a:t>/ FAQ</a:t>
            </a:r>
            <a:r>
              <a:rPr lang="ko-KR" altLang="en-US"/>
              <a:t>를 통해 문제 해결에 대한 해결 방법 지원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23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ko-KR" altLang="en-US"/>
              <a:t>로그인 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en-US" altLang="ko-KR"/>
              <a:t>OAuth</a:t>
            </a:r>
            <a:r>
              <a:rPr lang="ko-KR" altLang="en-US"/>
              <a:t>의 우선순위를 낮춤</a:t>
            </a:r>
            <a:endParaRPr lang="en-US" altLang="ko-KR"/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35BEED-80FA-4B3A-B118-B075CA3D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40" y="659013"/>
            <a:ext cx="6462710" cy="53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B86A9-0F0C-402B-B9FC-C2E54CF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/>
              <a:t>영상 등록 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678A2-DC5B-4AED-A76D-5BD4F587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71C6208-C958-400C-B728-48DD630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808"/>
            <a:ext cx="5510212" cy="66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7E8E2"/>
      </a:lt2>
      <a:accent1>
        <a:srgbClr val="9189D3"/>
      </a:accent1>
      <a:accent2>
        <a:srgbClr val="6F8BC9"/>
      </a:accent2>
      <a:accent3>
        <a:srgbClr val="68ADC7"/>
      </a:accent3>
      <a:accent4>
        <a:srgbClr val="62B2A7"/>
      </a:accent4>
      <a:accent5>
        <a:srgbClr val="70B08D"/>
      </a:accent5>
      <a:accent6>
        <a:srgbClr val="64B466"/>
      </a:accent6>
      <a:hlink>
        <a:srgbClr val="818751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558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Microsoft GothicNeo</vt:lpstr>
      <vt:lpstr>Microsoft GothicNeo Light</vt:lpstr>
      <vt:lpstr>Arial</vt:lpstr>
      <vt:lpstr>AngleLinesVTI</vt:lpstr>
      <vt:lpstr>얼굴 인식 및 음성 인식을 사용한 면접 평가</vt:lpstr>
      <vt:lpstr>사용 SW 및 Open Source API(추가 가능)</vt:lpstr>
      <vt:lpstr>개요</vt:lpstr>
      <vt:lpstr>요구사항</vt:lpstr>
      <vt:lpstr>요구사항</vt:lpstr>
      <vt:lpstr>요구사항</vt:lpstr>
      <vt:lpstr>요구사항</vt:lpstr>
      <vt:lpstr>로그인 흐름도</vt:lpstr>
      <vt:lpstr>영상 등록 흐름도</vt:lpstr>
      <vt:lpstr>영상 평가 흐름도</vt:lpstr>
      <vt:lpstr>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 인식 및 음성 인식을 사용한 면접 평가</dc:title>
  <dc:creator>임 동진</dc:creator>
  <cp:lastModifiedBy>임 동진</cp:lastModifiedBy>
  <cp:revision>2</cp:revision>
  <dcterms:created xsi:type="dcterms:W3CDTF">2021-02-07T14:57:15Z</dcterms:created>
  <dcterms:modified xsi:type="dcterms:W3CDTF">2021-02-08T09:45:03Z</dcterms:modified>
</cp:coreProperties>
</file>