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434E-A68A-41B4-8B03-940230F84198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74C9-16B6-479F-BF96-BB2BFB599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9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434E-A68A-41B4-8B03-940230F84198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74C9-16B6-479F-BF96-BB2BFB599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67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434E-A68A-41B4-8B03-940230F84198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74C9-16B6-479F-BF96-BB2BFB599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6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434E-A68A-41B4-8B03-940230F84198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74C9-16B6-479F-BF96-BB2BFB599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434E-A68A-41B4-8B03-940230F84198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74C9-16B6-479F-BF96-BB2BFB599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2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434E-A68A-41B4-8B03-940230F84198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74C9-16B6-479F-BF96-BB2BFB599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9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434E-A68A-41B4-8B03-940230F84198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74C9-16B6-479F-BF96-BB2BFB599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434E-A68A-41B4-8B03-940230F84198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74C9-16B6-479F-BF96-BB2BFB599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39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434E-A68A-41B4-8B03-940230F84198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74C9-16B6-479F-BF96-BB2BFB599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5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434E-A68A-41B4-8B03-940230F84198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74C9-16B6-479F-BF96-BB2BFB599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6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434E-A68A-41B4-8B03-940230F84198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74C9-16B6-479F-BF96-BB2BFB599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65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5434E-A68A-41B4-8B03-940230F84198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74C9-16B6-479F-BF96-BB2BFB599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Иерархический браузер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3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588601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04932"/>
              </p:ext>
            </p:extLst>
          </p:nvPr>
        </p:nvGraphicFramePr>
        <p:xfrm>
          <a:off x="1392383" y="1935403"/>
          <a:ext cx="19431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</a:tblGrid>
              <a:tr h="3051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Organization</a:t>
                      </a:r>
                      <a:endParaRPr lang="ru-RU" dirty="0"/>
                    </a:p>
                  </a:txBody>
                  <a:tcPr/>
                </a:tc>
              </a:tr>
              <a:tr h="30518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</a:p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74669"/>
              </p:ext>
            </p:extLst>
          </p:nvPr>
        </p:nvGraphicFramePr>
        <p:xfrm>
          <a:off x="4329547" y="1935403"/>
          <a:ext cx="19431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Department</a:t>
                      </a:r>
                      <a:endParaRPr lang="ru-RU" dirty="0"/>
                    </a:p>
                  </a:txBody>
                  <a:tcPr/>
                </a:tc>
              </a:tr>
              <a:tr h="30518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</a:p>
                    <a:p>
                      <a:r>
                        <a:rPr lang="en-US" dirty="0" smtClean="0"/>
                        <a:t>Name</a:t>
                      </a:r>
                    </a:p>
                    <a:p>
                      <a:r>
                        <a:rPr lang="en-US" dirty="0" smtClean="0"/>
                        <a:t>Organization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35483" y="2171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1324" y="25410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98394"/>
              </p:ext>
            </p:extLst>
          </p:nvPr>
        </p:nvGraphicFramePr>
        <p:xfrm>
          <a:off x="7521112" y="1911344"/>
          <a:ext cx="19431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</a:t>
                      </a:r>
                      <a:endParaRPr lang="ru-RU" dirty="0"/>
                    </a:p>
                  </a:txBody>
                  <a:tcPr/>
                </a:tc>
              </a:tr>
              <a:tr h="30518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</a:p>
                    <a:p>
                      <a:r>
                        <a:rPr lang="en-US" dirty="0" smtClean="0"/>
                        <a:t>Name</a:t>
                      </a:r>
                    </a:p>
                    <a:p>
                      <a:r>
                        <a:rPr lang="en-US" dirty="0" smtClean="0"/>
                        <a:t>Last Name</a:t>
                      </a:r>
                    </a:p>
                    <a:p>
                      <a:r>
                        <a:rPr lang="en-US" dirty="0" smtClean="0"/>
                        <a:t>Department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397338" y="2171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06133" y="27256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80979"/>
              </p:ext>
            </p:extLst>
          </p:nvPr>
        </p:nvGraphicFramePr>
        <p:xfrm>
          <a:off x="4586205" y="3719175"/>
          <a:ext cx="1943100" cy="1276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</a:tblGrid>
              <a:tr h="4641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Letter_Addressee</a:t>
                      </a:r>
                      <a:endParaRPr lang="ru-RU" dirty="0"/>
                    </a:p>
                  </a:txBody>
                  <a:tcPr/>
                </a:tc>
              </a:tr>
              <a:tr h="812315">
                <a:tc>
                  <a:txBody>
                    <a:bodyPr/>
                    <a:lstStyle/>
                    <a:p>
                      <a:r>
                        <a:rPr lang="en-US" dirty="0" smtClean="0"/>
                        <a:t>Id 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Letter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22825"/>
              </p:ext>
            </p:extLst>
          </p:nvPr>
        </p:nvGraphicFramePr>
        <p:xfrm>
          <a:off x="1786886" y="5367867"/>
          <a:ext cx="265003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031"/>
              </a:tblGrid>
              <a:tr h="30518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Organization_Addressee</a:t>
                      </a:r>
                      <a:endParaRPr lang="ru-RU" dirty="0"/>
                    </a:p>
                  </a:txBody>
                  <a:tcPr/>
                </a:tc>
              </a:tr>
              <a:tr h="30518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</a:p>
                    <a:p>
                      <a:r>
                        <a:rPr lang="en-US" dirty="0" smtClean="0"/>
                        <a:t>Organization (Id)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86090"/>
              </p:ext>
            </p:extLst>
          </p:nvPr>
        </p:nvGraphicFramePr>
        <p:xfrm>
          <a:off x="1392383" y="3746964"/>
          <a:ext cx="19431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</a:tblGrid>
              <a:tr h="3051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Letter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18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Subject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51073"/>
              </p:ext>
            </p:extLst>
          </p:nvPr>
        </p:nvGraphicFramePr>
        <p:xfrm>
          <a:off x="4956464" y="5364482"/>
          <a:ext cx="270163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/>
              </a:tblGrid>
              <a:tr h="30518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Department_Addressee</a:t>
                      </a:r>
                      <a:endParaRPr lang="ru-RU" dirty="0"/>
                    </a:p>
                  </a:txBody>
                  <a:tcPr/>
                </a:tc>
              </a:tr>
              <a:tr h="30518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</a:p>
                    <a:p>
                      <a:r>
                        <a:rPr lang="en-US" dirty="0" smtClean="0"/>
                        <a:t>Department</a:t>
                      </a:r>
                      <a:r>
                        <a:rPr lang="en-US" baseline="0" dirty="0" smtClean="0"/>
                        <a:t> (Id)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29188"/>
              </p:ext>
            </p:extLst>
          </p:nvPr>
        </p:nvGraphicFramePr>
        <p:xfrm>
          <a:off x="8080313" y="5354012"/>
          <a:ext cx="265003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031"/>
              </a:tblGrid>
              <a:tr h="30518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Employee_Addressee</a:t>
                      </a:r>
                      <a:endParaRPr lang="ru-RU" dirty="0"/>
                    </a:p>
                  </a:txBody>
                  <a:tcPr/>
                </a:tc>
              </a:tr>
              <a:tr h="30518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</a:p>
                    <a:p>
                      <a:r>
                        <a:rPr lang="en-US" dirty="0" smtClean="0"/>
                        <a:t>Employee (Id)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335483" y="3908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80919" y="4202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flipH="1" flipV="1">
            <a:off x="529936" y="4866246"/>
            <a:ext cx="4057477" cy="7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529936" y="2541035"/>
            <a:ext cx="0" cy="232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529936" y="2541033"/>
            <a:ext cx="810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87137" y="2171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80919" y="48110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3335483" y="2431474"/>
            <a:ext cx="1002335" cy="561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6276109" y="2431474"/>
            <a:ext cx="1236518" cy="872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3335483" y="4202680"/>
            <a:ext cx="125193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Таблица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97800"/>
              </p:ext>
            </p:extLst>
          </p:nvPr>
        </p:nvGraphicFramePr>
        <p:xfrm>
          <a:off x="4333009" y="207048"/>
          <a:ext cx="1943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</a:tblGrid>
              <a:tr h="3051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Addressee</a:t>
                      </a:r>
                      <a:endParaRPr lang="ru-RU" dirty="0"/>
                    </a:p>
                  </a:txBody>
                  <a:tcPr/>
                </a:tc>
              </a:tr>
              <a:tr h="30518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Прямая со стрелкой 63"/>
          <p:cNvCxnSpPr/>
          <p:nvPr/>
        </p:nvCxnSpPr>
        <p:spPr>
          <a:xfrm flipV="1">
            <a:off x="2749455" y="716973"/>
            <a:ext cx="1588363" cy="75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62" idx="2"/>
          </p:cNvCxnSpPr>
          <p:nvPr/>
        </p:nvCxnSpPr>
        <p:spPr>
          <a:xfrm flipH="1" flipV="1">
            <a:off x="5304559" y="938568"/>
            <a:ext cx="36368" cy="53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 flipV="1">
            <a:off x="6276110" y="716973"/>
            <a:ext cx="1475508" cy="71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9473045" y="2431474"/>
            <a:ext cx="810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V="1">
            <a:off x="10280072" y="2433664"/>
            <a:ext cx="0" cy="2436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flipH="1" flipV="1">
            <a:off x="6522980" y="4852878"/>
            <a:ext cx="3757092" cy="7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87874" y="45004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</p:txBody>
      </p:sp>
      <p:cxnSp>
        <p:nvCxnSpPr>
          <p:cNvPr id="81" name="Прямая со стрелкой 80"/>
          <p:cNvCxnSpPr/>
          <p:nvPr/>
        </p:nvCxnSpPr>
        <p:spPr>
          <a:xfrm flipV="1">
            <a:off x="4434166" y="5038570"/>
            <a:ext cx="461510" cy="38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 flipV="1">
            <a:off x="5891645" y="4995670"/>
            <a:ext cx="204355" cy="33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 flipV="1">
            <a:off x="6397338" y="4995670"/>
            <a:ext cx="2004188" cy="33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2431473" y="155243"/>
            <a:ext cx="5970053" cy="136628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TextBox 89"/>
          <p:cNvSpPr txBox="1"/>
          <p:nvPr/>
        </p:nvSpPr>
        <p:spPr>
          <a:xfrm>
            <a:off x="7359380" y="77336"/>
            <a:ext cx="462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таким вариантом проблем не должно быть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7199977" y="292133"/>
            <a:ext cx="4788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Letter_Addressee</a:t>
            </a:r>
            <a:r>
              <a:rPr lang="ru-RU" dirty="0" smtClean="0"/>
              <a:t> будет ссылаться на </a:t>
            </a:r>
            <a:r>
              <a:rPr lang="en-US" dirty="0" smtClean="0"/>
              <a:t>Addressee</a:t>
            </a:r>
            <a:endParaRPr lang="ru-RU" dirty="0" smtClean="0"/>
          </a:p>
          <a:p>
            <a:r>
              <a:rPr lang="en-US" dirty="0" err="1" smtClean="0"/>
              <a:t>field_path</a:t>
            </a:r>
            <a:r>
              <a:rPr lang="en-US" dirty="0" smtClean="0"/>
              <a:t>=</a:t>
            </a:r>
            <a:r>
              <a:rPr lang="en-US" dirty="0" err="1" smtClean="0"/>
              <a:t>letter_addressee^letter.addressee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935181" y="6468645"/>
            <a:ext cx="984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field_path</a:t>
            </a:r>
            <a:r>
              <a:rPr lang="en-US" dirty="0" smtClean="0">
                <a:solidFill>
                  <a:srgbClr val="FF0000"/>
                </a:solidFill>
              </a:rPr>
              <a:t> = ?? {</a:t>
            </a:r>
            <a:r>
              <a:rPr lang="en-US" dirty="0" err="1" smtClean="0">
                <a:solidFill>
                  <a:srgbClr val="FF0000"/>
                </a:solidFill>
              </a:rPr>
              <a:t>organization_addressee^letter.organization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department_addressee^letter.department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71</Words>
  <Application>Microsoft Office PowerPoint</Application>
  <PresentationFormat>Широкоэкранный</PresentationFormat>
  <Paragraphs>43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Иерархический браузер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Иерархический браузер</dc:title>
  <dc:creator>Denis Mitavskiy</dc:creator>
  <cp:lastModifiedBy>Denis Mitavskiy</cp:lastModifiedBy>
  <cp:revision>13</cp:revision>
  <dcterms:created xsi:type="dcterms:W3CDTF">2013-11-18T08:17:55Z</dcterms:created>
  <dcterms:modified xsi:type="dcterms:W3CDTF">2013-11-19T07:54:55Z</dcterms:modified>
</cp:coreProperties>
</file>