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4/29/2013</a:t>
            </a:fld>
            <a:endParaRPr lang="en-US" sz="160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4/29/2013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4/29/2013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платформы </a:t>
            </a:r>
            <a:r>
              <a:rPr lang="en-US" dirty="0" smtClean="0"/>
              <a:t>CM5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Общие и детальные виды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3400" y="2590800"/>
            <a:ext cx="8077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Защита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JAAS)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2971800"/>
            <a:ext cx="457200" cy="3124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Конфигурация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419600"/>
            <a:ext cx="7086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600200" y="4572000"/>
            <a:ext cx="800219" cy="1447800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Spring-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контейнер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4600" y="5105400"/>
            <a:ext cx="60198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048000" y="5562600"/>
            <a:ext cx="541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Фильтрация по правам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048000" y="5181600"/>
            <a:ext cx="541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(Internal)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5557" y="5181600"/>
            <a:ext cx="492443" cy="685800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DAO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77000" y="2971800"/>
            <a:ext cx="21336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SOAP/REST WS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66800" y="2971800"/>
            <a:ext cx="1828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Vaadin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Servlet</a:t>
            </a:r>
            <a:endParaRPr lang="en-US" sz="16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514600" y="4572000"/>
            <a:ext cx="6019800" cy="304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Internal API</a:t>
            </a:r>
            <a:endParaRPr lang="en-US" sz="20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24200" y="2971800"/>
            <a:ext cx="28194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АРМ (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24200" y="1371600"/>
            <a:ext cx="2438400" cy="533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АРМ</a:t>
            </a:r>
            <a:endParaRPr lang="en-US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553200" y="1371600"/>
            <a:ext cx="2133600" cy="533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Сторонние клиенты</a:t>
            </a:r>
            <a:endParaRPr lang="en-US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57200" y="1371600"/>
            <a:ext cx="2438400" cy="533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Универсальный клиент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Стрелка вниз 27"/>
          <p:cNvSpPr/>
          <p:nvPr/>
        </p:nvSpPr>
        <p:spPr>
          <a:xfrm>
            <a:off x="2438400" y="1905000"/>
            <a:ext cx="1524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низ 28"/>
          <p:cNvSpPr/>
          <p:nvPr/>
        </p:nvSpPr>
        <p:spPr>
          <a:xfrm>
            <a:off x="3505200" y="1905000"/>
            <a:ext cx="1524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Стрелка вниз 29"/>
          <p:cNvSpPr/>
          <p:nvPr/>
        </p:nvSpPr>
        <p:spPr>
          <a:xfrm>
            <a:off x="7620000" y="1905000"/>
            <a:ext cx="1524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Стрелка вниз 31"/>
          <p:cNvSpPr/>
          <p:nvPr/>
        </p:nvSpPr>
        <p:spPr>
          <a:xfrm>
            <a:off x="6172200" y="1600200"/>
            <a:ext cx="152400" cy="2286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5715000" y="1600200"/>
            <a:ext cx="8382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5638800" y="1600200"/>
            <a:ext cx="152400" cy="13716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24000" y="3505200"/>
            <a:ext cx="70866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Транзакция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524000" y="3886200"/>
            <a:ext cx="7086600" cy="304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 API</a:t>
            </a:r>
            <a:endParaRPr lang="en-US" sz="20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92033" y="2133600"/>
            <a:ext cx="19463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JavaEE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-сервер</a:t>
            </a:r>
            <a:endParaRPr lang="ru-RU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66800" y="3505200"/>
            <a:ext cx="381000" cy="2590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EJB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3521</TotalTime>
  <Words>44</Words>
  <Application>Microsoft Office PowerPoint</Application>
  <PresentationFormat>Экран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Origin</vt:lpstr>
      <vt:lpstr>Архитектура платформы CM5</vt:lpstr>
      <vt:lpstr>Слои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платформы CM5</dc:title>
  <dc:creator>Denis Mitavskiy</dc:creator>
  <cp:lastModifiedBy>Denis Mitavskiy</cp:lastModifiedBy>
  <cp:revision>92</cp:revision>
  <dcterms:created xsi:type="dcterms:W3CDTF">2013-04-24T09:28:26Z</dcterms:created>
  <dcterms:modified xsi:type="dcterms:W3CDTF">2013-04-30T11:43:31Z</dcterms:modified>
</cp:coreProperties>
</file>