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74" r:id="rId11"/>
    <p:sldId id="288" r:id="rId12"/>
    <p:sldId id="282" r:id="rId13"/>
    <p:sldId id="284" r:id="rId14"/>
    <p:sldId id="283" r:id="rId15"/>
    <p:sldId id="289" r:id="rId16"/>
    <p:sldId id="285" r:id="rId17"/>
    <p:sldId id="29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E"/>
    <a:srgbClr val="DED8D7"/>
    <a:srgbClr val="4CD964"/>
    <a:srgbClr val="263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1414D-9601-4F5D-AE87-D4CF266C0516}" v="138" dt="2022-01-18T20:26:07.626"/>
    <p1510:client id="{0E749392-6CEC-4F6A-BFCA-0B48C1A0412F}" v="3398" dt="2022-01-19T12:07:39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A7760BBA-438B-4450-87F9-77F101E6649D}"/>
    <pc:docChg chg="addSld delSld modSld addMainMaster modMainMaster">
      <pc:chgData name="Lisa Weinmann" userId="88b9c88f3b3af968" providerId="Windows Live" clId="Web-{A7760BBA-438B-4450-87F9-77F101E6649D}" dt="2021-12-15T07:36:55.586" v="123"/>
      <pc:docMkLst>
        <pc:docMk/>
      </pc:docMkLst>
      <pc:sldChg chg="modSp">
        <pc:chgData name="Lisa Weinmann" userId="88b9c88f3b3af968" providerId="Windows Live" clId="Web-{A7760BBA-438B-4450-87F9-77F101E6649D}" dt="2021-12-15T07:36:42.289" v="118" actId="20577"/>
        <pc:sldMkLst>
          <pc:docMk/>
          <pc:sldMk cId="1773006728" sldId="266"/>
        </pc:sldMkLst>
        <pc:spChg chg="mod">
          <ac:chgData name="Lisa Weinmann" userId="88b9c88f3b3af968" providerId="Windows Live" clId="Web-{A7760BBA-438B-4450-87F9-77F101E6649D}" dt="2021-12-15T07:36:42.289" v="118" actId="20577"/>
          <ac:spMkLst>
            <pc:docMk/>
            <pc:sldMk cId="1773006728" sldId="266"/>
            <ac:spMk id="6" creationId="{59A68366-8720-F840-85E0-7BEF9061C9F1}"/>
          </ac:spMkLst>
        </pc:spChg>
      </pc:sldChg>
      <pc:sldChg chg="addSp delSp modSp">
        <pc:chgData name="Lisa Weinmann" userId="88b9c88f3b3af968" providerId="Windows Live" clId="Web-{A7760BBA-438B-4450-87F9-77F101E6649D}" dt="2021-12-15T07:18:11.798" v="34" actId="1076"/>
        <pc:sldMkLst>
          <pc:docMk/>
          <pc:sldMk cId="1552420933" sldId="267"/>
        </pc:sldMkLst>
        <pc:spChg chg="add mod ord">
          <ac:chgData name="Lisa Weinmann" userId="88b9c88f3b3af968" providerId="Windows Live" clId="Web-{A7760BBA-438B-4450-87F9-77F101E6649D}" dt="2021-12-15T07:18:05.923" v="33" actId="14100"/>
          <ac:spMkLst>
            <pc:docMk/>
            <pc:sldMk cId="1552420933" sldId="267"/>
            <ac:spMk id="5" creationId="{F66255CA-6DE2-405C-B78A-F4B574829F4B}"/>
          </ac:spMkLst>
        </pc:spChg>
        <pc:spChg chg="mod">
          <ac:chgData name="Lisa Weinmann" userId="88b9c88f3b3af968" providerId="Windows Live" clId="Web-{A7760BBA-438B-4450-87F9-77F101E6649D}" dt="2021-12-15T07:06:45.582" v="8" actId="20577"/>
          <ac:spMkLst>
            <pc:docMk/>
            <pc:sldMk cId="1552420933" sldId="267"/>
            <ac:spMk id="6" creationId="{59A68366-8720-F840-85E0-7BEF9061C9F1}"/>
          </ac:spMkLst>
        </pc:spChg>
        <pc:spChg chg="add mod">
          <ac:chgData name="Lisa Weinmann" userId="88b9c88f3b3af968" providerId="Windows Live" clId="Web-{A7760BBA-438B-4450-87F9-77F101E6649D}" dt="2021-12-15T07:18:11.798" v="34" actId="1076"/>
          <ac:spMkLst>
            <pc:docMk/>
            <pc:sldMk cId="1552420933" sldId="267"/>
            <ac:spMk id="15" creationId="{70513CEA-5D6B-454C-AA88-65A42653F064}"/>
          </ac:spMkLst>
        </pc:spChg>
        <pc:picChg chg="add mod">
          <ac:chgData name="Lisa Weinmann" userId="88b9c88f3b3af968" providerId="Windows Live" clId="Web-{A7760BBA-438B-4450-87F9-77F101E6649D}" dt="2021-12-15T07:16:20.187" v="13" actId="1076"/>
          <ac:picMkLst>
            <pc:docMk/>
            <pc:sldMk cId="1552420933" sldId="267"/>
            <ac:picMk id="2" creationId="{C39FCF09-5124-4033-9E02-91DD33EE0FB1}"/>
          </ac:picMkLst>
        </pc:picChg>
        <pc:picChg chg="add del mod">
          <ac:chgData name="Lisa Weinmann" userId="88b9c88f3b3af968" providerId="Windows Live" clId="Web-{A7760BBA-438B-4450-87F9-77F101E6649D}" dt="2021-12-15T07:16:30.468" v="15"/>
          <ac:picMkLst>
            <pc:docMk/>
            <pc:sldMk cId="1552420933" sldId="267"/>
            <ac:picMk id="3" creationId="{2086B122-0886-4266-BD32-BD6384832C57}"/>
          </ac:picMkLst>
        </pc:picChg>
        <pc:picChg chg="add mod">
          <ac:chgData name="Lisa Weinmann" userId="88b9c88f3b3af968" providerId="Windows Live" clId="Web-{A7760BBA-438B-4450-87F9-77F101E6649D}" dt="2021-12-15T07:17:50.282" v="29" actId="1076"/>
          <ac:picMkLst>
            <pc:docMk/>
            <pc:sldMk cId="1552420933" sldId="267"/>
            <ac:picMk id="11" creationId="{F4842AAA-DE7C-4A39-9EB0-7B8F9A2AB7D6}"/>
          </ac:picMkLst>
        </pc:picChg>
      </pc:sldChg>
      <pc:sldChg chg="addSp delSp modSp">
        <pc:chgData name="Lisa Weinmann" userId="88b9c88f3b3af968" providerId="Windows Live" clId="Web-{A7760BBA-438B-4450-87F9-77F101E6649D}" dt="2021-12-15T07:23:49.258" v="89" actId="20577"/>
        <pc:sldMkLst>
          <pc:docMk/>
          <pc:sldMk cId="1871352455" sldId="268"/>
        </pc:sldMkLst>
        <pc:spChg chg="mod">
          <ac:chgData name="Lisa Weinmann" userId="88b9c88f3b3af968" providerId="Windows Live" clId="Web-{A7760BBA-438B-4450-87F9-77F101E6649D}" dt="2021-12-15T07:21:14.552" v="67" actId="1076"/>
          <ac:spMkLst>
            <pc:docMk/>
            <pc:sldMk cId="1871352455" sldId="268"/>
            <ac:spMk id="2" creationId="{2A6EDF00-6BFA-4F89-9650-A24503792987}"/>
          </ac:spMkLst>
        </pc:spChg>
        <pc:spChg chg="mod">
          <ac:chgData name="Lisa Weinmann" userId="88b9c88f3b3af968" providerId="Windows Live" clId="Web-{A7760BBA-438B-4450-87F9-77F101E6649D}" dt="2021-12-15T07:23:49.258" v="89" actId="20577"/>
          <ac:spMkLst>
            <pc:docMk/>
            <pc:sldMk cId="1871352455" sldId="268"/>
            <ac:spMk id="6" creationId="{59A68366-8720-F840-85E0-7BEF9061C9F1}"/>
          </ac:spMkLst>
        </pc:spChg>
        <pc:spChg chg="del">
          <ac:chgData name="Lisa Weinmann" userId="88b9c88f3b3af968" providerId="Windows Live" clId="Web-{A7760BBA-438B-4450-87F9-77F101E6649D}" dt="2021-12-15T07:20:57.380" v="59"/>
          <ac:spMkLst>
            <pc:docMk/>
            <pc:sldMk cId="1871352455" sldId="268"/>
            <ac:spMk id="7" creationId="{DA57D212-85D0-5649-94B3-DE02B91031A1}"/>
          </ac:spMkLst>
        </pc:spChg>
        <pc:spChg chg="add mod">
          <ac:chgData name="Lisa Weinmann" userId="88b9c88f3b3af968" providerId="Windows Live" clId="Web-{A7760BBA-438B-4450-87F9-77F101E6649D}" dt="2021-12-15T07:23:38.445" v="84" actId="1076"/>
          <ac:spMkLst>
            <pc:docMk/>
            <pc:sldMk cId="1871352455" sldId="268"/>
            <ac:spMk id="11" creationId="{27F55A8C-E013-45BB-AB5F-C3EBCF1A090A}"/>
          </ac:spMkLst>
        </pc:spChg>
        <pc:picChg chg="add mod">
          <ac:chgData name="Lisa Weinmann" userId="88b9c88f3b3af968" providerId="Windows Live" clId="Web-{A7760BBA-438B-4450-87F9-77F101E6649D}" dt="2021-12-15T07:23:02.398" v="76" actId="1076"/>
          <ac:picMkLst>
            <pc:docMk/>
            <pc:sldMk cId="1871352455" sldId="268"/>
            <ac:picMk id="3" creationId="{5A8B203B-43C4-43D2-81D4-B5AF133F150B}"/>
          </ac:picMkLst>
        </pc:picChg>
        <pc:picChg chg="add mod">
          <ac:chgData name="Lisa Weinmann" userId="88b9c88f3b3af968" providerId="Windows Live" clId="Web-{A7760BBA-438B-4450-87F9-77F101E6649D}" dt="2021-12-15T07:23:26.711" v="80" actId="1076"/>
          <ac:picMkLst>
            <pc:docMk/>
            <pc:sldMk cId="1871352455" sldId="268"/>
            <ac:picMk id="5" creationId="{B2C44373-B35D-4AB7-A730-8D9F8B246AC0}"/>
          </ac:picMkLst>
        </pc:picChg>
      </pc:sldChg>
      <pc:sldChg chg="modSp">
        <pc:chgData name="Lisa Weinmann" userId="88b9c88f3b3af968" providerId="Windows Live" clId="Web-{A7760BBA-438B-4450-87F9-77F101E6649D}" dt="2021-12-15T07:36:48.930" v="122" actId="20577"/>
        <pc:sldMkLst>
          <pc:docMk/>
          <pc:sldMk cId="120289738" sldId="269"/>
        </pc:sldMkLst>
        <pc:spChg chg="mod">
          <ac:chgData name="Lisa Weinmann" userId="88b9c88f3b3af968" providerId="Windows Live" clId="Web-{A7760BBA-438B-4450-87F9-77F101E6649D}" dt="2021-12-15T07:36:48.930" v="122" actId="20577"/>
          <ac:spMkLst>
            <pc:docMk/>
            <pc:sldMk cId="120289738" sldId="269"/>
            <ac:spMk id="6" creationId="{59A68366-8720-F840-85E0-7BEF9061C9F1}"/>
          </ac:spMkLst>
        </pc:spChg>
      </pc:sldChg>
      <pc:sldChg chg="del">
        <pc:chgData name="Lisa Weinmann" userId="88b9c88f3b3af968" providerId="Windows Live" clId="Web-{A7760BBA-438B-4450-87F9-77F101E6649D}" dt="2021-12-15T07:36:55.586" v="123"/>
        <pc:sldMkLst>
          <pc:docMk/>
          <pc:sldMk cId="4232006200" sldId="270"/>
        </pc:sldMkLst>
      </pc:sldChg>
      <pc:sldChg chg="addSp modSp add replId">
        <pc:chgData name="Lisa Weinmann" userId="88b9c88f3b3af968" providerId="Windows Live" clId="Web-{A7760BBA-438B-4450-87F9-77F101E6649D}" dt="2021-12-15T07:19:00.877" v="40" actId="1076"/>
        <pc:sldMkLst>
          <pc:docMk/>
          <pc:sldMk cId="2958422942" sldId="271"/>
        </pc:sldMkLst>
        <pc:spChg chg="add mod">
          <ac:chgData name="Lisa Weinmann" userId="88b9c88f3b3af968" providerId="Windows Live" clId="Web-{A7760BBA-438B-4450-87F9-77F101E6649D}" dt="2021-12-15T07:19:00.877" v="40" actId="1076"/>
          <ac:spMkLst>
            <pc:docMk/>
            <pc:sldMk cId="2958422942" sldId="271"/>
            <ac:spMk id="3" creationId="{E9E6DE0B-48BC-4A7F-B1B8-ED5065749658}"/>
          </ac:spMkLst>
        </pc:spChg>
        <pc:spChg chg="mod">
          <ac:chgData name="Lisa Weinmann" userId="88b9c88f3b3af968" providerId="Windows Live" clId="Web-{A7760BBA-438B-4450-87F9-77F101E6649D}" dt="2021-12-15T07:06:41.550" v="6" actId="20577"/>
          <ac:spMkLst>
            <pc:docMk/>
            <pc:sldMk cId="2958422942" sldId="271"/>
            <ac:spMk id="6" creationId="{59A68366-8720-F840-85E0-7BEF9061C9F1}"/>
          </ac:spMkLst>
        </pc:spChg>
        <pc:picChg chg="add mod">
          <ac:chgData name="Lisa Weinmann" userId="88b9c88f3b3af968" providerId="Windows Live" clId="Web-{A7760BBA-438B-4450-87F9-77F101E6649D}" dt="2021-12-15T07:18:42.205" v="36" actId="1076"/>
          <ac:picMkLst>
            <pc:docMk/>
            <pc:sldMk cId="2958422942" sldId="271"/>
            <ac:picMk id="2" creationId="{CCDF1C0F-ECC0-4A36-A8BC-20EA8355AEB3}"/>
          </ac:picMkLst>
        </pc:picChg>
      </pc:sldChg>
      <pc:sldChg chg="add del">
        <pc:chgData name="Lisa Weinmann" userId="88b9c88f3b3af968" providerId="Windows Live" clId="Web-{A7760BBA-438B-4450-87F9-77F101E6649D}" dt="2021-12-15T07:25:30.073" v="101"/>
        <pc:sldMkLst>
          <pc:docMk/>
          <pc:sldMk cId="2413700129" sldId="272"/>
        </pc:sldMkLst>
      </pc:sldChg>
      <pc:sldChg chg="addSp delSp modSp add replId">
        <pc:chgData name="Lisa Weinmann" userId="88b9c88f3b3af968" providerId="Windows Live" clId="Web-{A7760BBA-438B-4450-87F9-77F101E6649D}" dt="2021-12-15T07:25:27.869" v="100"/>
        <pc:sldMkLst>
          <pc:docMk/>
          <pc:sldMk cId="294708370" sldId="273"/>
        </pc:sldMkLst>
        <pc:spChg chg="del">
          <ac:chgData name="Lisa Weinmann" userId="88b9c88f3b3af968" providerId="Windows Live" clId="Web-{A7760BBA-438B-4450-87F9-77F101E6649D}" dt="2021-12-15T07:24:49.884" v="96"/>
          <ac:spMkLst>
            <pc:docMk/>
            <pc:sldMk cId="294708370" sldId="273"/>
            <ac:spMk id="2" creationId="{2A6EDF00-6BFA-4F89-9650-A24503792987}"/>
          </ac:spMkLst>
        </pc:spChg>
        <pc:spChg chg="del">
          <ac:chgData name="Lisa Weinmann" userId="88b9c88f3b3af968" providerId="Windows Live" clId="Web-{A7760BBA-438B-4450-87F9-77F101E6649D}" dt="2021-12-15T07:24:42.197" v="92"/>
          <ac:spMkLst>
            <pc:docMk/>
            <pc:sldMk cId="294708370" sldId="273"/>
            <ac:spMk id="6" creationId="{59A68366-8720-F840-85E0-7BEF9061C9F1}"/>
          </ac:spMkLst>
        </pc:spChg>
        <pc:spChg chg="add">
          <ac:chgData name="Lisa Weinmann" userId="88b9c88f3b3af968" providerId="Windows Live" clId="Web-{A7760BBA-438B-4450-87F9-77F101E6649D}" dt="2021-12-15T07:25:22.135" v="99"/>
          <ac:spMkLst>
            <pc:docMk/>
            <pc:sldMk cId="294708370" sldId="273"/>
            <ac:spMk id="7" creationId="{8C7E2CAC-B5B9-47B2-99BF-60332C825CEE}"/>
          </ac:spMkLst>
        </pc:spChg>
        <pc:spChg chg="mod">
          <ac:chgData name="Lisa Weinmann" userId="88b9c88f3b3af968" providerId="Windows Live" clId="Web-{A7760BBA-438B-4450-87F9-77F101E6649D}" dt="2021-12-15T07:25:06.510" v="98"/>
          <ac:spMkLst>
            <pc:docMk/>
            <pc:sldMk cId="294708370" sldId="273"/>
            <ac:spMk id="10" creationId="{E83FDFEF-8ACE-EB41-8C1A-871F7CCC3964}"/>
          </ac:spMkLst>
        </pc:spChg>
        <pc:spChg chg="del">
          <ac:chgData name="Lisa Weinmann" userId="88b9c88f3b3af968" providerId="Windows Live" clId="Web-{A7760BBA-438B-4450-87F9-77F101E6649D}" dt="2021-12-15T07:24:47.744" v="95"/>
          <ac:spMkLst>
            <pc:docMk/>
            <pc:sldMk cId="294708370" sldId="273"/>
            <ac:spMk id="11" creationId="{27F55A8C-E013-45BB-AB5F-C3EBCF1A090A}"/>
          </ac:spMkLst>
        </pc:spChg>
        <pc:spChg chg="add">
          <ac:chgData name="Lisa Weinmann" userId="88b9c88f3b3af968" providerId="Windows Live" clId="Web-{A7760BBA-438B-4450-87F9-77F101E6649D}" dt="2021-12-15T07:25:27.869" v="100"/>
          <ac:spMkLst>
            <pc:docMk/>
            <pc:sldMk cId="294708370" sldId="273"/>
            <ac:spMk id="14" creationId="{D34E74B6-7D79-4AB5-B19F-279667FFDEDC}"/>
          </ac:spMkLst>
        </pc:spChg>
        <pc:picChg chg="del">
          <ac:chgData name="Lisa Weinmann" userId="88b9c88f3b3af968" providerId="Windows Live" clId="Web-{A7760BBA-438B-4450-87F9-77F101E6649D}" dt="2021-12-15T07:24:44.150" v="93"/>
          <ac:picMkLst>
            <pc:docMk/>
            <pc:sldMk cId="294708370" sldId="273"/>
            <ac:picMk id="3" creationId="{5A8B203B-43C4-43D2-81D4-B5AF133F150B}"/>
          </ac:picMkLst>
        </pc:picChg>
        <pc:picChg chg="del">
          <ac:chgData name="Lisa Weinmann" userId="88b9c88f3b3af968" providerId="Windows Live" clId="Web-{A7760BBA-438B-4450-87F9-77F101E6649D}" dt="2021-12-15T07:24:45.462" v="94"/>
          <ac:picMkLst>
            <pc:docMk/>
            <pc:sldMk cId="294708370" sldId="273"/>
            <ac:picMk id="5" creationId="{B2C44373-B35D-4AB7-A730-8D9F8B246AC0}"/>
          </ac:picMkLst>
        </pc:picChg>
      </pc:sldChg>
      <pc:sldMasterChg chg="add addSldLayout">
        <pc:chgData name="Lisa Weinmann" userId="88b9c88f3b3af968" providerId="Windows Live" clId="Web-{A7760BBA-438B-4450-87F9-77F101E6649D}" dt="2021-12-15T07:24:27.759" v="90"/>
        <pc:sldMasterMkLst>
          <pc:docMk/>
          <pc:sldMasterMk cId="2171857531" sldId="2147483648"/>
        </pc:sldMasterMkLst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2853475464" sldId="2147483649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415986967" sldId="2147483650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259801733" sldId="2147483651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605295205" sldId="2147483652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585500086" sldId="2147483653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036775713" sldId="2147483654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60511685" sldId="2147483655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71056283" sldId="2147483656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233169491" sldId="2147483657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295946218" sldId="2147483658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8182182" sldId="2147483659"/>
          </pc:sldLayoutMkLst>
        </pc:sldLayoutChg>
      </pc:sldMasterChg>
      <pc:sldMasterChg chg="replId modSldLayout">
        <pc:chgData name="Lisa Weinmann" userId="88b9c88f3b3af968" providerId="Windows Live" clId="Web-{A7760BBA-438B-4450-87F9-77F101E6649D}" dt="2021-12-15T07:24:27.759" v="90"/>
        <pc:sldMasterMkLst>
          <pc:docMk/>
          <pc:sldMasterMk cId="1768578256" sldId="2147483660"/>
        </pc:sldMasterMkLst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536011214" sldId="2147483661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1236474171" sldId="2147483662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661530079" sldId="2147483663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319601292" sldId="2147483664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791311235" sldId="2147483665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3281741665" sldId="2147483666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975035184" sldId="2147483667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795161259" sldId="2147483668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3618182734" sldId="2147483669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1313508041" sldId="2147483670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77173257" sldId="2147483671"/>
          </pc:sldLayoutMkLst>
        </pc:sldLayoutChg>
      </pc:sldMasterChg>
    </pc:docChg>
  </pc:docChgLst>
  <pc:docChgLst>
    <pc:chgData name="Lisa Weinmann" userId="88b9c88f3b3af968" providerId="Windows Live" clId="Web-{6A578496-5041-4463-956F-A89B7679EFAA}"/>
    <pc:docChg chg="addSld modSld">
      <pc:chgData name="Lisa Weinmann" userId="88b9c88f3b3af968" providerId="Windows Live" clId="Web-{6A578496-5041-4463-956F-A89B7679EFAA}" dt="2021-12-15T07:05:34.022" v="399"/>
      <pc:docMkLst>
        <pc:docMk/>
      </pc:docMkLst>
      <pc:sldChg chg="modSp">
        <pc:chgData name="Lisa Weinmann" userId="88b9c88f3b3af968" providerId="Windows Live" clId="Web-{6A578496-5041-4463-956F-A89B7679EFAA}" dt="2021-12-15T06:20:42.837" v="6" actId="20577"/>
        <pc:sldMkLst>
          <pc:docMk/>
          <pc:sldMk cId="52603659" sldId="260"/>
        </pc:sldMkLst>
        <pc:spChg chg="mod">
          <ac:chgData name="Lisa Weinmann" userId="88b9c88f3b3af968" providerId="Windows Live" clId="Web-{6A578496-5041-4463-956F-A89B7679EFAA}" dt="2021-12-15T06:20:42.837" v="6" actId="20577"/>
          <ac:spMkLst>
            <pc:docMk/>
            <pc:sldMk cId="52603659" sldId="260"/>
            <ac:spMk id="14" creationId="{02331372-B900-BE44-B3C4-D5935C797C73}"/>
          </ac:spMkLst>
        </pc:spChg>
      </pc:sldChg>
      <pc:sldChg chg="modSp">
        <pc:chgData name="Lisa Weinmann" userId="88b9c88f3b3af968" providerId="Windows Live" clId="Web-{6A578496-5041-4463-956F-A89B7679EFAA}" dt="2021-12-15T06:43:22.187" v="180" actId="20577"/>
        <pc:sldMkLst>
          <pc:docMk/>
          <pc:sldMk cId="3323479094" sldId="261"/>
        </pc:sldMkLst>
        <pc:spChg chg="mod">
          <ac:chgData name="Lisa Weinmann" userId="88b9c88f3b3af968" providerId="Windows Live" clId="Web-{6A578496-5041-4463-956F-A89B7679EFAA}" dt="2021-12-15T06:43:22.187" v="180" actId="20577"/>
          <ac:spMkLst>
            <pc:docMk/>
            <pc:sldMk cId="3323479094" sldId="261"/>
            <ac:spMk id="6" creationId="{59A68366-8720-F840-85E0-7BEF9061C9F1}"/>
          </ac:spMkLst>
        </pc:spChg>
      </pc:sldChg>
      <pc:sldChg chg="addSp delSp modSp add replId">
        <pc:chgData name="Lisa Weinmann" userId="88b9c88f3b3af968" providerId="Windows Live" clId="Web-{6A578496-5041-4463-956F-A89B7679EFAA}" dt="2021-12-15T07:00:10.919" v="357"/>
        <pc:sldMkLst>
          <pc:docMk/>
          <pc:sldMk cId="1773006728" sldId="266"/>
        </pc:sldMkLst>
        <pc:spChg chg="add mod">
          <ac:chgData name="Lisa Weinmann" userId="88b9c88f3b3af968" providerId="Windows Live" clId="Web-{6A578496-5041-4463-956F-A89B7679EFAA}" dt="2021-12-15T07:00:10.919" v="357"/>
          <ac:spMkLst>
            <pc:docMk/>
            <pc:sldMk cId="1773006728" sldId="266"/>
            <ac:spMk id="3" creationId="{E028D10D-944D-497F-BE72-BF30B97AEABC}"/>
          </ac:spMkLst>
        </pc:spChg>
        <pc:spChg chg="mod">
          <ac:chgData name="Lisa Weinmann" userId="88b9c88f3b3af968" providerId="Windows Live" clId="Web-{6A578496-5041-4463-956F-A89B7679EFAA}" dt="2021-12-15T06:59:27.793" v="349" actId="20577"/>
          <ac:spMkLst>
            <pc:docMk/>
            <pc:sldMk cId="1773006728" sldId="266"/>
            <ac:spMk id="6" creationId="{59A68366-8720-F840-85E0-7BEF9061C9F1}"/>
          </ac:spMkLst>
        </pc:spChg>
        <pc:spChg chg="del mod">
          <ac:chgData name="Lisa Weinmann" userId="88b9c88f3b3af968" providerId="Windows Live" clId="Web-{6A578496-5041-4463-956F-A89B7679EFAA}" dt="2021-12-15T06:59:21.261" v="346"/>
          <ac:spMkLst>
            <pc:docMk/>
            <pc:sldMk cId="1773006728" sldId="266"/>
            <ac:spMk id="7" creationId="{DA57D212-85D0-5649-94B3-DE02B91031A1}"/>
          </ac:spMkLst>
        </pc:spChg>
        <pc:spChg chg="del">
          <ac:chgData name="Lisa Weinmann" userId="88b9c88f3b3af968" providerId="Windows Live" clId="Web-{6A578496-5041-4463-956F-A89B7679EFAA}" dt="2021-12-15T06:31:17.386" v="109"/>
          <ac:spMkLst>
            <pc:docMk/>
            <pc:sldMk cId="1773006728" sldId="266"/>
            <ac:spMk id="15" creationId="{9A03627E-56F3-2140-B204-537F09A8D977}"/>
          </ac:spMkLst>
        </pc:spChg>
        <pc:picChg chg="add mod">
          <ac:chgData name="Lisa Weinmann" userId="88b9c88f3b3af968" providerId="Windows Live" clId="Web-{6A578496-5041-4463-956F-A89B7679EFAA}" dt="2021-12-15T06:58:58.042" v="338" actId="1076"/>
          <ac:picMkLst>
            <pc:docMk/>
            <pc:sldMk cId="1773006728" sldId="266"/>
            <ac:picMk id="2" creationId="{88674111-7503-44CA-AA26-8FFEBC2DC2D1}"/>
          </ac:picMkLst>
        </pc:picChg>
        <pc:picChg chg="del">
          <ac:chgData name="Lisa Weinmann" userId="88b9c88f3b3af968" providerId="Windows Live" clId="Web-{6A578496-5041-4463-956F-A89B7679EFAA}" dt="2021-12-15T06:31:13.823" v="108"/>
          <ac:picMkLst>
            <pc:docMk/>
            <pc:sldMk cId="1773006728" sldId="266"/>
            <ac:picMk id="1029" creationId="{61F31A07-2182-4FED-8DA7-FBBB3D8453AF}"/>
          </ac:picMkLst>
        </pc:picChg>
      </pc:sldChg>
      <pc:sldChg chg="modSp add replId">
        <pc:chgData name="Lisa Weinmann" userId="88b9c88f3b3af968" providerId="Windows Live" clId="Web-{6A578496-5041-4463-956F-A89B7679EFAA}" dt="2021-12-15T07:05:34.022" v="399"/>
        <pc:sldMkLst>
          <pc:docMk/>
          <pc:sldMk cId="1552420933" sldId="267"/>
        </pc:sldMkLst>
        <pc:spChg chg="mod">
          <ac:chgData name="Lisa Weinmann" userId="88b9c88f3b3af968" providerId="Windows Live" clId="Web-{6A578496-5041-4463-956F-A89B7679EFAA}" dt="2021-12-15T07:05:34.022" v="399"/>
          <ac:spMkLst>
            <pc:docMk/>
            <pc:sldMk cId="1552420933" sldId="267"/>
            <ac:spMk id="6" creationId="{59A68366-8720-F840-85E0-7BEF9061C9F1}"/>
          </ac:spMkLst>
        </pc:spChg>
      </pc:sldChg>
      <pc:sldChg chg="addSp modSp add replId">
        <pc:chgData name="Lisa Weinmann" userId="88b9c88f3b3af968" providerId="Windows Live" clId="Web-{6A578496-5041-4463-956F-A89B7679EFAA}" dt="2021-12-15T06:48:31.259" v="312" actId="20577"/>
        <pc:sldMkLst>
          <pc:docMk/>
          <pc:sldMk cId="1871352455" sldId="268"/>
        </pc:sldMkLst>
        <pc:spChg chg="add mod">
          <ac:chgData name="Lisa Weinmann" userId="88b9c88f3b3af968" providerId="Windows Live" clId="Web-{6A578496-5041-4463-956F-A89B7679EFAA}" dt="2021-12-15T06:48:23.837" v="308" actId="1076"/>
          <ac:spMkLst>
            <pc:docMk/>
            <pc:sldMk cId="1871352455" sldId="268"/>
            <ac:spMk id="2" creationId="{2A6EDF00-6BFA-4F89-9650-A24503792987}"/>
          </ac:spMkLst>
        </pc:spChg>
        <pc:spChg chg="mod">
          <ac:chgData name="Lisa Weinmann" userId="88b9c88f3b3af968" providerId="Windows Live" clId="Web-{6A578496-5041-4463-956F-A89B7679EFAA}" dt="2021-12-15T06:48:31.259" v="312" actId="20577"/>
          <ac:spMkLst>
            <pc:docMk/>
            <pc:sldMk cId="1871352455" sldId="268"/>
            <ac:spMk id="6" creationId="{59A68366-8720-F840-85E0-7BEF9061C9F1}"/>
          </ac:spMkLst>
        </pc:spChg>
      </pc:sldChg>
      <pc:sldChg chg="addSp delSp modSp add replId">
        <pc:chgData name="Lisa Weinmann" userId="88b9c88f3b3af968" providerId="Windows Live" clId="Web-{6A578496-5041-4463-956F-A89B7679EFAA}" dt="2021-12-15T07:02:40.142" v="381" actId="14100"/>
        <pc:sldMkLst>
          <pc:docMk/>
          <pc:sldMk cId="120289738" sldId="269"/>
        </pc:sldMkLst>
        <pc:spChg chg="add mod">
          <ac:chgData name="Lisa Weinmann" userId="88b9c88f3b3af968" providerId="Windows Live" clId="Web-{6A578496-5041-4463-956F-A89B7679EFAA}" dt="2021-12-15T07:02:40.142" v="381" actId="14100"/>
          <ac:spMkLst>
            <pc:docMk/>
            <pc:sldMk cId="120289738" sldId="269"/>
            <ac:spMk id="3" creationId="{743EBCD4-7C7D-4FE9-BE9F-46A34FC7ECB2}"/>
          </ac:spMkLst>
        </pc:spChg>
        <pc:spChg chg="mod">
          <ac:chgData name="Lisa Weinmann" userId="88b9c88f3b3af968" providerId="Windows Live" clId="Web-{6A578496-5041-4463-956F-A89B7679EFAA}" dt="2021-12-15T07:01:34.796" v="374"/>
          <ac:spMkLst>
            <pc:docMk/>
            <pc:sldMk cId="120289738" sldId="269"/>
            <ac:spMk id="6" creationId="{59A68366-8720-F840-85E0-7BEF9061C9F1}"/>
          </ac:spMkLst>
        </pc:spChg>
        <pc:spChg chg="del">
          <ac:chgData name="Lisa Weinmann" userId="88b9c88f3b3af968" providerId="Windows Live" clId="Web-{6A578496-5041-4463-956F-A89B7679EFAA}" dt="2021-12-15T07:01:15.749" v="372"/>
          <ac:spMkLst>
            <pc:docMk/>
            <pc:sldMk cId="120289738" sldId="269"/>
            <ac:spMk id="7" creationId="{DA57D212-85D0-5649-94B3-DE02B91031A1}"/>
          </ac:spMkLst>
        </pc:spChg>
        <pc:picChg chg="add mod">
          <ac:chgData name="Lisa Weinmann" userId="88b9c88f3b3af968" providerId="Windows Live" clId="Web-{6A578496-5041-4463-956F-A89B7679EFAA}" dt="2021-12-15T07:02:13.251" v="377" actId="1076"/>
          <ac:picMkLst>
            <pc:docMk/>
            <pc:sldMk cId="120289738" sldId="269"/>
            <ac:picMk id="2" creationId="{4D966F00-D633-4324-97AF-2316A31E1198}"/>
          </ac:picMkLst>
        </pc:picChg>
      </pc:sldChg>
      <pc:sldChg chg="delSp modSp add replId">
        <pc:chgData name="Lisa Weinmann" userId="88b9c88f3b3af968" providerId="Windows Live" clId="Web-{6A578496-5041-4463-956F-A89B7679EFAA}" dt="2021-12-15T07:03:23.503" v="392"/>
        <pc:sldMkLst>
          <pc:docMk/>
          <pc:sldMk cId="4232006200" sldId="270"/>
        </pc:sldMkLst>
        <pc:spChg chg="mod">
          <ac:chgData name="Lisa Weinmann" userId="88b9c88f3b3af968" providerId="Windows Live" clId="Web-{6A578496-5041-4463-956F-A89B7679EFAA}" dt="2021-12-15T07:03:23.503" v="392"/>
          <ac:spMkLst>
            <pc:docMk/>
            <pc:sldMk cId="4232006200" sldId="270"/>
            <ac:spMk id="6" creationId="{59A68366-8720-F840-85E0-7BEF9061C9F1}"/>
          </ac:spMkLst>
        </pc:spChg>
        <pc:spChg chg="del">
          <ac:chgData name="Lisa Weinmann" userId="88b9c88f3b3af968" providerId="Windows Live" clId="Web-{6A578496-5041-4463-956F-A89B7679EFAA}" dt="2021-12-15T07:03:02.158" v="387"/>
          <ac:spMkLst>
            <pc:docMk/>
            <pc:sldMk cId="4232006200" sldId="270"/>
            <ac:spMk id="7" creationId="{DA57D212-85D0-5649-94B3-DE02B91031A1}"/>
          </ac:spMkLst>
        </pc:spChg>
      </pc:sldChg>
    </pc:docChg>
  </pc:docChgLst>
  <pc:docChgLst>
    <pc:chgData name="润聪 陈" userId="86eb2256821ebded" providerId="LiveId" clId="{3E5296DA-FFDF-465A-B045-C46836A12F55}"/>
    <pc:docChg chg="undo custSel addSld delSld modSld">
      <pc:chgData name="润聪 陈" userId="86eb2256821ebded" providerId="LiveId" clId="{3E5296DA-FFDF-465A-B045-C46836A12F55}" dt="2021-12-15T10:19:45.796" v="1121" actId="1076"/>
      <pc:docMkLst>
        <pc:docMk/>
      </pc:docMkLst>
      <pc:sldChg chg="addSp delSp modSp mod">
        <pc:chgData name="润聪 陈" userId="86eb2256821ebded" providerId="LiveId" clId="{3E5296DA-FFDF-465A-B045-C46836A12F55}" dt="2021-12-14T18:31:58.612" v="394" actId="1076"/>
        <pc:sldMkLst>
          <pc:docMk/>
          <pc:sldMk cId="4056334314" sldId="259"/>
        </pc:sldMkLst>
        <pc:spChg chg="add del">
          <ac:chgData name="润聪 陈" userId="86eb2256821ebded" providerId="LiveId" clId="{3E5296DA-FFDF-465A-B045-C46836A12F55}" dt="2021-12-14T18:20:38.356" v="81"/>
          <ac:spMkLst>
            <pc:docMk/>
            <pc:sldMk cId="4056334314" sldId="259"/>
            <ac:spMk id="2" creationId="{A8316EE6-32FD-412A-8D3E-8B5C876F6442}"/>
          </ac:spMkLst>
        </pc:spChg>
        <pc:spChg chg="mod">
          <ac:chgData name="润聪 陈" userId="86eb2256821ebded" providerId="LiveId" clId="{3E5296DA-FFDF-465A-B045-C46836A12F55}" dt="2021-12-14T18:15:59.769" v="32" actId="20577"/>
          <ac:spMkLst>
            <pc:docMk/>
            <pc:sldMk cId="4056334314" sldId="259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16:40.676" v="34" actId="1076"/>
          <ac:spMkLst>
            <pc:docMk/>
            <pc:sldMk cId="4056334314" sldId="259"/>
            <ac:spMk id="7" creationId="{DA57D212-85D0-5649-94B3-DE02B91031A1}"/>
          </ac:spMkLst>
        </pc:spChg>
        <pc:spChg chg="add mod">
          <ac:chgData name="润聪 陈" userId="86eb2256821ebded" providerId="LiveId" clId="{3E5296DA-FFDF-465A-B045-C46836A12F55}" dt="2021-12-14T18:31:58.612" v="394" actId="1076"/>
          <ac:spMkLst>
            <pc:docMk/>
            <pc:sldMk cId="4056334314" sldId="259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26:25.772" v="195" actId="1076"/>
          <ac:spMkLst>
            <pc:docMk/>
            <pc:sldMk cId="4056334314" sldId="259"/>
            <ac:spMk id="15" creationId="{9A03627E-56F3-2140-B204-537F09A8D977}"/>
          </ac:spMkLst>
        </pc:spChg>
        <pc:picChg chg="add mod">
          <ac:chgData name="润聪 陈" userId="86eb2256821ebded" providerId="LiveId" clId="{3E5296DA-FFDF-465A-B045-C46836A12F55}" dt="2021-12-14T18:26:07.571" v="191" actId="1076"/>
          <ac:picMkLst>
            <pc:docMk/>
            <pc:sldMk cId="4056334314" sldId="259"/>
            <ac:picMk id="1027" creationId="{38E413B1-8670-4513-A658-F4E14BE7FD94}"/>
          </ac:picMkLst>
        </pc:picChg>
        <pc:picChg chg="del">
          <ac:chgData name="润聪 陈" userId="86eb2256821ebded" providerId="LiveId" clId="{3E5296DA-FFDF-465A-B045-C46836A12F55}" dt="2021-12-14T18:25:58.500" v="184" actId="478"/>
          <ac:picMkLst>
            <pc:docMk/>
            <pc:sldMk cId="4056334314" sldId="259"/>
            <ac:picMk id="1029" creationId="{61F31A07-2182-4FED-8DA7-FBBB3D8453AF}"/>
          </ac:picMkLst>
        </pc:picChg>
      </pc:sldChg>
      <pc:sldChg chg="addSp delSp modSp add mod">
        <pc:chgData name="润聪 陈" userId="86eb2256821ebded" providerId="LiveId" clId="{3E5296DA-FFDF-465A-B045-C46836A12F55}" dt="2021-12-14T18:39:46.731" v="537" actId="1076"/>
        <pc:sldMkLst>
          <pc:docMk/>
          <pc:sldMk cId="1793985504" sldId="262"/>
        </pc:sldMkLst>
        <pc:spChg chg="mod">
          <ac:chgData name="润聪 陈" userId="86eb2256821ebded" providerId="LiveId" clId="{3E5296DA-FFDF-465A-B045-C46836A12F55}" dt="2021-12-14T18:27:14.848" v="210" actId="20577"/>
          <ac:spMkLst>
            <pc:docMk/>
            <pc:sldMk cId="1793985504" sldId="262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31:55.555" v="393" actId="1076"/>
          <ac:spMkLst>
            <pc:docMk/>
            <pc:sldMk cId="1793985504" sldId="262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39:46.731" v="537" actId="1076"/>
          <ac:spMkLst>
            <pc:docMk/>
            <pc:sldMk cId="1793985504" sldId="262"/>
            <ac:spMk id="15" creationId="{9A03627E-56F3-2140-B204-537F09A8D977}"/>
          </ac:spMkLst>
        </pc:spChg>
        <pc:spChg chg="add del">
          <ac:chgData name="润聪 陈" userId="86eb2256821ebded" providerId="LiveId" clId="{3E5296DA-FFDF-465A-B045-C46836A12F55}" dt="2021-12-14T18:32:18.147" v="398" actId="22"/>
          <ac:spMkLst>
            <pc:docMk/>
            <pc:sldMk cId="1793985504" sldId="262"/>
            <ac:spMk id="16" creationId="{BFD22FA8-DBC7-46F7-8D17-5466B6171EA1}"/>
          </ac:spMkLst>
        </pc:spChg>
        <pc:picChg chg="del">
          <ac:chgData name="润聪 陈" userId="86eb2256821ebded" providerId="LiveId" clId="{3E5296DA-FFDF-465A-B045-C46836A12F55}" dt="2021-12-14T18:31:46.511" v="386" actId="478"/>
          <ac:picMkLst>
            <pc:docMk/>
            <pc:sldMk cId="1793985504" sldId="262"/>
            <ac:picMk id="1027" creationId="{38E413B1-8670-4513-A658-F4E14BE7FD94}"/>
          </ac:picMkLst>
        </pc:picChg>
        <pc:picChg chg="add mod">
          <ac:chgData name="润聪 陈" userId="86eb2256821ebded" providerId="LiveId" clId="{3E5296DA-FFDF-465A-B045-C46836A12F55}" dt="2021-12-14T18:31:53.339" v="392" actId="1076"/>
          <ac:picMkLst>
            <pc:docMk/>
            <pc:sldMk cId="1793985504" sldId="262"/>
            <ac:picMk id="2050" creationId="{C8956035-D2D2-4ED0-BE02-27F2941F9C81}"/>
          </ac:picMkLst>
        </pc:picChg>
      </pc:sldChg>
      <pc:sldChg chg="addSp delSp modSp add mod">
        <pc:chgData name="润聪 陈" userId="86eb2256821ebded" providerId="LiveId" clId="{3E5296DA-FFDF-465A-B045-C46836A12F55}" dt="2021-12-14T18:51:22.027" v="937" actId="20577"/>
        <pc:sldMkLst>
          <pc:docMk/>
          <pc:sldMk cId="134109046" sldId="263"/>
        </pc:sldMkLst>
        <pc:spChg chg="mod">
          <ac:chgData name="润聪 陈" userId="86eb2256821ebded" providerId="LiveId" clId="{3E5296DA-FFDF-465A-B045-C46836A12F55}" dt="2021-12-14T18:49:00.180" v="750" actId="20577"/>
          <ac:spMkLst>
            <pc:docMk/>
            <pc:sldMk cId="134109046" sldId="263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51:22.027" v="937" actId="20577"/>
          <ac:spMkLst>
            <pc:docMk/>
            <pc:sldMk cId="134109046" sldId="263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48:30.137" v="711"/>
          <ac:spMkLst>
            <pc:docMk/>
            <pc:sldMk cId="134109046" sldId="263"/>
            <ac:spMk id="15" creationId="{9A03627E-56F3-2140-B204-537F09A8D977}"/>
          </ac:spMkLst>
        </pc:spChg>
        <pc:picChg chg="del mod">
          <ac:chgData name="润聪 陈" userId="86eb2256821ebded" providerId="LiveId" clId="{3E5296DA-FFDF-465A-B045-C46836A12F55}" dt="2021-12-14T18:39:20.477" v="528" actId="478"/>
          <ac:picMkLst>
            <pc:docMk/>
            <pc:sldMk cId="134109046" sldId="263"/>
            <ac:picMk id="2050" creationId="{C8956035-D2D2-4ED0-BE02-27F2941F9C81}"/>
          </ac:picMkLst>
        </pc:picChg>
        <pc:picChg chg="add del mod">
          <ac:chgData name="润聪 陈" userId="86eb2256821ebded" providerId="LiveId" clId="{3E5296DA-FFDF-465A-B045-C46836A12F55}" dt="2021-12-14T18:48:31.080" v="716" actId="478"/>
          <ac:picMkLst>
            <pc:docMk/>
            <pc:sldMk cId="134109046" sldId="263"/>
            <ac:picMk id="3074" creationId="{C9E07065-A34B-468A-AA48-9A7B6BC9D432}"/>
          </ac:picMkLst>
        </pc:picChg>
        <pc:picChg chg="add del mod">
          <ac:chgData name="润聪 陈" userId="86eb2256821ebded" providerId="LiveId" clId="{3E5296DA-FFDF-465A-B045-C46836A12F55}" dt="2021-12-14T18:48:30.908" v="715"/>
          <ac:picMkLst>
            <pc:docMk/>
            <pc:sldMk cId="134109046" sldId="263"/>
            <ac:picMk id="3076" creationId="{B65BF55E-9510-4239-810A-20D6892E0097}"/>
          </ac:picMkLst>
        </pc:picChg>
      </pc:sldChg>
      <pc:sldChg chg="add del">
        <pc:chgData name="润聪 陈" userId="86eb2256821ebded" providerId="LiveId" clId="{3E5296DA-FFDF-465A-B045-C46836A12F55}" dt="2021-12-14T18:47:33.989" v="707"/>
        <pc:sldMkLst>
          <pc:docMk/>
          <pc:sldMk cId="2234764199" sldId="264"/>
        </pc:sldMkLst>
      </pc:sldChg>
      <pc:sldChg chg="addSp delSp modSp add mod">
        <pc:chgData name="润聪 陈" userId="86eb2256821ebded" providerId="LiveId" clId="{3E5296DA-FFDF-465A-B045-C46836A12F55}" dt="2021-12-15T10:19:45.796" v="1121" actId="1076"/>
        <pc:sldMkLst>
          <pc:docMk/>
          <pc:sldMk cId="4288119073" sldId="264"/>
        </pc:sldMkLst>
        <pc:spChg chg="del mod">
          <ac:chgData name="润聪 陈" userId="86eb2256821ebded" providerId="LiveId" clId="{3E5296DA-FFDF-465A-B045-C46836A12F55}" dt="2021-12-15T09:53:27.933" v="1009" actId="478"/>
          <ac:spMkLst>
            <pc:docMk/>
            <pc:sldMk cId="4288119073" sldId="264"/>
            <ac:spMk id="15" creationId="{9A03627E-56F3-2140-B204-537F09A8D977}"/>
          </ac:spMkLst>
        </pc:spChg>
        <pc:picChg chg="add mod">
          <ac:chgData name="润聪 陈" userId="86eb2256821ebded" providerId="LiveId" clId="{3E5296DA-FFDF-465A-B045-C46836A12F55}" dt="2021-12-15T10:00:05.205" v="1036" actId="1076"/>
          <ac:picMkLst>
            <pc:docMk/>
            <pc:sldMk cId="4288119073" sldId="264"/>
            <ac:picMk id="5" creationId="{12610EC7-DDC5-4A17-8BDB-80D3509AFCDD}"/>
          </ac:picMkLst>
        </pc:picChg>
        <pc:picChg chg="add mod">
          <ac:chgData name="润聪 陈" userId="86eb2256821ebded" providerId="LiveId" clId="{3E5296DA-FFDF-465A-B045-C46836A12F55}" dt="2021-12-15T10:01:35.740" v="1038" actId="1076"/>
          <ac:picMkLst>
            <pc:docMk/>
            <pc:sldMk cId="4288119073" sldId="264"/>
            <ac:picMk id="14" creationId="{51EDC44A-D065-4389-AE98-4BE1D6A00D49}"/>
          </ac:picMkLst>
        </pc:picChg>
        <pc:picChg chg="add mod">
          <ac:chgData name="润聪 陈" userId="86eb2256821ebded" providerId="LiveId" clId="{3E5296DA-FFDF-465A-B045-C46836A12F55}" dt="2021-12-15T10:19:45.796" v="1121" actId="1076"/>
          <ac:picMkLst>
            <pc:docMk/>
            <pc:sldMk cId="4288119073" sldId="264"/>
            <ac:picMk id="22" creationId="{62A9C5F9-F889-492E-BBDC-927188197009}"/>
          </ac:picMkLst>
        </pc:picChg>
        <pc:picChg chg="add del mod">
          <ac:chgData name="润聪 陈" userId="86eb2256821ebded" providerId="LiveId" clId="{3E5296DA-FFDF-465A-B045-C46836A12F55}" dt="2021-12-15T10:19:28.121" v="1109" actId="478"/>
          <ac:picMkLst>
            <pc:docMk/>
            <pc:sldMk cId="4288119073" sldId="264"/>
            <ac:picMk id="24" creationId="{A882C62D-561C-4616-B399-61079595DBF6}"/>
          </ac:picMkLst>
        </pc:picChg>
        <pc:picChg chg="add mod">
          <ac:chgData name="润聪 陈" userId="86eb2256821ebded" providerId="LiveId" clId="{3E5296DA-FFDF-465A-B045-C46836A12F55}" dt="2021-12-15T10:19:43.779" v="1120" actId="1076"/>
          <ac:picMkLst>
            <pc:docMk/>
            <pc:sldMk cId="4288119073" sldId="264"/>
            <ac:picMk id="25" creationId="{6A37358F-10F2-42BE-9BF4-DB840AD9576C}"/>
          </ac:picMkLst>
        </pc:picChg>
        <pc:picChg chg="del">
          <ac:chgData name="润聪 陈" userId="86eb2256821ebded" providerId="LiveId" clId="{3E5296DA-FFDF-465A-B045-C46836A12F55}" dt="2021-12-15T09:53:15.463" v="999" actId="478"/>
          <ac:picMkLst>
            <pc:docMk/>
            <pc:sldMk cId="4288119073" sldId="264"/>
            <ac:picMk id="3076" creationId="{B65BF55E-9510-4239-810A-20D6892E0097}"/>
          </ac:picMkLst>
        </pc:picChg>
        <pc:cxnChg chg="add del mod">
          <ac:chgData name="润聪 陈" userId="86eb2256821ebded" providerId="LiveId" clId="{3E5296DA-FFDF-465A-B045-C46836A12F55}" dt="2021-12-15T09:59:31.601" v="1028" actId="478"/>
          <ac:cxnSpMkLst>
            <pc:docMk/>
            <pc:sldMk cId="4288119073" sldId="264"/>
            <ac:cxnSpMk id="17" creationId="{F7338FFC-FF9E-4157-B3B7-855D8407DFAF}"/>
          </ac:cxnSpMkLst>
        </pc:cxnChg>
        <pc:cxnChg chg="add mod">
          <ac:chgData name="润聪 陈" userId="86eb2256821ebded" providerId="LiveId" clId="{3E5296DA-FFDF-465A-B045-C46836A12F55}" dt="2021-12-15T10:01:33.366" v="1037" actId="1076"/>
          <ac:cxnSpMkLst>
            <pc:docMk/>
            <pc:sldMk cId="4288119073" sldId="264"/>
            <ac:cxnSpMk id="19" creationId="{3FE9DBF2-E079-4991-B1C7-DB4EB755D9D0}"/>
          </ac:cxnSpMkLst>
        </pc:cxnChg>
      </pc:sldChg>
      <pc:sldChg chg="addSp delSp modSp add del mod">
        <pc:chgData name="润聪 陈" userId="86eb2256821ebded" providerId="LiveId" clId="{3E5296DA-FFDF-465A-B045-C46836A12F55}" dt="2021-12-15T10:17:33.575" v="1108" actId="47"/>
        <pc:sldMkLst>
          <pc:docMk/>
          <pc:sldMk cId="2143171618" sldId="265"/>
        </pc:sldMkLst>
        <pc:spChg chg="mod">
          <ac:chgData name="润聪 陈" userId="86eb2256821ebded" providerId="LiveId" clId="{3E5296DA-FFDF-465A-B045-C46836A12F55}" dt="2021-12-14T18:51:49.447" v="968" actId="20577"/>
          <ac:spMkLst>
            <pc:docMk/>
            <pc:sldMk cId="2143171618" sldId="265"/>
            <ac:spMk id="6" creationId="{59A68366-8720-F840-85E0-7BEF9061C9F1}"/>
          </ac:spMkLst>
        </pc:spChg>
        <pc:spChg chg="del">
          <ac:chgData name="润聪 陈" userId="86eb2256821ebded" providerId="LiveId" clId="{3E5296DA-FFDF-465A-B045-C46836A12F55}" dt="2021-12-14T18:51:52.331" v="969" actId="478"/>
          <ac:spMkLst>
            <pc:docMk/>
            <pc:sldMk cId="2143171618" sldId="265"/>
            <ac:spMk id="13" creationId="{7972AD53-0955-4766-BFC7-430ED9BC286D}"/>
          </ac:spMkLst>
        </pc:spChg>
        <pc:spChg chg="del">
          <ac:chgData name="润聪 陈" userId="86eb2256821ebded" providerId="LiveId" clId="{3E5296DA-FFDF-465A-B045-C46836A12F55}" dt="2021-12-14T18:51:54.046" v="971" actId="478"/>
          <ac:spMkLst>
            <pc:docMk/>
            <pc:sldMk cId="2143171618" sldId="265"/>
            <ac:spMk id="15" creationId="{9A03627E-56F3-2140-B204-537F09A8D977}"/>
          </ac:spMkLst>
        </pc:spChg>
        <pc:picChg chg="add del mod">
          <ac:chgData name="润聪 陈" userId="86eb2256821ebded" providerId="LiveId" clId="{3E5296DA-FFDF-465A-B045-C46836A12F55}" dt="2021-12-15T10:09:32.378" v="1039" actId="21"/>
          <ac:picMkLst>
            <pc:docMk/>
            <pc:sldMk cId="2143171618" sldId="265"/>
            <ac:picMk id="3" creationId="{BFF44592-87DA-42DE-A6E8-C6077EA69F3C}"/>
          </ac:picMkLst>
        </pc:picChg>
        <pc:picChg chg="add del mod">
          <ac:chgData name="润聪 陈" userId="86eb2256821ebded" providerId="LiveId" clId="{3E5296DA-FFDF-465A-B045-C46836A12F55}" dt="2021-12-15T10:09:47.085" v="1044" actId="21"/>
          <ac:picMkLst>
            <pc:docMk/>
            <pc:sldMk cId="2143171618" sldId="265"/>
            <ac:picMk id="11" creationId="{59EC561E-4ABD-4E7B-931D-DC499375456E}"/>
          </ac:picMkLst>
        </pc:picChg>
        <pc:picChg chg="add del mod">
          <ac:chgData name="润聪 陈" userId="86eb2256821ebded" providerId="LiveId" clId="{3E5296DA-FFDF-465A-B045-C46836A12F55}" dt="2021-12-15T10:10:11.309" v="1054" actId="21"/>
          <ac:picMkLst>
            <pc:docMk/>
            <pc:sldMk cId="2143171618" sldId="265"/>
            <ac:picMk id="16" creationId="{B6E91B9C-5641-45B8-A2EA-0696E17E0131}"/>
          </ac:picMkLst>
        </pc:picChg>
        <pc:picChg chg="add del mod">
          <ac:chgData name="润聪 陈" userId="86eb2256821ebded" providerId="LiveId" clId="{3E5296DA-FFDF-465A-B045-C46836A12F55}" dt="2021-12-15T10:11:10.383" v="1084" actId="478"/>
          <ac:picMkLst>
            <pc:docMk/>
            <pc:sldMk cId="2143171618" sldId="265"/>
            <ac:picMk id="18" creationId="{631A72A2-084B-4F02-9A90-12EF3805CF6E}"/>
          </ac:picMkLst>
        </pc:picChg>
        <pc:picChg chg="del">
          <ac:chgData name="润聪 陈" userId="86eb2256821ebded" providerId="LiveId" clId="{3E5296DA-FFDF-465A-B045-C46836A12F55}" dt="2021-12-14T18:51:52.855" v="970" actId="478"/>
          <ac:picMkLst>
            <pc:docMk/>
            <pc:sldMk cId="2143171618" sldId="265"/>
            <ac:picMk id="3076" creationId="{B65BF55E-9510-4239-810A-20D6892E0097}"/>
          </ac:picMkLst>
        </pc:picChg>
      </pc:sldChg>
    </pc:docChg>
  </pc:docChgLst>
  <pc:docChgLst>
    <pc:chgData name="1018800548@qq.com" userId="61ec9c3f4fa49644" providerId="LiveId" clId="{8257BAD9-3116-1646-BAA1-F72CADB9556C}"/>
    <pc:docChg chg="undo custSel modSld">
      <pc:chgData name="1018800548@qq.com" userId="61ec9c3f4fa49644" providerId="LiveId" clId="{8257BAD9-3116-1646-BAA1-F72CADB9556C}" dt="2021-12-15T13:38:06.027" v="263" actId="20577"/>
      <pc:docMkLst>
        <pc:docMk/>
      </pc:docMkLst>
      <pc:sldChg chg="modSp">
        <pc:chgData name="1018800548@qq.com" userId="61ec9c3f4fa49644" providerId="LiveId" clId="{8257BAD9-3116-1646-BAA1-F72CADB9556C}" dt="2021-12-14T23:47:39.869" v="37" actId="20577"/>
        <pc:sldMkLst>
          <pc:docMk/>
          <pc:sldMk cId="470314198" sldId="258"/>
        </pc:sldMkLst>
        <pc:spChg chg="mod">
          <ac:chgData name="1018800548@qq.com" userId="61ec9c3f4fa49644" providerId="LiveId" clId="{8257BAD9-3116-1646-BAA1-F72CADB9556C}" dt="2021-12-14T23:47:39.869" v="37" actId="20577"/>
          <ac:spMkLst>
            <pc:docMk/>
            <pc:sldMk cId="470314198" sldId="258"/>
            <ac:spMk id="11" creationId="{2CE42351-BEE8-A440-9D09-5095A0DB7BF5}"/>
          </ac:spMkLst>
        </pc:spChg>
      </pc:sldChg>
      <pc:sldChg chg="addSp delSp modSp">
        <pc:chgData name="1018800548@qq.com" userId="61ec9c3f4fa49644" providerId="LiveId" clId="{8257BAD9-3116-1646-BAA1-F72CADB9556C}" dt="2021-12-15T00:11:21.605" v="191" actId="20577"/>
        <pc:sldMkLst>
          <pc:docMk/>
          <pc:sldMk cId="52603659" sldId="260"/>
        </pc:sldMkLst>
        <pc:spChg chg="add mod">
          <ac:chgData name="1018800548@qq.com" userId="61ec9c3f4fa49644" providerId="LiveId" clId="{8257BAD9-3116-1646-BAA1-F72CADB9556C}" dt="2021-12-14T23:54:05.363" v="146" actId="1037"/>
          <ac:spMkLst>
            <pc:docMk/>
            <pc:sldMk cId="52603659" sldId="260"/>
            <ac:spMk id="5" creationId="{19CE91FE-298C-C44C-B628-5BD07D468F50}"/>
          </ac:spMkLst>
        </pc:spChg>
        <pc:spChg chg="mod">
          <ac:chgData name="1018800548@qq.com" userId="61ec9c3f4fa49644" providerId="LiveId" clId="{8257BAD9-3116-1646-BAA1-F72CADB9556C}" dt="2021-12-14T23:48:12.726" v="56" actId="20577"/>
          <ac:spMkLst>
            <pc:docMk/>
            <pc:sldMk cId="52603659" sldId="260"/>
            <ac:spMk id="6" creationId="{59A68366-8720-F840-85E0-7BEF9061C9F1}"/>
          </ac:spMkLst>
        </pc:spChg>
        <pc:spChg chg="add mod">
          <ac:chgData name="1018800548@qq.com" userId="61ec9c3f4fa49644" providerId="LiveId" clId="{8257BAD9-3116-1646-BAA1-F72CADB9556C}" dt="2021-12-15T00:11:21.605" v="191" actId="20577"/>
          <ac:spMkLst>
            <pc:docMk/>
            <pc:sldMk cId="52603659" sldId="260"/>
            <ac:spMk id="14" creationId="{02331372-B900-BE44-B3C4-D5935C797C73}"/>
          </ac:spMkLst>
        </pc:spChg>
        <pc:spChg chg="del">
          <ac:chgData name="1018800548@qq.com" userId="61ec9c3f4fa49644" providerId="LiveId" clId="{8257BAD9-3116-1646-BAA1-F72CADB9556C}" dt="2021-12-14T23:43:25.630" v="1" actId="478"/>
          <ac:spMkLst>
            <pc:docMk/>
            <pc:sldMk cId="52603659" sldId="260"/>
            <ac:spMk id="15" creationId="{9A03627E-56F3-2140-B204-537F09A8D977}"/>
          </ac:spMkLst>
        </pc:spChg>
        <pc:picChg chg="add del mod">
          <ac:chgData name="1018800548@qq.com" userId="61ec9c3f4fa49644" providerId="LiveId" clId="{8257BAD9-3116-1646-BAA1-F72CADB9556C}" dt="2021-12-15T00:09:09.293" v="148" actId="478"/>
          <ac:picMkLst>
            <pc:docMk/>
            <pc:sldMk cId="52603659" sldId="260"/>
            <ac:picMk id="3" creationId="{FF9BCF12-F259-D64D-9101-918E1713769A}"/>
          </ac:picMkLst>
        </pc:picChg>
        <pc:picChg chg="add mod">
          <ac:chgData name="1018800548@qq.com" userId="61ec9c3f4fa49644" providerId="LiveId" clId="{8257BAD9-3116-1646-BAA1-F72CADB9556C}" dt="2021-12-15T00:09:26.429" v="152" actId="14100"/>
          <ac:picMkLst>
            <pc:docMk/>
            <pc:sldMk cId="52603659" sldId="260"/>
            <ac:picMk id="13" creationId="{10674BE7-B726-BE4D-B7CB-149CA0E4F834}"/>
          </ac:picMkLst>
        </pc:picChg>
        <pc:picChg chg="del">
          <ac:chgData name="1018800548@qq.com" userId="61ec9c3f4fa49644" providerId="LiveId" clId="{8257BAD9-3116-1646-BAA1-F72CADB9556C}" dt="2021-12-14T23:43:22.734" v="0" actId="478"/>
          <ac:picMkLst>
            <pc:docMk/>
            <pc:sldMk cId="52603659" sldId="260"/>
            <ac:picMk id="1029" creationId="{61F31A07-2182-4FED-8DA7-FBBB3D8453AF}"/>
          </ac:picMkLst>
        </pc:picChg>
      </pc:sldChg>
      <pc:sldChg chg="modSp">
        <pc:chgData name="1018800548@qq.com" userId="61ec9c3f4fa49644" providerId="LiveId" clId="{8257BAD9-3116-1646-BAA1-F72CADB9556C}" dt="2021-12-15T13:38:06.027" v="263" actId="20577"/>
        <pc:sldMkLst>
          <pc:docMk/>
          <pc:sldMk cId="4288119073" sldId="264"/>
        </pc:sldMkLst>
        <pc:spChg chg="mod">
          <ac:chgData name="1018800548@qq.com" userId="61ec9c3f4fa49644" providerId="LiveId" clId="{8257BAD9-3116-1646-BAA1-F72CADB9556C}" dt="2021-12-15T10:38:30.658" v="192" actId="2711"/>
          <ac:spMkLst>
            <pc:docMk/>
            <pc:sldMk cId="4288119073" sldId="264"/>
            <ac:spMk id="3" creationId="{788FF525-EBF9-4638-A362-2D0E9152D291}"/>
          </ac:spMkLst>
        </pc:spChg>
        <pc:spChg chg="mod">
          <ac:chgData name="1018800548@qq.com" userId="61ec9c3f4fa49644" providerId="LiveId" clId="{8257BAD9-3116-1646-BAA1-F72CADB9556C}" dt="2021-12-15T13:38:06.027" v="263" actId="20577"/>
          <ac:spMkLst>
            <pc:docMk/>
            <pc:sldMk cId="4288119073" sldId="264"/>
            <ac:spMk id="11" creationId="{F08EE869-E875-471B-9F41-EA1D099C5B63}"/>
          </ac:spMkLst>
        </pc:spChg>
        <pc:spChg chg="mod">
          <ac:chgData name="1018800548@qq.com" userId="61ec9c3f4fa49644" providerId="LiveId" clId="{8257BAD9-3116-1646-BAA1-F72CADB9556C}" dt="2021-12-15T10:38:35.343" v="193" actId="2711"/>
          <ac:spMkLst>
            <pc:docMk/>
            <pc:sldMk cId="4288119073" sldId="264"/>
            <ac:spMk id="18" creationId="{865D2435-918D-4C63-BD1F-83D91D749AFE}"/>
          </ac:spMkLst>
        </pc:spChg>
      </pc:sldChg>
    </pc:docChg>
  </pc:docChgLst>
  <pc:docChgLst>
    <pc:chgData name="Shu Jiexiang" userId="61ec9c3f4fa49644" providerId="Windows Live" clId="Web-{173EC30B-AA13-482A-8165-03B6B695D855}"/>
    <pc:docChg chg="addSld delSld modSld">
      <pc:chgData name="Shu Jiexiang" userId="61ec9c3f4fa49644" providerId="Windows Live" clId="Web-{173EC30B-AA13-482A-8165-03B6B695D855}" dt="2021-12-15T10:32:10.341" v="440"/>
      <pc:docMkLst>
        <pc:docMk/>
      </pc:docMkLst>
      <pc:sldChg chg="addSp delSp">
        <pc:chgData name="Shu Jiexiang" userId="61ec9c3f4fa49644" providerId="Windows Live" clId="Web-{173EC30B-AA13-482A-8165-03B6B695D855}" dt="2021-12-15T10:32:10.341" v="440"/>
        <pc:sldMkLst>
          <pc:docMk/>
          <pc:sldMk cId="4014545252" sldId="257"/>
        </pc:sldMkLst>
        <pc:spChg chg="add del">
          <ac:chgData name="Shu Jiexiang" userId="61ec9c3f4fa49644" providerId="Windows Live" clId="Web-{173EC30B-AA13-482A-8165-03B6B695D855}" dt="2021-12-15T10:32:10.341" v="440"/>
          <ac:spMkLst>
            <pc:docMk/>
            <pc:sldMk cId="4014545252" sldId="257"/>
            <ac:spMk id="2" creationId="{8AB210FC-9199-49B6-8F7D-FF45B8D50146}"/>
          </ac:spMkLst>
        </pc:spChg>
      </pc:sldChg>
      <pc:sldChg chg="addSp delSp">
        <pc:chgData name="Shu Jiexiang" userId="61ec9c3f4fa49644" providerId="Windows Live" clId="Web-{173EC30B-AA13-482A-8165-03B6B695D855}" dt="2021-12-15T10:31:10.182" v="437"/>
        <pc:sldMkLst>
          <pc:docMk/>
          <pc:sldMk cId="470314198" sldId="258"/>
        </pc:sldMkLst>
        <pc:spChg chg="add">
          <ac:chgData name="Shu Jiexiang" userId="61ec9c3f4fa49644" providerId="Windows Live" clId="Web-{173EC30B-AA13-482A-8165-03B6B695D855}" dt="2021-12-15T10:31:10.182" v="437"/>
          <ac:spMkLst>
            <pc:docMk/>
            <pc:sldMk cId="470314198" sldId="258"/>
            <ac:spMk id="2" creationId="{0FD6D344-9E14-4FB5-B8D2-1FD615961497}"/>
          </ac:spMkLst>
        </pc:spChg>
        <pc:spChg chg="del">
          <ac:chgData name="Shu Jiexiang" userId="61ec9c3f4fa49644" providerId="Windows Live" clId="Web-{173EC30B-AA13-482A-8165-03B6B695D855}" dt="2021-12-15T10:31:08.682" v="436"/>
          <ac:spMkLst>
            <pc:docMk/>
            <pc:sldMk cId="470314198" sldId="258"/>
            <ac:spMk id="5" creationId="{993FB04E-B327-724F-9C7A-32BD9ACBF060}"/>
          </ac:spMkLst>
        </pc:spChg>
      </pc:sldChg>
      <pc:sldChg chg="addSp delSp modSp">
        <pc:chgData name="Shu Jiexiang" userId="61ec9c3f4fa49644" providerId="Windows Live" clId="Web-{173EC30B-AA13-482A-8165-03B6B695D855}" dt="2021-12-15T10:31:04.901" v="435"/>
        <pc:sldMkLst>
          <pc:docMk/>
          <pc:sldMk cId="4056334314" sldId="259"/>
        </pc:sldMkLst>
        <pc:spChg chg="del mod topLvl">
          <ac:chgData name="Shu Jiexiang" userId="61ec9c3f4fa49644" providerId="Windows Live" clId="Web-{173EC30B-AA13-482A-8165-03B6B695D855}" dt="2021-12-15T10:26:00.329" v="378"/>
          <ac:spMkLst>
            <pc:docMk/>
            <pc:sldMk cId="4056334314" sldId="259"/>
            <ac:spMk id="9" creationId="{E4D61FB6-2CD9-8C43-B67C-D301ED30AE2D}"/>
          </ac:spMkLst>
        </pc:spChg>
        <pc:spChg chg="del mod topLvl">
          <ac:chgData name="Shu Jiexiang" userId="61ec9c3f4fa49644" providerId="Windows Live" clId="Web-{173EC30B-AA13-482A-8165-03B6B695D855}" dt="2021-12-15T10:25:58.188" v="377"/>
          <ac:spMkLst>
            <pc:docMk/>
            <pc:sldMk cId="4056334314" sldId="259"/>
            <ac:spMk id="10" creationId="{E83FDFEF-8ACE-EB41-8C1A-871F7CCC3964}"/>
          </ac:spMkLst>
        </pc:spChg>
        <pc:spChg chg="add">
          <ac:chgData name="Shu Jiexiang" userId="61ec9c3f4fa49644" providerId="Windows Live" clId="Web-{173EC30B-AA13-482A-8165-03B6B695D855}" dt="2021-12-15T10:31:04.901" v="435"/>
          <ac:spMkLst>
            <pc:docMk/>
            <pc:sldMk cId="4056334314" sldId="259"/>
            <ac:spMk id="11" creationId="{7D1D025F-077B-480E-938B-567D6967D95B}"/>
          </ac:spMkLst>
        </pc:spChg>
        <pc:spChg chg="del mod">
          <ac:chgData name="Shu Jiexiang" userId="61ec9c3f4fa49644" providerId="Windows Live" clId="Web-{173EC30B-AA13-482A-8165-03B6B695D855}" dt="2021-12-15T10:25:51.016" v="375"/>
          <ac:spMkLst>
            <pc:docMk/>
            <pc:sldMk cId="4056334314" sldId="259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31:03.323" v="434"/>
          <ac:spMkLst>
            <pc:docMk/>
            <pc:sldMk cId="4056334314" sldId="259"/>
            <ac:spMk id="23" creationId="{09FD9E64-940D-BE4F-88B0-83E6D7BAE0A8}"/>
          </ac:spMkLst>
        </pc:spChg>
        <pc:grpChg chg="add del mod">
          <ac:chgData name="Shu Jiexiang" userId="61ec9c3f4fa49644" providerId="Windows Live" clId="Web-{173EC30B-AA13-482A-8165-03B6B695D855}" dt="2021-12-15T10:25:58.188" v="377"/>
          <ac:grpSpMkLst>
            <pc:docMk/>
            <pc:sldMk cId="4056334314" sldId="259"/>
            <ac:grpSpMk id="2" creationId="{E567EA22-9FFF-4098-99D8-D670BC28B7C0}"/>
          </ac:grpSpMkLst>
        </pc:grpChg>
        <pc:grpChg chg="add del">
          <ac:chgData name="Shu Jiexiang" userId="61ec9c3f4fa49644" providerId="Windows Live" clId="Web-{173EC30B-AA13-482A-8165-03B6B695D855}" dt="2021-12-15T10:25:46.500" v="373"/>
          <ac:grpSpMkLst>
            <pc:docMk/>
            <pc:sldMk cId="4056334314" sldId="259"/>
            <ac:grpSpMk id="3" creationId="{FFD6EBCD-1F75-480D-BD22-8C1C11D4DA0C}"/>
          </ac:grpSpMkLst>
        </pc:grpChg>
        <pc:grpChg chg="add">
          <ac:chgData name="Shu Jiexiang" userId="61ec9c3f4fa49644" providerId="Windows Live" clId="Web-{173EC30B-AA13-482A-8165-03B6B695D855}" dt="2021-12-15T10:26:01.876" v="379"/>
          <ac:grpSpMkLst>
            <pc:docMk/>
            <pc:sldMk cId="4056334314" sldId="259"/>
            <ac:grpSpMk id="5" creationId="{43DB679E-4446-4D1C-985A-D06081F527D0}"/>
          </ac:grpSpMkLst>
        </pc:grpChg>
      </pc:sldChg>
      <pc:sldChg chg="addSp delSp modSp">
        <pc:chgData name="Shu Jiexiang" userId="61ec9c3f4fa49644" providerId="Windows Live" clId="Web-{173EC30B-AA13-482A-8165-03B6B695D855}" dt="2021-12-15T10:27:09.628" v="394"/>
        <pc:sldMkLst>
          <pc:docMk/>
          <pc:sldMk cId="52603659" sldId="260"/>
        </pc:sldMkLst>
        <pc:spChg chg="add">
          <ac:chgData name="Shu Jiexiang" userId="61ec9c3f4fa49644" providerId="Windows Live" clId="Web-{173EC30B-AA13-482A-8165-03B6B695D855}" dt="2021-12-15T10:20:07.036" v="336"/>
          <ac:spMkLst>
            <pc:docMk/>
            <pc:sldMk cId="52603659" sldId="260"/>
            <ac:spMk id="3" creationId="{F5F19089-21E5-4492-8C0D-13B5C2AF66B0}"/>
          </ac:spMkLst>
        </pc:spChg>
        <pc:spChg chg="del">
          <ac:chgData name="Shu Jiexiang" userId="61ec9c3f4fa49644" providerId="Windows Live" clId="Web-{173EC30B-AA13-482A-8165-03B6B695D855}" dt="2021-12-15T10:26:53.034" v="390"/>
          <ac:spMkLst>
            <pc:docMk/>
            <pc:sldMk cId="52603659" sldId="260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6:54.596" v="391"/>
          <ac:spMkLst>
            <pc:docMk/>
            <pc:sldMk cId="52603659" sldId="260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6:52.799" v="389"/>
          <ac:spMkLst>
            <pc:docMk/>
            <pc:sldMk cId="52603659" sldId="260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3:28.139" v="3" actId="20577"/>
          <ac:spMkLst>
            <pc:docMk/>
            <pc:sldMk cId="52603659" sldId="260"/>
            <ac:spMk id="14" creationId="{02331372-B900-BE44-B3C4-D5935C797C73}"/>
          </ac:spMkLst>
        </pc:spChg>
        <pc:spChg chg="mod">
          <ac:chgData name="Shu Jiexiang" userId="61ec9c3f4fa49644" providerId="Windows Live" clId="Web-{173EC30B-AA13-482A-8165-03B6B695D855}" dt="2021-12-15T10:27:09.628" v="394"/>
          <ac:spMkLst>
            <pc:docMk/>
            <pc:sldMk cId="52603659" sldId="260"/>
            <ac:spMk id="17" creationId="{1D2479B5-AAC7-4946-B95F-5AC9AFE59082}"/>
          </ac:spMkLst>
        </pc:spChg>
        <pc:spChg chg="mod">
          <ac:chgData name="Shu Jiexiang" userId="61ec9c3f4fa49644" providerId="Windows Live" clId="Web-{173EC30B-AA13-482A-8165-03B6B695D855}" dt="2021-12-15T10:27:02.378" v="393"/>
          <ac:spMkLst>
            <pc:docMk/>
            <pc:sldMk cId="52603659" sldId="260"/>
            <ac:spMk id="18" creationId="{F5A88888-77AD-4F3F-9D9F-DD4BCD5AA4B1}"/>
          </ac:spMkLst>
        </pc:spChg>
        <pc:spChg chg="del">
          <ac:chgData name="Shu Jiexiang" userId="61ec9c3f4fa49644" providerId="Windows Live" clId="Web-{173EC30B-AA13-482A-8165-03B6B695D855}" dt="2021-12-15T10:20:05.255" v="335"/>
          <ac:spMkLst>
            <pc:docMk/>
            <pc:sldMk cId="52603659" sldId="260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6:55.299" v="392"/>
          <ac:grpSpMkLst>
            <pc:docMk/>
            <pc:sldMk cId="52603659" sldId="260"/>
            <ac:grpSpMk id="11" creationId="{B2628A6E-E412-4FF6-88A7-5782E87152DF}"/>
          </ac:grpSpMkLst>
        </pc:grpChg>
        <pc:picChg chg="add mod">
          <ac:chgData name="Shu Jiexiang" userId="61ec9c3f4fa49644" providerId="Windows Live" clId="Web-{173EC30B-AA13-482A-8165-03B6B695D855}" dt="2021-12-15T09:04:14.968" v="10" actId="1076"/>
          <ac:picMkLst>
            <pc:docMk/>
            <pc:sldMk cId="52603659" sldId="260"/>
            <ac:picMk id="2" creationId="{0252889C-9EE5-4C1A-B0BE-9686DCF9B2DC}"/>
          </ac:picMkLst>
        </pc:picChg>
        <pc:picChg chg="del">
          <ac:chgData name="Shu Jiexiang" userId="61ec9c3f4fa49644" providerId="Windows Live" clId="Web-{173EC30B-AA13-482A-8165-03B6B695D855}" dt="2021-12-15T09:04:02.249" v="5"/>
          <ac:picMkLst>
            <pc:docMk/>
            <pc:sldMk cId="52603659" sldId="260"/>
            <ac:picMk id="13" creationId="{10674BE7-B726-BE4D-B7CB-149CA0E4F834}"/>
          </ac:picMkLst>
        </pc:picChg>
      </pc:sldChg>
      <pc:sldChg chg="addSp delSp modSp">
        <pc:chgData name="Shu Jiexiang" userId="61ec9c3f4fa49644" providerId="Windows Live" clId="Web-{173EC30B-AA13-482A-8165-03B6B695D855}" dt="2021-12-15T10:29:01.788" v="406"/>
        <pc:sldMkLst>
          <pc:docMk/>
          <pc:sldMk cId="3323479094" sldId="261"/>
        </pc:sldMkLst>
        <pc:spChg chg="add">
          <ac:chgData name="Shu Jiexiang" userId="61ec9c3f4fa49644" providerId="Windows Live" clId="Web-{173EC30B-AA13-482A-8165-03B6B695D855}" dt="2021-12-15T10:20:10.443" v="338"/>
          <ac:spMkLst>
            <pc:docMk/>
            <pc:sldMk cId="3323479094" sldId="261"/>
            <ac:spMk id="2" creationId="{94182DE0-06BE-4EA0-8BF7-6A8FB61A85D7}"/>
          </ac:spMkLst>
        </pc:spChg>
        <pc:spChg chg="add del mod">
          <ac:chgData name="Shu Jiexiang" userId="61ec9c3f4fa49644" providerId="Windows Live" clId="Web-{173EC30B-AA13-482A-8165-03B6B695D855}" dt="2021-12-15T10:28:37.146" v="403"/>
          <ac:spMkLst>
            <pc:docMk/>
            <pc:sldMk cId="3323479094" sldId="261"/>
            <ac:spMk id="5" creationId="{008028AF-C76E-4330-9EA3-ECCC6BA5B1EE}"/>
          </ac:spMkLst>
        </pc:spChg>
        <pc:spChg chg="del">
          <ac:chgData name="Shu Jiexiang" userId="61ec9c3f4fa49644" providerId="Windows Live" clId="Web-{173EC30B-AA13-482A-8165-03B6B695D855}" dt="2021-12-15T10:27:17.034" v="396"/>
          <ac:spMkLst>
            <pc:docMk/>
            <pc:sldMk cId="3323479094" sldId="261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7:18.519" v="397"/>
          <ac:spMkLst>
            <pc:docMk/>
            <pc:sldMk cId="3323479094" sldId="261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7:15.050" v="395"/>
          <ac:spMkLst>
            <pc:docMk/>
            <pc:sldMk cId="3323479094" sldId="261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10:29:01.788" v="406"/>
          <ac:spMkLst>
            <pc:docMk/>
            <pc:sldMk cId="3323479094" sldId="261"/>
            <ac:spMk id="22" creationId="{8309C52D-2531-44CD-ABCD-FF81DE236B37}"/>
          </ac:spMkLst>
        </pc:spChg>
        <pc:spChg chg="del">
          <ac:chgData name="Shu Jiexiang" userId="61ec9c3f4fa49644" providerId="Windows Live" clId="Web-{173EC30B-AA13-482A-8165-03B6B695D855}" dt="2021-12-15T10:20:10.021" v="337"/>
          <ac:spMkLst>
            <pc:docMk/>
            <pc:sldMk cId="3323479094" sldId="261"/>
            <ac:spMk id="23" creationId="{09FD9E64-940D-BE4F-88B0-83E6D7BAE0A8}"/>
          </ac:spMkLst>
        </pc:spChg>
        <pc:spChg chg="mod">
          <ac:chgData name="Shu Jiexiang" userId="61ec9c3f4fa49644" providerId="Windows Live" clId="Web-{173EC30B-AA13-482A-8165-03B6B695D855}" dt="2021-12-15T10:28:54.272" v="405"/>
          <ac:spMkLst>
            <pc:docMk/>
            <pc:sldMk cId="3323479094" sldId="261"/>
            <ac:spMk id="24" creationId="{140C406A-30B2-441F-A0E2-DE33A76888BA}"/>
          </ac:spMkLst>
        </pc:spChg>
        <pc:grpChg chg="add del">
          <ac:chgData name="Shu Jiexiang" userId="61ec9c3f4fa49644" providerId="Windows Live" clId="Web-{173EC30B-AA13-482A-8165-03B6B695D855}" dt="2021-12-15T10:28:33.349" v="399"/>
          <ac:grpSpMkLst>
            <pc:docMk/>
            <pc:sldMk cId="3323479094" sldId="261"/>
            <ac:grpSpMk id="3" creationId="{66D1F20F-1ED9-4D31-B07C-7DB4A3B6B580}"/>
          </ac:grpSpMkLst>
        </pc:grpChg>
        <pc:grpChg chg="add">
          <ac:chgData name="Shu Jiexiang" userId="61ec9c3f4fa49644" providerId="Windows Live" clId="Web-{173EC30B-AA13-482A-8165-03B6B695D855}" dt="2021-12-15T10:28:45.959" v="404"/>
          <ac:grpSpMkLst>
            <pc:docMk/>
            <pc:sldMk cId="3323479094" sldId="261"/>
            <ac:grpSpMk id="11" creationId="{AEBFBA80-D024-4911-97DB-57705B2AF09D}"/>
          </ac:grpSpMkLst>
        </pc:grpChg>
      </pc:sldChg>
      <pc:sldChg chg="addSp delSp modSp">
        <pc:chgData name="Shu Jiexiang" userId="61ec9c3f4fa49644" providerId="Windows Live" clId="Web-{173EC30B-AA13-482A-8165-03B6B695D855}" dt="2021-12-15T10:30:59.651" v="433"/>
        <pc:sldMkLst>
          <pc:docMk/>
          <pc:sldMk cId="1793985504" sldId="262"/>
        </pc:sldMkLst>
        <pc:spChg chg="add del mod">
          <ac:chgData name="Shu Jiexiang" userId="61ec9c3f4fa49644" providerId="Windows Live" clId="Web-{173EC30B-AA13-482A-8165-03B6B695D855}" dt="2021-12-15T09:05:47.893" v="17"/>
          <ac:spMkLst>
            <pc:docMk/>
            <pc:sldMk cId="1793985504" sldId="262"/>
            <ac:spMk id="2" creationId="{D33DE2BF-F061-4004-BE15-A1CCCC8BE9ED}"/>
          </ac:spMkLst>
        </pc:spChg>
        <pc:spChg chg="add del">
          <ac:chgData name="Shu Jiexiang" userId="61ec9c3f4fa49644" providerId="Windows Live" clId="Web-{173EC30B-AA13-482A-8165-03B6B695D855}" dt="2021-12-15T10:24:06.169" v="361"/>
          <ac:spMkLst>
            <pc:docMk/>
            <pc:sldMk cId="1793985504" sldId="262"/>
            <ac:spMk id="3" creationId="{825332D9-59A7-4D60-AA49-881BEDD54589}"/>
          </ac:spMkLst>
        </pc:spChg>
        <pc:spChg chg="del">
          <ac:chgData name="Shu Jiexiang" userId="61ec9c3f4fa49644" providerId="Windows Live" clId="Web-{173EC30B-AA13-482A-8165-03B6B695D855}" dt="2021-12-15T10:24:06.169" v="362"/>
          <ac:spMkLst>
            <pc:docMk/>
            <pc:sldMk cId="1793985504" sldId="262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09:05:45.440" v="13"/>
          <ac:spMkLst>
            <pc:docMk/>
            <pc:sldMk cId="1793985504" sldId="262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4:06.169" v="363"/>
          <ac:spMkLst>
            <pc:docMk/>
            <pc:sldMk cId="1793985504" sldId="262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9:20.181" v="32"/>
          <ac:spMkLst>
            <pc:docMk/>
            <pc:sldMk cId="1793985504" sldId="262"/>
            <ac:spMk id="13" creationId="{7972AD53-0955-4766-BFC7-430ED9BC286D}"/>
          </ac:spMkLst>
        </pc:spChg>
        <pc:spChg chg="del topLvl">
          <ac:chgData name="Shu Jiexiang" userId="61ec9c3f4fa49644" providerId="Windows Live" clId="Web-{173EC30B-AA13-482A-8165-03B6B695D855}" dt="2021-12-15T10:26:16.423" v="383"/>
          <ac:spMkLst>
            <pc:docMk/>
            <pc:sldMk cId="1793985504" sldId="262"/>
            <ac:spMk id="17" creationId="{801C58F6-7A20-4B45-B58F-EE92B39A3B48}"/>
          </ac:spMkLst>
        </pc:spChg>
        <pc:spChg chg="del topLvl">
          <ac:chgData name="Shu Jiexiang" userId="61ec9c3f4fa49644" providerId="Windows Live" clId="Web-{173EC30B-AA13-482A-8165-03B6B695D855}" dt="2021-12-15T10:26:14.157" v="382"/>
          <ac:spMkLst>
            <pc:docMk/>
            <pc:sldMk cId="1793985504" sldId="262"/>
            <ac:spMk id="18" creationId="{8BE29A68-04FA-4A67-851A-9CFDFEF44CE1}"/>
          </ac:spMkLst>
        </pc:spChg>
        <pc:spChg chg="del mod">
          <ac:chgData name="Shu Jiexiang" userId="61ec9c3f4fa49644" providerId="Windows Live" clId="Web-{173EC30B-AA13-482A-8165-03B6B695D855}" dt="2021-12-15T10:26:11.267" v="381"/>
          <ac:spMkLst>
            <pc:docMk/>
            <pc:sldMk cId="1793985504" sldId="262"/>
            <ac:spMk id="19" creationId="{5C64AE33-A89F-4D2D-A5B6-66B2C9223166}"/>
          </ac:spMkLst>
        </pc:spChg>
        <pc:spChg chg="add">
          <ac:chgData name="Shu Jiexiang" userId="61ec9c3f4fa49644" providerId="Windows Live" clId="Web-{173EC30B-AA13-482A-8165-03B6B695D855}" dt="2021-12-15T10:30:59.651" v="433"/>
          <ac:spMkLst>
            <pc:docMk/>
            <pc:sldMk cId="1793985504" sldId="262"/>
            <ac:spMk id="20" creationId="{6F9AE655-0669-487C-B4E2-7AAB878A3DD5}"/>
          </ac:spMkLst>
        </pc:spChg>
        <pc:spChg chg="del">
          <ac:chgData name="Shu Jiexiang" userId="61ec9c3f4fa49644" providerId="Windows Live" clId="Web-{173EC30B-AA13-482A-8165-03B6B695D855}" dt="2021-12-15T10:30:59.104" v="432"/>
          <ac:spMkLst>
            <pc:docMk/>
            <pc:sldMk cId="1793985504" sldId="262"/>
            <ac:spMk id="23" creationId="{09FD9E64-940D-BE4F-88B0-83E6D7BAE0A8}"/>
          </ac:spMkLst>
        </pc:spChg>
        <pc:grpChg chg="add del">
          <ac:chgData name="Shu Jiexiang" userId="61ec9c3f4fa49644" providerId="Windows Live" clId="Web-{173EC30B-AA13-482A-8165-03B6B695D855}" dt="2021-12-15T10:26:14.157" v="382"/>
          <ac:grpSpMkLst>
            <pc:docMk/>
            <pc:sldMk cId="1793985504" sldId="262"/>
            <ac:grpSpMk id="5" creationId="{EBB1F6B1-1CAD-4CDC-8FA2-496995ECDA99}"/>
          </ac:grpSpMkLst>
        </pc:grpChg>
        <pc:grpChg chg="add">
          <ac:chgData name="Shu Jiexiang" userId="61ec9c3f4fa49644" providerId="Windows Live" clId="Web-{173EC30B-AA13-482A-8165-03B6B695D855}" dt="2021-12-15T10:26:17.595" v="384"/>
          <ac:grpSpMkLst>
            <pc:docMk/>
            <pc:sldMk cId="1793985504" sldId="262"/>
            <ac:grpSpMk id="11" creationId="{3D1F4465-2415-4D82-9316-A1110E513E04}"/>
          </ac:grpSpMkLst>
        </pc:grpChg>
      </pc:sldChg>
      <pc:sldChg chg="addSp delSp modSp">
        <pc:chgData name="Shu Jiexiang" userId="61ec9c3f4fa49644" providerId="Windows Live" clId="Web-{173EC30B-AA13-482A-8165-03B6B695D855}" dt="2021-12-15T10:25:26.703" v="371" actId="1076"/>
        <pc:sldMkLst>
          <pc:docMk/>
          <pc:sldMk cId="134109046" sldId="263"/>
        </pc:sldMkLst>
        <pc:spChg chg="add mod">
          <ac:chgData name="Shu Jiexiang" userId="61ec9c3f4fa49644" providerId="Windows Live" clId="Web-{173EC30B-AA13-482A-8165-03B6B695D855}" dt="2021-12-15T10:25:09.015" v="369" actId="20577"/>
          <ac:spMkLst>
            <pc:docMk/>
            <pc:sldMk cId="134109046" sldId="263"/>
            <ac:spMk id="2" creationId="{626E2E47-C68A-4F1C-B8A7-8553ABCC8382}"/>
          </ac:spMkLst>
        </pc:spChg>
        <pc:spChg chg="mod">
          <ac:chgData name="Shu Jiexiang" userId="61ec9c3f4fa49644" providerId="Windows Live" clId="Web-{173EC30B-AA13-482A-8165-03B6B695D855}" dt="2021-12-15T10:24:51.780" v="367" actId="20577"/>
          <ac:spMkLst>
            <pc:docMk/>
            <pc:sldMk cId="134109046" sldId="263"/>
            <ac:spMk id="9" creationId="{E4D61FB6-2CD9-8C43-B67C-D301ED30AE2D}"/>
          </ac:spMkLst>
        </pc:spChg>
        <pc:spChg chg="del">
          <ac:chgData name="Shu Jiexiang" userId="61ec9c3f4fa49644" providerId="Windows Live" clId="Web-{173EC30B-AA13-482A-8165-03B6B695D855}" dt="2021-12-15T09:05:59.847" v="19"/>
          <ac:spMkLst>
            <pc:docMk/>
            <pc:sldMk cId="134109046" sldId="263"/>
            <ac:spMk id="10" creationId="{E83FDFEF-8ACE-EB41-8C1A-871F7CCC3964}"/>
          </ac:spMkLst>
        </pc:spChg>
        <pc:spChg chg="mod">
          <ac:chgData name="Shu Jiexiang" userId="61ec9c3f4fa49644" providerId="Windows Live" clId="Web-{173EC30B-AA13-482A-8165-03B6B695D855}" dt="2021-12-15T10:24:45.467" v="366" actId="20577"/>
          <ac:spMkLst>
            <pc:docMk/>
            <pc:sldMk cId="134109046" sldId="263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8:48.649" v="30"/>
          <ac:spMkLst>
            <pc:docMk/>
            <pc:sldMk cId="134109046" sldId="263"/>
            <ac:spMk id="13" creationId="{7972AD53-0955-4766-BFC7-430ED9BC286D}"/>
          </ac:spMkLst>
        </pc:spChg>
        <pc:spChg chg="mod">
          <ac:chgData name="Shu Jiexiang" userId="61ec9c3f4fa49644" providerId="Windows Live" clId="Web-{173EC30B-AA13-482A-8165-03B6B695D855}" dt="2021-12-15T10:19:54.255" v="334" actId="20577"/>
          <ac:spMkLst>
            <pc:docMk/>
            <pc:sldMk cId="134109046" sldId="263"/>
            <ac:spMk id="23" creationId="{09FD9E64-940D-BE4F-88B0-83E6D7BAE0A8}"/>
          </ac:spMkLst>
        </pc:spChg>
        <pc:grpChg chg="add mod">
          <ac:chgData name="Shu Jiexiang" userId="61ec9c3f4fa49644" providerId="Windows Live" clId="Web-{173EC30B-AA13-482A-8165-03B6B695D855}" dt="2021-12-15T10:25:26.703" v="371" actId="1076"/>
          <ac:grpSpMkLst>
            <pc:docMk/>
            <pc:sldMk cId="134109046" sldId="263"/>
            <ac:grpSpMk id="3" creationId="{2DF0BB00-2183-460C-8457-5C6C7DEFBEDD}"/>
          </ac:grpSpMkLst>
        </pc:grpChg>
      </pc:sldChg>
      <pc:sldChg chg="addSp delSp modSp">
        <pc:chgData name="Shu Jiexiang" userId="61ec9c3f4fa49644" providerId="Windows Live" clId="Web-{173EC30B-AA13-482A-8165-03B6B695D855}" dt="2021-12-15T10:31:29.261" v="439" actId="1076"/>
        <pc:sldMkLst>
          <pc:docMk/>
          <pc:sldMk cId="4288119073" sldId="264"/>
        </pc:sldMkLst>
        <pc:spChg chg="add mod">
          <ac:chgData name="Shu Jiexiang" userId="61ec9c3f4fa49644" providerId="Windows Live" clId="Web-{173EC30B-AA13-482A-8165-03B6B695D855}" dt="2021-12-15T10:05:08.945" v="201" actId="1076"/>
          <ac:spMkLst>
            <pc:docMk/>
            <pc:sldMk cId="4288119073" sldId="264"/>
            <ac:spMk id="2" creationId="{577A9578-1F6F-4F6D-9BE3-418828AA5CB0}"/>
          </ac:spMkLst>
        </pc:spChg>
        <pc:spChg chg="add mod">
          <ac:chgData name="Shu Jiexiang" userId="61ec9c3f4fa49644" providerId="Windows Live" clId="Web-{173EC30B-AA13-482A-8165-03B6B695D855}" dt="2021-12-15T10:12:59.069" v="306" actId="14100"/>
          <ac:spMkLst>
            <pc:docMk/>
            <pc:sldMk cId="4288119073" sldId="264"/>
            <ac:spMk id="3" creationId="{788FF525-EBF9-4638-A362-2D0E9152D291}"/>
          </ac:spMkLst>
        </pc:spChg>
        <pc:spChg chg="del">
          <ac:chgData name="Shu Jiexiang" userId="61ec9c3f4fa49644" providerId="Windows Live" clId="Web-{173EC30B-AA13-482A-8165-03B6B695D855}" dt="2021-12-15T10:26:40.393" v="386"/>
          <ac:spMkLst>
            <pc:docMk/>
            <pc:sldMk cId="4288119073" sldId="264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6:42.705" v="387"/>
          <ac:spMkLst>
            <pc:docMk/>
            <pc:sldMk cId="4288119073" sldId="264"/>
            <ac:spMk id="10" creationId="{E83FDFEF-8ACE-EB41-8C1A-871F7CCC3964}"/>
          </ac:spMkLst>
        </pc:spChg>
        <pc:spChg chg="add mod">
          <ac:chgData name="Shu Jiexiang" userId="61ec9c3f4fa49644" providerId="Windows Live" clId="Web-{173EC30B-AA13-482A-8165-03B6B695D855}" dt="2021-12-15T10:31:29.261" v="439" actId="1076"/>
          <ac:spMkLst>
            <pc:docMk/>
            <pc:sldMk cId="4288119073" sldId="264"/>
            <ac:spMk id="11" creationId="{F08EE869-E875-471B-9F41-EA1D099C5B63}"/>
          </ac:spMkLst>
        </pc:spChg>
        <pc:spChg chg="del">
          <ac:chgData name="Shu Jiexiang" userId="61ec9c3f4fa49644" providerId="Windows Live" clId="Web-{173EC30B-AA13-482A-8165-03B6B695D855}" dt="2021-12-15T10:26:38.893" v="385"/>
          <ac:spMkLst>
            <pc:docMk/>
            <pc:sldMk cId="4288119073" sldId="264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10:09:26.422" v="286" actId="20577"/>
          <ac:spMkLst>
            <pc:docMk/>
            <pc:sldMk cId="4288119073" sldId="264"/>
            <ac:spMk id="13" creationId="{7972AD53-0955-4766-BFC7-430ED9BC286D}"/>
          </ac:spMkLst>
        </pc:spChg>
        <pc:spChg chg="add del mod">
          <ac:chgData name="Shu Jiexiang" userId="61ec9c3f4fa49644" providerId="Windows Live" clId="Web-{173EC30B-AA13-482A-8165-03B6B695D855}" dt="2021-12-15T10:02:36.596" v="105"/>
          <ac:spMkLst>
            <pc:docMk/>
            <pc:sldMk cId="4288119073" sldId="264"/>
            <ac:spMk id="15" creationId="{9BC2CE4B-5592-4898-9B46-E253B66FCCAF}"/>
          </ac:spMkLst>
        </pc:spChg>
        <pc:spChg chg="add del">
          <ac:chgData name="Shu Jiexiang" userId="61ec9c3f4fa49644" providerId="Windows Live" clId="Web-{173EC30B-AA13-482A-8165-03B6B695D855}" dt="2021-12-15T10:15:35.309" v="319"/>
          <ac:spMkLst>
            <pc:docMk/>
            <pc:sldMk cId="4288119073" sldId="264"/>
            <ac:spMk id="16" creationId="{B829027F-3EDD-4785-9BE1-1EAE2E504F5E}"/>
          </ac:spMkLst>
        </pc:spChg>
        <pc:spChg chg="add mod">
          <ac:chgData name="Shu Jiexiang" userId="61ec9c3f4fa49644" providerId="Windows Live" clId="Web-{173EC30B-AA13-482A-8165-03B6B695D855}" dt="2021-12-15T10:19:25.238" v="329" actId="1076"/>
          <ac:spMkLst>
            <pc:docMk/>
            <pc:sldMk cId="4288119073" sldId="264"/>
            <ac:spMk id="17" creationId="{65F7E08D-5D2C-4EBC-B214-919D3E525DAE}"/>
          </ac:spMkLst>
        </pc:spChg>
        <pc:spChg chg="add mod">
          <ac:chgData name="Shu Jiexiang" userId="61ec9c3f4fa49644" providerId="Windows Live" clId="Web-{173EC30B-AA13-482A-8165-03B6B695D855}" dt="2021-12-15T10:13:10.460" v="308" actId="14100"/>
          <ac:spMkLst>
            <pc:docMk/>
            <pc:sldMk cId="4288119073" sldId="264"/>
            <ac:spMk id="18" creationId="{865D2435-918D-4C63-BD1F-83D91D749AFE}"/>
          </ac:spMkLst>
        </pc:spChg>
        <pc:spChg chg="mod">
          <ac:chgData name="Shu Jiexiang" userId="61ec9c3f4fa49644" providerId="Windows Live" clId="Web-{173EC30B-AA13-482A-8165-03B6B695D855}" dt="2021-12-15T10:18:57.940" v="326"/>
          <ac:spMkLst>
            <pc:docMk/>
            <pc:sldMk cId="4288119073" sldId="264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6:46.455" v="388"/>
          <ac:grpSpMkLst>
            <pc:docMk/>
            <pc:sldMk cId="4288119073" sldId="264"/>
            <ac:grpSpMk id="20" creationId="{F59EB0B6-E026-42EA-BFFF-4161AE4906EC}"/>
          </ac:grpSpMkLst>
        </pc:grpChg>
        <pc:picChg chg="del">
          <ac:chgData name="Shu Jiexiang" userId="61ec9c3f4fa49644" providerId="Windows Live" clId="Web-{173EC30B-AA13-482A-8165-03B6B695D855}" dt="2021-12-15T10:08:09.888" v="278"/>
          <ac:picMkLst>
            <pc:docMk/>
            <pc:sldMk cId="4288119073" sldId="264"/>
            <ac:picMk id="5" creationId="{12610EC7-DDC5-4A17-8BDB-80D3509AFCDD}"/>
          </ac:picMkLst>
        </pc:picChg>
        <pc:picChg chg="del">
          <ac:chgData name="Shu Jiexiang" userId="61ec9c3f4fa49644" providerId="Windows Live" clId="Web-{173EC30B-AA13-482A-8165-03B6B695D855}" dt="2021-12-15T10:08:11.920" v="279"/>
          <ac:picMkLst>
            <pc:docMk/>
            <pc:sldMk cId="4288119073" sldId="264"/>
            <ac:picMk id="14" creationId="{51EDC44A-D065-4389-AE98-4BE1D6A00D49}"/>
          </ac:picMkLst>
        </pc:picChg>
        <pc:cxnChg chg="del">
          <ac:chgData name="Shu Jiexiang" userId="61ec9c3f4fa49644" providerId="Windows Live" clId="Web-{173EC30B-AA13-482A-8165-03B6B695D855}" dt="2021-12-15T10:08:17.029" v="280"/>
          <ac:cxnSpMkLst>
            <pc:docMk/>
            <pc:sldMk cId="4288119073" sldId="264"/>
            <ac:cxnSpMk id="19" creationId="{3FE9DBF2-E079-4991-B1C7-DB4EB755D9D0}"/>
          </ac:cxnSpMkLst>
        </pc:cxnChg>
      </pc:sldChg>
      <pc:sldChg chg="modSp">
        <pc:chgData name="Shu Jiexiang" userId="61ec9c3f4fa49644" providerId="Windows Live" clId="Web-{173EC30B-AA13-482A-8165-03B6B695D855}" dt="2021-12-15T09:06:19.347" v="22" actId="14100"/>
        <pc:sldMkLst>
          <pc:docMk/>
          <pc:sldMk cId="2143171618" sldId="265"/>
        </pc:sldMkLst>
        <pc:spChg chg="mod">
          <ac:chgData name="Shu Jiexiang" userId="61ec9c3f4fa49644" providerId="Windows Live" clId="Web-{173EC30B-AA13-482A-8165-03B6B695D855}" dt="2021-12-15T09:06:19.347" v="22" actId="14100"/>
          <ac:spMkLst>
            <pc:docMk/>
            <pc:sldMk cId="2143171618" sldId="265"/>
            <ac:spMk id="10" creationId="{E83FDFEF-8ACE-EB41-8C1A-871F7CCC3964}"/>
          </ac:spMkLst>
        </pc:spChg>
      </pc:sldChg>
      <pc:sldChg chg="addSp delSp modSp">
        <pc:chgData name="Shu Jiexiang" userId="61ec9c3f4fa49644" providerId="Windows Live" clId="Web-{173EC30B-AA13-482A-8165-03B6B695D855}" dt="2021-12-15T10:29:17.866" v="412"/>
        <pc:sldMkLst>
          <pc:docMk/>
          <pc:sldMk cId="1773006728" sldId="266"/>
        </pc:sldMkLst>
        <pc:spChg chg="add">
          <ac:chgData name="Shu Jiexiang" userId="61ec9c3f4fa49644" providerId="Windows Live" clId="Web-{173EC30B-AA13-482A-8165-03B6B695D855}" dt="2021-12-15T10:20:15.490" v="340"/>
          <ac:spMkLst>
            <pc:docMk/>
            <pc:sldMk cId="1773006728" sldId="266"/>
            <ac:spMk id="5" creationId="{DD3A148B-3C59-4188-AE0D-647DE30057E8}"/>
          </ac:spMkLst>
        </pc:spChg>
        <pc:spChg chg="del mod">
          <ac:chgData name="Shu Jiexiang" userId="61ec9c3f4fa49644" providerId="Windows Live" clId="Web-{173EC30B-AA13-482A-8165-03B6B695D855}" dt="2021-12-15T10:29:09.710" v="408"/>
          <ac:spMkLst>
            <pc:docMk/>
            <pc:sldMk cId="1773006728" sldId="266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11.835" v="409"/>
          <ac:spMkLst>
            <pc:docMk/>
            <pc:sldMk cId="1773006728" sldId="266"/>
            <ac:spMk id="10" creationId="{E83FDFEF-8ACE-EB41-8C1A-871F7CCC3964}"/>
          </ac:spMkLst>
        </pc:spChg>
        <pc:spChg chg="del mod">
          <ac:chgData name="Shu Jiexiang" userId="61ec9c3f4fa49644" providerId="Windows Live" clId="Web-{173EC30B-AA13-482A-8165-03B6B695D855}" dt="2021-12-15T10:29:17.194" v="411"/>
          <ac:spMkLst>
            <pc:docMk/>
            <pc:sldMk cId="1773006728" sldId="266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14.974" v="339"/>
          <ac:spMkLst>
            <pc:docMk/>
            <pc:sldMk cId="1773006728" sldId="266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17.866" v="412"/>
          <ac:grpSpMkLst>
            <pc:docMk/>
            <pc:sldMk cId="1773006728" sldId="266"/>
            <ac:grpSpMk id="7" creationId="{CB286264-8AA1-49BB-811F-3A0740C94D5E}"/>
          </ac:grpSpMkLst>
        </pc:grpChg>
        <pc:picChg chg="mod">
          <ac:chgData name="Shu Jiexiang" userId="61ec9c3f4fa49644" providerId="Windows Live" clId="Web-{173EC30B-AA13-482A-8165-03B6B695D855}" dt="2021-12-15T09:06:41.536" v="26" actId="1076"/>
          <ac:picMkLst>
            <pc:docMk/>
            <pc:sldMk cId="1773006728" sldId="266"/>
            <ac:picMk id="2" creationId="{88674111-7503-44CA-AA26-8FFEBC2DC2D1}"/>
          </ac:picMkLst>
        </pc:picChg>
      </pc:sldChg>
      <pc:sldChg chg="addSp delSp modSp">
        <pc:chgData name="Shu Jiexiang" userId="61ec9c3f4fa49644" providerId="Windows Live" clId="Web-{173EC30B-AA13-482A-8165-03B6B695D855}" dt="2021-12-15T10:29:38.117" v="420"/>
        <pc:sldMkLst>
          <pc:docMk/>
          <pc:sldMk cId="1552420933" sldId="267"/>
        </pc:sldMkLst>
        <pc:spChg chg="add">
          <ac:chgData name="Shu Jiexiang" userId="61ec9c3f4fa49644" providerId="Windows Live" clId="Web-{173EC30B-AA13-482A-8165-03B6B695D855}" dt="2021-12-15T10:20:26.193" v="344"/>
          <ac:spMkLst>
            <pc:docMk/>
            <pc:sldMk cId="1552420933" sldId="267"/>
            <ac:spMk id="3" creationId="{3398D08C-CACB-4A54-990F-CF23A0A9CDFB}"/>
          </ac:spMkLst>
        </pc:spChg>
        <pc:spChg chg="del mod">
          <ac:chgData name="Shu Jiexiang" userId="61ec9c3f4fa49644" providerId="Windows Live" clId="Web-{173EC30B-AA13-482A-8165-03B6B695D855}" dt="2021-12-15T10:29:34.679" v="418"/>
          <ac:spMkLst>
            <pc:docMk/>
            <pc:sldMk cId="1552420933" sldId="267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36.383" v="419"/>
          <ac:spMkLst>
            <pc:docMk/>
            <pc:sldMk cId="1552420933" sldId="267"/>
            <ac:spMk id="10" creationId="{E83FDFEF-8ACE-EB41-8C1A-871F7CCC3964}"/>
          </ac:spMkLst>
        </pc:spChg>
        <pc:spChg chg="del mod">
          <ac:chgData name="Shu Jiexiang" userId="61ec9c3f4fa49644" providerId="Windows Live" clId="Web-{173EC30B-AA13-482A-8165-03B6B695D855}" dt="2021-12-15T10:29:31.992" v="417"/>
          <ac:spMkLst>
            <pc:docMk/>
            <pc:sldMk cId="1552420933" sldId="267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25.787" v="343"/>
          <ac:spMkLst>
            <pc:docMk/>
            <pc:sldMk cId="1552420933" sldId="267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38.117" v="420"/>
          <ac:grpSpMkLst>
            <pc:docMk/>
            <pc:sldMk cId="1552420933" sldId="267"/>
            <ac:grpSpMk id="13" creationId="{06205E5D-BBA2-455C-91CA-0D6CB324F685}"/>
          </ac:grpSpMkLst>
        </pc:grpChg>
      </pc:sldChg>
      <pc:sldChg chg="addSp delSp modSp">
        <pc:chgData name="Shu Jiexiang" userId="61ec9c3f4fa49644" providerId="Windows Live" clId="Web-{173EC30B-AA13-482A-8165-03B6B695D855}" dt="2021-12-15T10:30:33.369" v="431" actId="1076"/>
        <pc:sldMkLst>
          <pc:docMk/>
          <pc:sldMk cId="1871352455" sldId="268"/>
        </pc:sldMkLst>
        <pc:spChg chg="add">
          <ac:chgData name="Shu Jiexiang" userId="61ec9c3f4fa49644" providerId="Windows Live" clId="Web-{173EC30B-AA13-482A-8165-03B6B695D855}" dt="2021-12-15T10:20:51.100" v="349"/>
          <ac:spMkLst>
            <pc:docMk/>
            <pc:sldMk cId="1871352455" sldId="268"/>
            <ac:spMk id="7" creationId="{D3E633A0-ADEC-40A2-96DE-2617D2AE09DF}"/>
          </ac:spMkLst>
        </pc:spChg>
        <pc:spChg chg="del">
          <ac:chgData name="Shu Jiexiang" userId="61ec9c3f4fa49644" providerId="Windows Live" clId="Web-{173EC30B-AA13-482A-8165-03B6B695D855}" dt="2021-12-15T10:29:56.336" v="426"/>
          <ac:spMkLst>
            <pc:docMk/>
            <pc:sldMk cId="1871352455" sldId="268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58.211" v="427"/>
          <ac:spMkLst>
            <pc:docMk/>
            <pc:sldMk cId="1871352455" sldId="268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53.805" v="425"/>
          <ac:spMkLst>
            <pc:docMk/>
            <pc:sldMk cId="1871352455" sldId="268"/>
            <ac:spMk id="12" creationId="{55467CE9-6926-1748-8E58-AE95BA90AA8A}"/>
          </ac:spMkLst>
        </pc:spChg>
        <pc:spChg chg="ord">
          <ac:chgData name="Shu Jiexiang" userId="61ec9c3f4fa49644" providerId="Windows Live" clId="Web-{173EC30B-AA13-482A-8165-03B6B695D855}" dt="2021-12-15T10:30:10.618" v="429"/>
          <ac:spMkLst>
            <pc:docMk/>
            <pc:sldMk cId="1871352455" sldId="268"/>
            <ac:spMk id="18" creationId="{8B8C225A-678C-43CB-AD35-B8848E5215B6}"/>
          </ac:spMkLst>
        </pc:spChg>
        <pc:spChg chg="del mod">
          <ac:chgData name="Shu Jiexiang" userId="61ec9c3f4fa49644" providerId="Windows Live" clId="Web-{173EC30B-AA13-482A-8165-03B6B695D855}" dt="2021-12-15T10:20:49.288" v="348"/>
          <ac:spMkLst>
            <pc:docMk/>
            <pc:sldMk cId="1871352455" sldId="268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58.915" v="428"/>
          <ac:grpSpMkLst>
            <pc:docMk/>
            <pc:sldMk cId="1871352455" sldId="268"/>
            <ac:grpSpMk id="14" creationId="{CE7C3CCA-10FE-42AC-9FF4-427DBC02C09A}"/>
          </ac:grpSpMkLst>
        </pc:grpChg>
        <pc:picChg chg="mod">
          <ac:chgData name="Shu Jiexiang" userId="61ec9c3f4fa49644" providerId="Windows Live" clId="Web-{173EC30B-AA13-482A-8165-03B6B695D855}" dt="2021-12-15T10:30:33.369" v="431" actId="1076"/>
          <ac:picMkLst>
            <pc:docMk/>
            <pc:sldMk cId="1871352455" sldId="268"/>
            <ac:picMk id="3" creationId="{5A8B203B-43C4-43D2-81D4-B5AF133F150B}"/>
          </ac:picMkLst>
        </pc:picChg>
        <pc:picChg chg="ord">
          <ac:chgData name="Shu Jiexiang" userId="61ec9c3f4fa49644" providerId="Windows Live" clId="Web-{173EC30B-AA13-482A-8165-03B6B695D855}" dt="2021-12-15T10:30:20.978" v="430"/>
          <ac:picMkLst>
            <pc:docMk/>
            <pc:sldMk cId="1871352455" sldId="268"/>
            <ac:picMk id="5" creationId="{B2C44373-B35D-4AB7-A730-8D9F8B246AC0}"/>
          </ac:picMkLst>
        </pc:picChg>
      </pc:sldChg>
      <pc:sldChg chg="addSp delSp">
        <pc:chgData name="Shu Jiexiang" userId="61ec9c3f4fa49644" providerId="Windows Live" clId="Web-{173EC30B-AA13-482A-8165-03B6B695D855}" dt="2021-12-15T10:29:28.226" v="416"/>
        <pc:sldMkLst>
          <pc:docMk/>
          <pc:sldMk cId="120289738" sldId="269"/>
        </pc:sldMkLst>
        <pc:spChg chg="add">
          <ac:chgData name="Shu Jiexiang" userId="61ec9c3f4fa49644" providerId="Windows Live" clId="Web-{173EC30B-AA13-482A-8165-03B6B695D855}" dt="2021-12-15T10:20:20.396" v="342"/>
          <ac:spMkLst>
            <pc:docMk/>
            <pc:sldMk cId="120289738" sldId="269"/>
            <ac:spMk id="5" creationId="{63297F65-E0D7-4F1A-A6D7-F1310B6F7430}"/>
          </ac:spMkLst>
        </pc:spChg>
        <pc:spChg chg="del">
          <ac:chgData name="Shu Jiexiang" userId="61ec9c3f4fa49644" providerId="Windows Live" clId="Web-{173EC30B-AA13-482A-8165-03B6B695D855}" dt="2021-12-15T10:29:25.882" v="414"/>
          <ac:spMkLst>
            <pc:docMk/>
            <pc:sldMk cId="120289738" sldId="269"/>
            <ac:spMk id="9" creationId="{E4D61FB6-2CD9-8C43-B67C-D301ED30AE2D}"/>
          </ac:spMkLst>
        </pc:spChg>
        <pc:spChg chg="del">
          <ac:chgData name="Shu Jiexiang" userId="61ec9c3f4fa49644" providerId="Windows Live" clId="Web-{173EC30B-AA13-482A-8165-03B6B695D855}" dt="2021-12-15T10:29:27.148" v="415"/>
          <ac:spMkLst>
            <pc:docMk/>
            <pc:sldMk cId="120289738" sldId="269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25.726" v="413"/>
          <ac:spMkLst>
            <pc:docMk/>
            <pc:sldMk cId="120289738" sldId="269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20.005" v="341"/>
          <ac:spMkLst>
            <pc:docMk/>
            <pc:sldMk cId="120289738" sldId="269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28.226" v="416"/>
          <ac:grpSpMkLst>
            <pc:docMk/>
            <pc:sldMk cId="120289738" sldId="269"/>
            <ac:grpSpMk id="7" creationId="{A1EED5DD-5E6E-4E51-9F5C-188FBCD054CA}"/>
          </ac:grpSpMkLst>
        </pc:grpChg>
      </pc:sldChg>
      <pc:sldChg chg="addSp delSp modSp">
        <pc:chgData name="Shu Jiexiang" userId="61ec9c3f4fa49644" providerId="Windows Live" clId="Web-{173EC30B-AA13-482A-8165-03B6B695D855}" dt="2021-12-15T10:29:49.961" v="424"/>
        <pc:sldMkLst>
          <pc:docMk/>
          <pc:sldMk cId="2958422942" sldId="271"/>
        </pc:sldMkLst>
        <pc:spChg chg="add">
          <ac:chgData name="Shu Jiexiang" userId="61ec9c3f4fa49644" providerId="Windows Live" clId="Web-{173EC30B-AA13-482A-8165-03B6B695D855}" dt="2021-12-15T10:20:43.459" v="346"/>
          <ac:spMkLst>
            <pc:docMk/>
            <pc:sldMk cId="2958422942" sldId="271"/>
            <ac:spMk id="5" creationId="{B58F4381-9781-4D70-8DBD-C3A2C14DD1C2}"/>
          </ac:spMkLst>
        </pc:spChg>
        <pc:spChg chg="del">
          <ac:chgData name="Shu Jiexiang" userId="61ec9c3f4fa49644" providerId="Windows Live" clId="Web-{173EC30B-AA13-482A-8165-03B6B695D855}" dt="2021-12-15T10:29:45.398" v="422"/>
          <ac:spMkLst>
            <pc:docMk/>
            <pc:sldMk cId="2958422942" sldId="271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48.508" v="423"/>
          <ac:spMkLst>
            <pc:docMk/>
            <pc:sldMk cId="2958422942" sldId="271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43.648" v="421"/>
          <ac:spMkLst>
            <pc:docMk/>
            <pc:sldMk cId="2958422942" sldId="271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43.116" v="345"/>
          <ac:spMkLst>
            <pc:docMk/>
            <pc:sldMk cId="2958422942" sldId="271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49.961" v="424"/>
          <ac:grpSpMkLst>
            <pc:docMk/>
            <pc:sldMk cId="2958422942" sldId="271"/>
            <ac:grpSpMk id="11" creationId="{693ABED1-9559-4CC3-9E92-64B81C5DF6AB}"/>
          </ac:grpSpMkLst>
        </pc:grpChg>
        <pc:picChg chg="mod">
          <ac:chgData name="Shu Jiexiang" userId="61ec9c3f4fa49644" providerId="Windows Live" clId="Web-{173EC30B-AA13-482A-8165-03B6B695D855}" dt="2021-12-15T09:10:59.857" v="36" actId="1076"/>
          <ac:picMkLst>
            <pc:docMk/>
            <pc:sldMk cId="2958422942" sldId="271"/>
            <ac:picMk id="2" creationId="{CCDF1C0F-ECC0-4A36-A8BC-20EA8355AEB3}"/>
          </ac:picMkLst>
        </pc:picChg>
      </pc:sldChg>
      <pc:sldChg chg="new del">
        <pc:chgData name="Shu Jiexiang" userId="61ec9c3f4fa49644" providerId="Windows Live" clId="Web-{173EC30B-AA13-482A-8165-03B6B695D855}" dt="2021-12-15T09:10:00.308" v="34"/>
        <pc:sldMkLst>
          <pc:docMk/>
          <pc:sldMk cId="1185877213" sldId="274"/>
        </pc:sldMkLst>
      </pc:sldChg>
    </pc:docChg>
  </pc:docChgLst>
  <pc:docChgLst>
    <pc:chgData name="润聪 陈" userId="86eb2256821ebded" providerId="LiveId" clId="{0C51414D-9601-4F5D-AE87-D4CF266C0516}"/>
    <pc:docChg chg="undo custSel addSld delSld modSld">
      <pc:chgData name="润聪 陈" userId="86eb2256821ebded" providerId="LiveId" clId="{0C51414D-9601-4F5D-AE87-D4CF266C0516}" dt="2022-01-18T20:29:18.532" v="960" actId="478"/>
      <pc:docMkLst>
        <pc:docMk/>
      </pc:docMkLst>
      <pc:sldChg chg="modSp mod">
        <pc:chgData name="润聪 陈" userId="86eb2256821ebded" providerId="LiveId" clId="{0C51414D-9601-4F5D-AE87-D4CF266C0516}" dt="2022-01-18T19:21:08.893" v="291" actId="20577"/>
        <pc:sldMkLst>
          <pc:docMk/>
          <pc:sldMk cId="4056334314" sldId="259"/>
        </pc:sldMkLst>
        <pc:spChg chg="mod">
          <ac:chgData name="润聪 陈" userId="86eb2256821ebded" providerId="LiveId" clId="{0C51414D-9601-4F5D-AE87-D4CF266C0516}" dt="2022-01-18T19:21:08.893" v="291" actId="20577"/>
          <ac:spMkLst>
            <pc:docMk/>
            <pc:sldMk cId="4056334314" sldId="259"/>
            <ac:spMk id="13" creationId="{7972AD53-0955-4766-BFC7-430ED9BC286D}"/>
          </ac:spMkLst>
        </pc:spChg>
      </pc:sldChg>
      <pc:sldChg chg="addSp delSp modSp add mod">
        <pc:chgData name="润聪 陈" userId="86eb2256821ebded" providerId="LiveId" clId="{0C51414D-9601-4F5D-AE87-D4CF266C0516}" dt="2022-01-18T19:48:35.901" v="569" actId="14100"/>
        <pc:sldMkLst>
          <pc:docMk/>
          <pc:sldMk cId="3646965378" sldId="276"/>
        </pc:sldMkLst>
        <pc:spChg chg="mod">
          <ac:chgData name="润聪 陈" userId="86eb2256821ebded" providerId="LiveId" clId="{0C51414D-9601-4F5D-AE87-D4CF266C0516}" dt="2022-01-18T19:21:34.503" v="311" actId="20577"/>
          <ac:spMkLst>
            <pc:docMk/>
            <pc:sldMk cId="3646965378" sldId="276"/>
            <ac:spMk id="6" creationId="{59A68366-8720-F840-85E0-7BEF9061C9F1}"/>
          </ac:spMkLst>
        </pc:spChg>
        <pc:spChg chg="mod">
          <ac:chgData name="润聪 陈" userId="86eb2256821ebded" providerId="LiveId" clId="{0C51414D-9601-4F5D-AE87-D4CF266C0516}" dt="2022-01-18T19:42:12.375" v="391" actId="1076"/>
          <ac:spMkLst>
            <pc:docMk/>
            <pc:sldMk cId="3646965378" sldId="276"/>
            <ac:spMk id="7" creationId="{DA57D212-85D0-5649-94B3-DE02B91031A1}"/>
          </ac:spMkLst>
        </pc:spChg>
        <pc:spChg chg="del">
          <ac:chgData name="润聪 陈" userId="86eb2256821ebded" providerId="LiveId" clId="{0C51414D-9601-4F5D-AE87-D4CF266C0516}" dt="2022-01-18T19:21:39.533" v="312" actId="478"/>
          <ac:spMkLst>
            <pc:docMk/>
            <pc:sldMk cId="3646965378" sldId="276"/>
            <ac:spMk id="13" creationId="{7972AD53-0955-4766-BFC7-430ED9BC286D}"/>
          </ac:spMkLst>
        </pc:spChg>
        <pc:spChg chg="del">
          <ac:chgData name="润聪 陈" userId="86eb2256821ebded" providerId="LiveId" clId="{0C51414D-9601-4F5D-AE87-D4CF266C0516}" dt="2022-01-18T19:21:57.882" v="314" actId="478"/>
          <ac:spMkLst>
            <pc:docMk/>
            <pc:sldMk cId="3646965378" sldId="276"/>
            <ac:spMk id="15" creationId="{9A03627E-56F3-2140-B204-537F09A8D977}"/>
          </ac:spMkLst>
        </pc:spChg>
        <pc:spChg chg="add del">
          <ac:chgData name="润聪 陈" userId="86eb2256821ebded" providerId="LiveId" clId="{0C51414D-9601-4F5D-AE87-D4CF266C0516}" dt="2022-01-18T19:37:52.192" v="350" actId="478"/>
          <ac:spMkLst>
            <pc:docMk/>
            <pc:sldMk cId="3646965378" sldId="276"/>
            <ac:spMk id="18" creationId="{5A8C90C5-B06A-4415-AAFA-3F1945985746}"/>
          </ac:spMkLst>
        </pc:spChg>
        <pc:spChg chg="add del">
          <ac:chgData name="润聪 陈" userId="86eb2256821ebded" providerId="LiveId" clId="{0C51414D-9601-4F5D-AE87-D4CF266C0516}" dt="2022-01-18T19:38:10.928" v="352" actId="478"/>
          <ac:spMkLst>
            <pc:docMk/>
            <pc:sldMk cId="3646965378" sldId="276"/>
            <ac:spMk id="19" creationId="{EA4AC707-50C5-4FDA-8C88-9DC1173E0E6B}"/>
          </ac:spMkLst>
        </pc:spChg>
        <pc:spChg chg="add del mod">
          <ac:chgData name="润聪 陈" userId="86eb2256821ebded" providerId="LiveId" clId="{0C51414D-9601-4F5D-AE87-D4CF266C0516}" dt="2022-01-18T19:48:17.852" v="567"/>
          <ac:spMkLst>
            <pc:docMk/>
            <pc:sldMk cId="3646965378" sldId="276"/>
            <ac:spMk id="23" creationId="{78D1BCCB-3747-41BD-B70B-4019B2F8CF4B}"/>
          </ac:spMkLst>
        </pc:spChg>
        <pc:spChg chg="add mod">
          <ac:chgData name="润聪 陈" userId="86eb2256821ebded" providerId="LiveId" clId="{0C51414D-9601-4F5D-AE87-D4CF266C0516}" dt="2022-01-18T19:48:34.062" v="568" actId="14100"/>
          <ac:spMkLst>
            <pc:docMk/>
            <pc:sldMk cId="3646965378" sldId="276"/>
            <ac:spMk id="26" creationId="{46199F18-D58F-4702-8595-B49BEF330EF9}"/>
          </ac:spMkLst>
        </pc:spChg>
        <pc:spChg chg="add mod">
          <ac:chgData name="润聪 陈" userId="86eb2256821ebded" providerId="LiveId" clId="{0C51414D-9601-4F5D-AE87-D4CF266C0516}" dt="2022-01-18T19:48:35.901" v="569" actId="14100"/>
          <ac:spMkLst>
            <pc:docMk/>
            <pc:sldMk cId="3646965378" sldId="276"/>
            <ac:spMk id="27" creationId="{E541C75D-67D4-4ABA-BE98-2E62886AAC0D}"/>
          </ac:spMkLst>
        </pc:spChg>
        <pc:spChg chg="add del mod">
          <ac:chgData name="润聪 陈" userId="86eb2256821ebded" providerId="LiveId" clId="{0C51414D-9601-4F5D-AE87-D4CF266C0516}" dt="2022-01-18T19:44:25.539" v="516" actId="478"/>
          <ac:spMkLst>
            <pc:docMk/>
            <pc:sldMk cId="3646965378" sldId="276"/>
            <ac:spMk id="28" creationId="{B0F793A0-4C33-47BC-BCEF-FDED330D1F81}"/>
          </ac:spMkLst>
        </pc:spChg>
        <pc:spChg chg="add mod">
          <ac:chgData name="润聪 陈" userId="86eb2256821ebded" providerId="LiveId" clId="{0C51414D-9601-4F5D-AE87-D4CF266C0516}" dt="2022-01-18T19:45:01.228" v="519" actId="1076"/>
          <ac:spMkLst>
            <pc:docMk/>
            <pc:sldMk cId="3646965378" sldId="276"/>
            <ac:spMk id="30" creationId="{095C7DBA-0D23-43BD-A2BB-89010D483297}"/>
          </ac:spMkLst>
        </pc:spChg>
        <pc:spChg chg="add del">
          <ac:chgData name="润聪 陈" userId="86eb2256821ebded" providerId="LiveId" clId="{0C51414D-9601-4F5D-AE87-D4CF266C0516}" dt="2022-01-18T19:48:11.455" v="564" actId="22"/>
          <ac:spMkLst>
            <pc:docMk/>
            <pc:sldMk cId="3646965378" sldId="276"/>
            <ac:spMk id="32" creationId="{73487963-9319-4C9A-B114-E45C2C2C4BAC}"/>
          </ac:spMkLst>
        </pc:spChg>
        <pc:picChg chg="add del mod">
          <ac:chgData name="润聪 陈" userId="86eb2256821ebded" providerId="LiveId" clId="{0C51414D-9601-4F5D-AE87-D4CF266C0516}" dt="2022-01-18T19:35:19.777" v="330" actId="478"/>
          <ac:picMkLst>
            <pc:docMk/>
            <pc:sldMk cId="3646965378" sldId="276"/>
            <ac:picMk id="3" creationId="{054C5716-1587-4CBA-A0B7-8D921E639BFB}"/>
          </ac:picMkLst>
        </pc:picChg>
        <pc:picChg chg="add mod">
          <ac:chgData name="润聪 陈" userId="86eb2256821ebded" providerId="LiveId" clId="{0C51414D-9601-4F5D-AE87-D4CF266C0516}" dt="2022-01-18T19:40:51.532" v="374" actId="1076"/>
          <ac:picMkLst>
            <pc:docMk/>
            <pc:sldMk cId="3646965378" sldId="276"/>
            <ac:picMk id="10" creationId="{E9743BA8-9BE5-47E8-AAD7-485B2742C4B8}"/>
          </ac:picMkLst>
        </pc:picChg>
        <pc:picChg chg="add mod">
          <ac:chgData name="润聪 陈" userId="86eb2256821ebded" providerId="LiveId" clId="{0C51414D-9601-4F5D-AE87-D4CF266C0516}" dt="2022-01-18T19:40:37.268" v="368" actId="1076"/>
          <ac:picMkLst>
            <pc:docMk/>
            <pc:sldMk cId="3646965378" sldId="276"/>
            <ac:picMk id="14" creationId="{B067447A-D0D3-4048-AB92-AC5BF38CFB3E}"/>
          </ac:picMkLst>
        </pc:picChg>
        <pc:picChg chg="add del mod">
          <ac:chgData name="润聪 陈" userId="86eb2256821ebded" providerId="LiveId" clId="{0C51414D-9601-4F5D-AE87-D4CF266C0516}" dt="2022-01-18T19:34:44.454" v="322" actId="478"/>
          <ac:picMkLst>
            <pc:docMk/>
            <pc:sldMk cId="3646965378" sldId="276"/>
            <ac:picMk id="1026" creationId="{95134C0B-A20C-4F0D-9831-5E7138C8008A}"/>
          </ac:picMkLst>
        </pc:picChg>
        <pc:picChg chg="del">
          <ac:chgData name="润聪 陈" userId="86eb2256821ebded" providerId="LiveId" clId="{0C51414D-9601-4F5D-AE87-D4CF266C0516}" dt="2022-01-18T19:21:55.583" v="313" actId="478"/>
          <ac:picMkLst>
            <pc:docMk/>
            <pc:sldMk cId="3646965378" sldId="276"/>
            <ac:picMk id="1027" creationId="{38E413B1-8670-4513-A658-F4E14BE7FD94}"/>
          </ac:picMkLst>
        </pc:picChg>
        <pc:cxnChg chg="add mod">
          <ac:chgData name="润聪 陈" userId="86eb2256821ebded" providerId="LiveId" clId="{0C51414D-9601-4F5D-AE87-D4CF266C0516}" dt="2022-01-18T19:40:46.188" v="373" actId="1076"/>
          <ac:cxnSpMkLst>
            <pc:docMk/>
            <pc:sldMk cId="3646965378" sldId="276"/>
            <ac:cxnSpMk id="17" creationId="{F5A2088B-A6A5-4C7D-971D-7937E406E96A}"/>
          </ac:cxnSpMkLst>
        </pc:cxnChg>
      </pc:sldChg>
      <pc:sldChg chg="addSp delSp modSp add mod">
        <pc:chgData name="润聪 陈" userId="86eb2256821ebded" providerId="LiveId" clId="{0C51414D-9601-4F5D-AE87-D4CF266C0516}" dt="2022-01-18T20:00:34.750" v="641" actId="1076"/>
        <pc:sldMkLst>
          <pc:docMk/>
          <pc:sldMk cId="1573837611" sldId="277"/>
        </pc:sldMkLst>
        <pc:spChg chg="mod ord">
          <ac:chgData name="润聪 陈" userId="86eb2256821ebded" providerId="LiveId" clId="{0C51414D-9601-4F5D-AE87-D4CF266C0516}" dt="2022-01-18T20:00:34.750" v="641" actId="1076"/>
          <ac:spMkLst>
            <pc:docMk/>
            <pc:sldMk cId="1573837611" sldId="277"/>
            <ac:spMk id="23" creationId="{78D1BCCB-3747-41BD-B70B-4019B2F8CF4B}"/>
          </ac:spMkLst>
        </pc:spChg>
        <pc:spChg chg="del">
          <ac:chgData name="润聪 陈" userId="86eb2256821ebded" providerId="LiveId" clId="{0C51414D-9601-4F5D-AE87-D4CF266C0516}" dt="2022-01-18T19:56:47.707" v="604" actId="478"/>
          <ac:spMkLst>
            <pc:docMk/>
            <pc:sldMk cId="1573837611" sldId="277"/>
            <ac:spMk id="26" creationId="{46199F18-D58F-4702-8595-B49BEF330EF9}"/>
          </ac:spMkLst>
        </pc:spChg>
        <pc:spChg chg="mod">
          <ac:chgData name="润聪 陈" userId="86eb2256821ebded" providerId="LiveId" clId="{0C51414D-9601-4F5D-AE87-D4CF266C0516}" dt="2022-01-18T19:58:15.749" v="621" actId="1076"/>
          <ac:spMkLst>
            <pc:docMk/>
            <pc:sldMk cId="1573837611" sldId="277"/>
            <ac:spMk id="27" creationId="{E541C75D-67D4-4ABA-BE98-2E62886AAC0D}"/>
          </ac:spMkLst>
        </pc:spChg>
        <pc:spChg chg="mod">
          <ac:chgData name="润聪 陈" userId="86eb2256821ebded" providerId="LiveId" clId="{0C51414D-9601-4F5D-AE87-D4CF266C0516}" dt="2022-01-18T19:47:03.624" v="561" actId="20577"/>
          <ac:spMkLst>
            <pc:docMk/>
            <pc:sldMk cId="1573837611" sldId="277"/>
            <ac:spMk id="30" creationId="{095C7DBA-0D23-43BD-A2BB-89010D483297}"/>
          </ac:spMkLst>
        </pc:spChg>
        <pc:picChg chg="add del mod ord">
          <ac:chgData name="润聪 陈" userId="86eb2256821ebded" providerId="LiveId" clId="{0C51414D-9601-4F5D-AE87-D4CF266C0516}" dt="2022-01-18T19:57:30.991" v="610" actId="478"/>
          <ac:picMkLst>
            <pc:docMk/>
            <pc:sldMk cId="1573837611" sldId="277"/>
            <ac:picMk id="3" creationId="{C738BDD8-206C-4874-9457-F17DEAEF7F9D}"/>
          </ac:picMkLst>
        </pc:picChg>
        <pc:picChg chg="mod">
          <ac:chgData name="润聪 陈" userId="86eb2256821ebded" providerId="LiveId" clId="{0C51414D-9601-4F5D-AE87-D4CF266C0516}" dt="2022-01-18T19:58:03.774" v="617" actId="1076"/>
          <ac:picMkLst>
            <pc:docMk/>
            <pc:sldMk cId="1573837611" sldId="277"/>
            <ac:picMk id="10" creationId="{E9743BA8-9BE5-47E8-AAD7-485B2742C4B8}"/>
          </ac:picMkLst>
        </pc:picChg>
        <pc:picChg chg="add mod ord">
          <ac:chgData name="润聪 陈" userId="86eb2256821ebded" providerId="LiveId" clId="{0C51414D-9601-4F5D-AE87-D4CF266C0516}" dt="2022-01-18T19:58:07.717" v="619" actId="1076"/>
          <ac:picMkLst>
            <pc:docMk/>
            <pc:sldMk cId="1573837611" sldId="277"/>
            <ac:picMk id="12" creationId="{1414B908-59EC-41AC-94FE-73607D73B3F1}"/>
          </ac:picMkLst>
        </pc:picChg>
        <pc:picChg chg="del">
          <ac:chgData name="润聪 陈" userId="86eb2256821ebded" providerId="LiveId" clId="{0C51414D-9601-4F5D-AE87-D4CF266C0516}" dt="2022-01-18T19:48:48.865" v="570" actId="478"/>
          <ac:picMkLst>
            <pc:docMk/>
            <pc:sldMk cId="1573837611" sldId="277"/>
            <ac:picMk id="14" creationId="{B067447A-D0D3-4048-AB92-AC5BF38CFB3E}"/>
          </ac:picMkLst>
        </pc:picChg>
        <pc:cxnChg chg="mod">
          <ac:chgData name="润聪 陈" userId="86eb2256821ebded" providerId="LiveId" clId="{0C51414D-9601-4F5D-AE87-D4CF266C0516}" dt="2022-01-18T19:58:06.317" v="618" actId="1076"/>
          <ac:cxnSpMkLst>
            <pc:docMk/>
            <pc:sldMk cId="1573837611" sldId="277"/>
            <ac:cxnSpMk id="17" creationId="{F5A2088B-A6A5-4C7D-971D-7937E406E96A}"/>
          </ac:cxnSpMkLst>
        </pc:cxnChg>
      </pc:sldChg>
      <pc:sldChg chg="addSp delSp modSp add mod">
        <pc:chgData name="润聪 陈" userId="86eb2256821ebded" providerId="LiveId" clId="{0C51414D-9601-4F5D-AE87-D4CF266C0516}" dt="2022-01-18T20:10:33.676" v="736" actId="20577"/>
        <pc:sldMkLst>
          <pc:docMk/>
          <pc:sldMk cId="1027178410" sldId="278"/>
        </pc:sldMkLst>
        <pc:spChg chg="add del mod">
          <ac:chgData name="润聪 陈" userId="86eb2256821ebded" providerId="LiveId" clId="{0C51414D-9601-4F5D-AE87-D4CF266C0516}" dt="2022-01-18T20:00:47.842" v="653" actId="478"/>
          <ac:spMkLst>
            <pc:docMk/>
            <pc:sldMk cId="1027178410" sldId="278"/>
            <ac:spMk id="6" creationId="{59A68366-8720-F840-85E0-7BEF9061C9F1}"/>
          </ac:spMkLst>
        </pc:spChg>
        <pc:spChg chg="add del">
          <ac:chgData name="润聪 陈" userId="86eb2256821ebded" providerId="LiveId" clId="{0C51414D-9601-4F5D-AE87-D4CF266C0516}" dt="2022-01-18T20:00:50.521" v="655" actId="478"/>
          <ac:spMkLst>
            <pc:docMk/>
            <pc:sldMk cId="1027178410" sldId="278"/>
            <ac:spMk id="23" creationId="{78D1BCCB-3747-41BD-B70B-4019B2F8CF4B}"/>
          </ac:spMkLst>
        </pc:spChg>
        <pc:spChg chg="add del mod">
          <ac:chgData name="润聪 陈" userId="86eb2256821ebded" providerId="LiveId" clId="{0C51414D-9601-4F5D-AE87-D4CF266C0516}" dt="2022-01-18T20:03:18.567" v="687" actId="478"/>
          <ac:spMkLst>
            <pc:docMk/>
            <pc:sldMk cId="1027178410" sldId="278"/>
            <ac:spMk id="25" creationId="{6198A080-981E-4837-8200-315322749680}"/>
          </ac:spMkLst>
        </pc:spChg>
        <pc:spChg chg="add mod">
          <ac:chgData name="润聪 陈" userId="86eb2256821ebded" providerId="LiveId" clId="{0C51414D-9601-4F5D-AE87-D4CF266C0516}" dt="2022-01-18T20:03:41.350" v="693" actId="1076"/>
          <ac:spMkLst>
            <pc:docMk/>
            <pc:sldMk cId="1027178410" sldId="278"/>
            <ac:spMk id="26" creationId="{D7E3BE54-CD1B-41D6-93A3-34D76EB20102}"/>
          </ac:spMkLst>
        </pc:spChg>
        <pc:spChg chg="add del">
          <ac:chgData name="润聪 陈" userId="86eb2256821ebded" providerId="LiveId" clId="{0C51414D-9601-4F5D-AE87-D4CF266C0516}" dt="2022-01-18T20:00:51.486" v="657" actId="478"/>
          <ac:spMkLst>
            <pc:docMk/>
            <pc:sldMk cId="1027178410" sldId="278"/>
            <ac:spMk id="27" creationId="{E541C75D-67D4-4ABA-BE98-2E62886AAC0D}"/>
          </ac:spMkLst>
        </pc:spChg>
        <pc:spChg chg="mod">
          <ac:chgData name="润聪 陈" userId="86eb2256821ebded" providerId="LiveId" clId="{0C51414D-9601-4F5D-AE87-D4CF266C0516}" dt="2022-01-18T20:10:33.676" v="736" actId="20577"/>
          <ac:spMkLst>
            <pc:docMk/>
            <pc:sldMk cId="1027178410" sldId="278"/>
            <ac:spMk id="30" creationId="{095C7DBA-0D23-43BD-A2BB-89010D483297}"/>
          </ac:spMkLst>
        </pc:spChg>
        <pc:picChg chg="add mod">
          <ac:chgData name="润聪 陈" userId="86eb2256821ebded" providerId="LiveId" clId="{0C51414D-9601-4F5D-AE87-D4CF266C0516}" dt="2022-01-18T20:03:24.046" v="689" actId="14100"/>
          <ac:picMkLst>
            <pc:docMk/>
            <pc:sldMk cId="1027178410" sldId="278"/>
            <ac:picMk id="3" creationId="{40827E7F-AB24-480F-87D9-6A07E0F9663D}"/>
          </ac:picMkLst>
        </pc:picChg>
        <pc:picChg chg="add del">
          <ac:chgData name="润聪 陈" userId="86eb2256821ebded" providerId="LiveId" clId="{0C51414D-9601-4F5D-AE87-D4CF266C0516}" dt="2022-01-18T20:00:50.834" v="656" actId="478"/>
          <ac:picMkLst>
            <pc:docMk/>
            <pc:sldMk cId="1027178410" sldId="278"/>
            <ac:picMk id="10" creationId="{E9743BA8-9BE5-47E8-AAD7-485B2742C4B8}"/>
          </ac:picMkLst>
        </pc:picChg>
        <pc:picChg chg="add del">
          <ac:chgData name="润聪 陈" userId="86eb2256821ebded" providerId="LiveId" clId="{0C51414D-9601-4F5D-AE87-D4CF266C0516}" dt="2022-01-18T20:00:49.620" v="654" actId="478"/>
          <ac:picMkLst>
            <pc:docMk/>
            <pc:sldMk cId="1027178410" sldId="278"/>
            <ac:picMk id="12" creationId="{1414B908-59EC-41AC-94FE-73607D73B3F1}"/>
          </ac:picMkLst>
        </pc:picChg>
        <pc:picChg chg="add mod">
          <ac:chgData name="润聪 陈" userId="86eb2256821ebded" providerId="LiveId" clId="{0C51414D-9601-4F5D-AE87-D4CF266C0516}" dt="2022-01-18T20:02:21.590" v="676" actId="1076"/>
          <ac:picMkLst>
            <pc:docMk/>
            <pc:sldMk cId="1027178410" sldId="278"/>
            <ac:picMk id="13" creationId="{2C92F090-29C4-4FBE-B0E7-C4537A9817D7}"/>
          </ac:picMkLst>
        </pc:picChg>
        <pc:cxnChg chg="add del">
          <ac:chgData name="润聪 陈" userId="86eb2256821ebded" providerId="LiveId" clId="{0C51414D-9601-4F5D-AE87-D4CF266C0516}" dt="2022-01-18T20:00:52.255" v="658" actId="478"/>
          <ac:cxnSpMkLst>
            <pc:docMk/>
            <pc:sldMk cId="1027178410" sldId="278"/>
            <ac:cxnSpMk id="17" creationId="{F5A2088B-A6A5-4C7D-971D-7937E406E96A}"/>
          </ac:cxnSpMkLst>
        </pc:cxnChg>
        <pc:cxnChg chg="add mod">
          <ac:chgData name="润聪 陈" userId="86eb2256821ebded" providerId="LiveId" clId="{0C51414D-9601-4F5D-AE87-D4CF266C0516}" dt="2022-01-18T20:02:17.855" v="673" actId="1076"/>
          <ac:cxnSpMkLst>
            <pc:docMk/>
            <pc:sldMk cId="1027178410" sldId="278"/>
            <ac:cxnSpMk id="24" creationId="{8F3EFD05-FEF4-4E0D-8023-7514F6C75BEA}"/>
          </ac:cxnSpMkLst>
        </pc:cxnChg>
      </pc:sldChg>
      <pc:sldChg chg="addSp delSp modSp add mod">
        <pc:chgData name="润聪 陈" userId="86eb2256821ebded" providerId="LiveId" clId="{0C51414D-9601-4F5D-AE87-D4CF266C0516}" dt="2022-01-18T20:12:43.695" v="756" actId="14100"/>
        <pc:sldMkLst>
          <pc:docMk/>
          <pc:sldMk cId="960717918" sldId="279"/>
        </pc:sldMkLst>
        <pc:spChg chg="mod">
          <ac:chgData name="润聪 陈" userId="86eb2256821ebded" providerId="LiveId" clId="{0C51414D-9601-4F5D-AE87-D4CF266C0516}" dt="2022-01-18T20:10:49.178" v="743" actId="20577"/>
          <ac:spMkLst>
            <pc:docMk/>
            <pc:sldMk cId="960717918" sldId="279"/>
            <ac:spMk id="6" creationId="{59A68366-8720-F840-85E0-7BEF9061C9F1}"/>
          </ac:spMkLst>
        </pc:spChg>
        <pc:spChg chg="del">
          <ac:chgData name="润聪 陈" userId="86eb2256821ebded" providerId="LiveId" clId="{0C51414D-9601-4F5D-AE87-D4CF266C0516}" dt="2022-01-18T20:11:02.751" v="746" actId="478"/>
          <ac:spMkLst>
            <pc:docMk/>
            <pc:sldMk cId="960717918" sldId="279"/>
            <ac:spMk id="26" creationId="{D7E3BE54-CD1B-41D6-93A3-34D76EB20102}"/>
          </ac:spMkLst>
        </pc:spChg>
        <pc:spChg chg="mod">
          <ac:chgData name="润聪 陈" userId="86eb2256821ebded" providerId="LiveId" clId="{0C51414D-9601-4F5D-AE87-D4CF266C0516}" dt="2022-01-18T20:10:20.126" v="695"/>
          <ac:spMkLst>
            <pc:docMk/>
            <pc:sldMk cId="960717918" sldId="279"/>
            <ac:spMk id="30" creationId="{095C7DBA-0D23-43BD-A2BB-89010D483297}"/>
          </ac:spMkLst>
        </pc:spChg>
        <pc:picChg chg="del">
          <ac:chgData name="润聪 陈" userId="86eb2256821ebded" providerId="LiveId" clId="{0C51414D-9601-4F5D-AE87-D4CF266C0516}" dt="2022-01-18T20:11:01.254" v="745" actId="478"/>
          <ac:picMkLst>
            <pc:docMk/>
            <pc:sldMk cId="960717918" sldId="279"/>
            <ac:picMk id="3" creationId="{40827E7F-AB24-480F-87D9-6A07E0F9663D}"/>
          </ac:picMkLst>
        </pc:picChg>
        <pc:picChg chg="add mod">
          <ac:chgData name="润聪 陈" userId="86eb2256821ebded" providerId="LiveId" clId="{0C51414D-9601-4F5D-AE87-D4CF266C0516}" dt="2022-01-18T20:12:43.695" v="756" actId="14100"/>
          <ac:picMkLst>
            <pc:docMk/>
            <pc:sldMk cId="960717918" sldId="279"/>
            <ac:picMk id="9" creationId="{7E068461-57FA-40E7-BD0C-9926EBF7C0B5}"/>
          </ac:picMkLst>
        </pc:picChg>
        <pc:picChg chg="del">
          <ac:chgData name="润聪 陈" userId="86eb2256821ebded" providerId="LiveId" clId="{0C51414D-9601-4F5D-AE87-D4CF266C0516}" dt="2022-01-18T20:11:00.707" v="744" actId="478"/>
          <ac:picMkLst>
            <pc:docMk/>
            <pc:sldMk cId="960717918" sldId="279"/>
            <ac:picMk id="13" creationId="{2C92F090-29C4-4FBE-B0E7-C4537A9817D7}"/>
          </ac:picMkLst>
        </pc:picChg>
        <pc:cxnChg chg="del">
          <ac:chgData name="润聪 陈" userId="86eb2256821ebded" providerId="LiveId" clId="{0C51414D-9601-4F5D-AE87-D4CF266C0516}" dt="2022-01-18T20:12:10.209" v="750" actId="478"/>
          <ac:cxnSpMkLst>
            <pc:docMk/>
            <pc:sldMk cId="960717918" sldId="279"/>
            <ac:cxnSpMk id="24" creationId="{8F3EFD05-FEF4-4E0D-8023-7514F6C75BEA}"/>
          </ac:cxnSpMkLst>
        </pc:cxnChg>
      </pc:sldChg>
      <pc:sldChg chg="addSp delSp modSp add mod">
        <pc:chgData name="润聪 陈" userId="86eb2256821ebded" providerId="LiveId" clId="{0C51414D-9601-4F5D-AE87-D4CF266C0516}" dt="2022-01-18T20:23:09.519" v="832" actId="1076"/>
        <pc:sldMkLst>
          <pc:docMk/>
          <pc:sldMk cId="2407060615" sldId="280"/>
        </pc:sldMkLst>
        <pc:spChg chg="mod">
          <ac:chgData name="润聪 陈" userId="86eb2256821ebded" providerId="LiveId" clId="{0C51414D-9601-4F5D-AE87-D4CF266C0516}" dt="2022-01-18T20:13:40.687" v="772" actId="1076"/>
          <ac:spMkLst>
            <pc:docMk/>
            <pc:sldMk cId="2407060615" sldId="280"/>
            <ac:spMk id="6" creationId="{59A68366-8720-F840-85E0-7BEF9061C9F1}"/>
          </ac:spMkLst>
        </pc:spChg>
        <pc:spChg chg="del">
          <ac:chgData name="润聪 陈" userId="86eb2256821ebded" providerId="LiveId" clId="{0C51414D-9601-4F5D-AE87-D4CF266C0516}" dt="2022-01-18T20:21:52.045" v="782" actId="478"/>
          <ac:spMkLst>
            <pc:docMk/>
            <pc:sldMk cId="2407060615" sldId="280"/>
            <ac:spMk id="26" creationId="{D7E3BE54-CD1B-41D6-93A3-34D76EB20102}"/>
          </ac:spMkLst>
        </pc:spChg>
        <pc:spChg chg="mod">
          <ac:chgData name="润聪 陈" userId="86eb2256821ebded" providerId="LiveId" clId="{0C51414D-9601-4F5D-AE87-D4CF266C0516}" dt="2022-01-18T20:23:09.519" v="832" actId="1076"/>
          <ac:spMkLst>
            <pc:docMk/>
            <pc:sldMk cId="2407060615" sldId="280"/>
            <ac:spMk id="30" creationId="{095C7DBA-0D23-43BD-A2BB-89010D483297}"/>
          </ac:spMkLst>
        </pc:spChg>
        <pc:picChg chg="del">
          <ac:chgData name="润聪 陈" userId="86eb2256821ebded" providerId="LiveId" clId="{0C51414D-9601-4F5D-AE87-D4CF266C0516}" dt="2022-01-18T20:13:47.946" v="775" actId="478"/>
          <ac:picMkLst>
            <pc:docMk/>
            <pc:sldMk cId="2407060615" sldId="280"/>
            <ac:picMk id="3" creationId="{40827E7F-AB24-480F-87D9-6A07E0F9663D}"/>
          </ac:picMkLst>
        </pc:picChg>
        <pc:picChg chg="add mod">
          <ac:chgData name="润聪 陈" userId="86eb2256821ebded" providerId="LiveId" clId="{0C51414D-9601-4F5D-AE87-D4CF266C0516}" dt="2022-01-18T20:22:21.999" v="830" actId="14100"/>
          <ac:picMkLst>
            <pc:docMk/>
            <pc:sldMk cId="2407060615" sldId="280"/>
            <ac:picMk id="9" creationId="{27CE9B49-822C-4E36-9D85-EC0E3FB92992}"/>
          </ac:picMkLst>
        </pc:picChg>
        <pc:picChg chg="del mod">
          <ac:chgData name="润聪 陈" userId="86eb2256821ebded" providerId="LiveId" clId="{0C51414D-9601-4F5D-AE87-D4CF266C0516}" dt="2022-01-18T20:13:47.238" v="774" actId="478"/>
          <ac:picMkLst>
            <pc:docMk/>
            <pc:sldMk cId="2407060615" sldId="280"/>
            <ac:picMk id="13" creationId="{2C92F090-29C4-4FBE-B0E7-C4537A9817D7}"/>
          </ac:picMkLst>
        </pc:picChg>
        <pc:cxnChg chg="del">
          <ac:chgData name="润聪 陈" userId="86eb2256821ebded" providerId="LiveId" clId="{0C51414D-9601-4F5D-AE87-D4CF266C0516}" dt="2022-01-18T20:21:50.549" v="781" actId="478"/>
          <ac:cxnSpMkLst>
            <pc:docMk/>
            <pc:sldMk cId="2407060615" sldId="280"/>
            <ac:cxnSpMk id="24" creationId="{8F3EFD05-FEF4-4E0D-8023-7514F6C75BEA}"/>
          </ac:cxnSpMkLst>
        </pc:cxnChg>
      </pc:sldChg>
      <pc:sldChg chg="add del">
        <pc:chgData name="润聪 陈" userId="86eb2256821ebded" providerId="LiveId" clId="{0C51414D-9601-4F5D-AE87-D4CF266C0516}" dt="2022-01-18T20:13:13.552" v="758" actId="47"/>
        <pc:sldMkLst>
          <pc:docMk/>
          <pc:sldMk cId="2458149663" sldId="280"/>
        </pc:sldMkLst>
      </pc:sldChg>
      <pc:sldChg chg="addSp delSp modSp add mod">
        <pc:chgData name="润聪 陈" userId="86eb2256821ebded" providerId="LiveId" clId="{0C51414D-9601-4F5D-AE87-D4CF266C0516}" dt="2022-01-18T20:29:18.532" v="960" actId="478"/>
        <pc:sldMkLst>
          <pc:docMk/>
          <pc:sldMk cId="3823937835" sldId="281"/>
        </pc:sldMkLst>
        <pc:spChg chg="add del mod">
          <ac:chgData name="润聪 陈" userId="86eb2256821ebded" providerId="LiveId" clId="{0C51414D-9601-4F5D-AE87-D4CF266C0516}" dt="2022-01-18T20:29:17.767" v="959" actId="478"/>
          <ac:spMkLst>
            <pc:docMk/>
            <pc:sldMk cId="3823937835" sldId="281"/>
            <ac:spMk id="18" creationId="{3F1DECF3-3AE8-4E8F-8B75-80CE2E81B192}"/>
          </ac:spMkLst>
        </pc:spChg>
        <pc:spChg chg="add del mod">
          <ac:chgData name="润聪 陈" userId="86eb2256821ebded" providerId="LiveId" clId="{0C51414D-9601-4F5D-AE87-D4CF266C0516}" dt="2022-01-18T20:29:18.532" v="960" actId="478"/>
          <ac:spMkLst>
            <pc:docMk/>
            <pc:sldMk cId="3823937835" sldId="281"/>
            <ac:spMk id="19" creationId="{C28EF18C-B2B6-47F7-96F8-DE6AD4968D98}"/>
          </ac:spMkLst>
        </pc:spChg>
        <pc:spChg chg="mod">
          <ac:chgData name="润聪 陈" userId="86eb2256821ebded" providerId="LiveId" clId="{0C51414D-9601-4F5D-AE87-D4CF266C0516}" dt="2022-01-18T20:28:14.415" v="958" actId="20577"/>
          <ac:spMkLst>
            <pc:docMk/>
            <pc:sldMk cId="3823937835" sldId="281"/>
            <ac:spMk id="30" creationId="{095C7DBA-0D23-43BD-A2BB-89010D483297}"/>
          </ac:spMkLst>
        </pc:spChg>
        <pc:picChg chg="add mod">
          <ac:chgData name="润聪 陈" userId="86eb2256821ebded" providerId="LiveId" clId="{0C51414D-9601-4F5D-AE87-D4CF266C0516}" dt="2022-01-18T20:25:40.007" v="866" actId="1076"/>
          <ac:picMkLst>
            <pc:docMk/>
            <pc:sldMk cId="3823937835" sldId="281"/>
            <ac:picMk id="3" creationId="{1DD69E07-FC00-459C-881E-5F5AF189F055}"/>
          </ac:picMkLst>
        </pc:picChg>
        <pc:picChg chg="del">
          <ac:chgData name="润聪 陈" userId="86eb2256821ebded" providerId="LiveId" clId="{0C51414D-9601-4F5D-AE87-D4CF266C0516}" dt="2022-01-18T20:24:59.575" v="852" actId="478"/>
          <ac:picMkLst>
            <pc:docMk/>
            <pc:sldMk cId="3823937835" sldId="281"/>
            <ac:picMk id="9" creationId="{27CE9B49-822C-4E36-9D85-EC0E3FB92992}"/>
          </ac:picMkLst>
        </pc:picChg>
        <pc:picChg chg="add mod">
          <ac:chgData name="润聪 陈" userId="86eb2256821ebded" providerId="LiveId" clId="{0C51414D-9601-4F5D-AE87-D4CF266C0516}" dt="2022-01-18T20:25:38.080" v="865" actId="1076"/>
          <ac:picMkLst>
            <pc:docMk/>
            <pc:sldMk cId="3823937835" sldId="281"/>
            <ac:picMk id="12" creationId="{9D93050A-069B-442B-866F-BABA97CBB2A0}"/>
          </ac:picMkLst>
        </pc:picChg>
        <pc:cxnChg chg="add mod">
          <ac:chgData name="润聪 陈" userId="86eb2256821ebded" providerId="LiveId" clId="{0C51414D-9601-4F5D-AE87-D4CF266C0516}" dt="2022-01-18T20:25:50.607" v="868" actId="1076"/>
          <ac:cxnSpMkLst>
            <pc:docMk/>
            <pc:sldMk cId="3823937835" sldId="281"/>
            <ac:cxnSpMk id="17" creationId="{E0BDAEEE-C6B2-4905-A5EF-144D7863AC09}"/>
          </ac:cxnSpMkLst>
        </pc:cxnChg>
      </pc:sldChg>
    </pc:docChg>
  </pc:docChgLst>
  <pc:docChgLst>
    <pc:chgData name="Lisa Weinmann" userId="88b9c88f3b3af968" providerId="Windows Live" clId="Web-{F71E716F-C3AE-4094-9475-9E2EA860030E}"/>
    <pc:docChg chg="modSld">
      <pc:chgData name="Lisa Weinmann" userId="88b9c88f3b3af968" providerId="Windows Live" clId="Web-{F71E716F-C3AE-4094-9475-9E2EA860030E}" dt="2021-12-15T11:25:01.799" v="74" actId="1076"/>
      <pc:docMkLst>
        <pc:docMk/>
      </pc:docMkLst>
      <pc:sldChg chg="addSp delSp modSp">
        <pc:chgData name="Lisa Weinmann" userId="88b9c88f3b3af968" providerId="Windows Live" clId="Web-{F71E716F-C3AE-4094-9475-9E2EA860030E}" dt="2021-12-15T11:19:29.338" v="7" actId="1076"/>
        <pc:sldMkLst>
          <pc:docMk/>
          <pc:sldMk cId="1773006728" sldId="266"/>
        </pc:sldMkLst>
        <pc:spChg chg="mod ord">
          <ac:chgData name="Lisa Weinmann" userId="88b9c88f3b3af968" providerId="Windows Live" clId="Web-{F71E716F-C3AE-4094-9475-9E2EA860030E}" dt="2021-12-15T11:19:29.338" v="7" actId="1076"/>
          <ac:spMkLst>
            <pc:docMk/>
            <pc:sldMk cId="1773006728" sldId="266"/>
            <ac:spMk id="3" creationId="{E028D10D-944D-497F-BE72-BF30B97AEABC}"/>
          </ac:spMkLst>
        </pc:spChg>
        <pc:picChg chg="del">
          <ac:chgData name="Lisa Weinmann" userId="88b9c88f3b3af968" providerId="Windows Live" clId="Web-{F71E716F-C3AE-4094-9475-9E2EA860030E}" dt="2021-12-15T11:19:05.634" v="0"/>
          <ac:picMkLst>
            <pc:docMk/>
            <pc:sldMk cId="1773006728" sldId="266"/>
            <ac:picMk id="2" creationId="{88674111-7503-44CA-AA26-8FFEBC2DC2D1}"/>
          </ac:picMkLst>
        </pc:picChg>
        <pc:picChg chg="add mod">
          <ac:chgData name="Lisa Weinmann" userId="88b9c88f3b3af968" providerId="Windows Live" clId="Web-{F71E716F-C3AE-4094-9475-9E2EA860030E}" dt="2021-12-15T11:19:25.603" v="6" actId="14100"/>
          <ac:picMkLst>
            <pc:docMk/>
            <pc:sldMk cId="1773006728" sldId="266"/>
            <ac:picMk id="9" creationId="{613BA9AA-2109-49E4-91C6-62A5F6BCABB1}"/>
          </ac:picMkLst>
        </pc:picChg>
      </pc:sldChg>
      <pc:sldChg chg="addSp delSp modSp">
        <pc:chgData name="Lisa Weinmann" userId="88b9c88f3b3af968" providerId="Windows Live" clId="Web-{F71E716F-C3AE-4094-9475-9E2EA860030E}" dt="2021-12-15T11:22:38.796" v="43" actId="1076"/>
        <pc:sldMkLst>
          <pc:docMk/>
          <pc:sldMk cId="1552420933" sldId="267"/>
        </pc:sldMkLst>
        <pc:spChg chg="mod ord">
          <ac:chgData name="Lisa Weinmann" userId="88b9c88f3b3af968" providerId="Windows Live" clId="Web-{F71E716F-C3AE-4094-9475-9E2EA860030E}" dt="2021-12-15T11:22:38.796" v="43" actId="1076"/>
          <ac:spMkLst>
            <pc:docMk/>
            <pc:sldMk cId="1552420933" sldId="267"/>
            <ac:spMk id="5" creationId="{F66255CA-6DE2-405C-B78A-F4B574829F4B}"/>
          </ac:spMkLst>
        </pc:spChg>
        <pc:spChg chg="mod ord">
          <ac:chgData name="Lisa Weinmann" userId="88b9c88f3b3af968" providerId="Windows Live" clId="Web-{F71E716F-C3AE-4094-9475-9E2EA860030E}" dt="2021-12-15T11:21:40.060" v="29" actId="1076"/>
          <ac:spMkLst>
            <pc:docMk/>
            <pc:sldMk cId="1552420933" sldId="267"/>
            <ac:spMk id="15" creationId="{70513CEA-5D6B-454C-AA88-65A42653F064}"/>
          </ac:spMkLst>
        </pc:spChg>
        <pc:spChg chg="add del">
          <ac:chgData name="Lisa Weinmann" userId="88b9c88f3b3af968" providerId="Windows Live" clId="Web-{F71E716F-C3AE-4094-9475-9E2EA860030E}" dt="2021-12-15T11:22:28.967" v="40"/>
          <ac:spMkLst>
            <pc:docMk/>
            <pc:sldMk cId="1552420933" sldId="267"/>
            <ac:spMk id="20" creationId="{8945611C-377A-4831-9F71-A25321EA3887}"/>
          </ac:spMkLst>
        </pc:spChg>
        <pc:picChg chg="del">
          <ac:chgData name="Lisa Weinmann" userId="88b9c88f3b3af968" providerId="Windows Live" clId="Web-{F71E716F-C3AE-4094-9475-9E2EA860030E}" dt="2021-12-15T11:20:41.933" v="17"/>
          <ac:picMkLst>
            <pc:docMk/>
            <pc:sldMk cId="1552420933" sldId="267"/>
            <ac:picMk id="2" creationId="{C39FCF09-5124-4033-9E02-91DD33EE0FB1}"/>
          </ac:picMkLst>
        </pc:picChg>
        <pc:picChg chg="add mod">
          <ac:chgData name="Lisa Weinmann" userId="88b9c88f3b3af968" providerId="Windows Live" clId="Web-{F71E716F-C3AE-4094-9475-9E2EA860030E}" dt="2021-12-15T11:21:32.513" v="27" actId="14100"/>
          <ac:picMkLst>
            <pc:docMk/>
            <pc:sldMk cId="1552420933" sldId="267"/>
            <ac:picMk id="9" creationId="{5C85A3D1-5A16-4DFD-8829-AF88DB85E3E1}"/>
          </ac:picMkLst>
        </pc:picChg>
        <pc:picChg chg="add mod">
          <ac:chgData name="Lisa Weinmann" userId="88b9c88f3b3af968" providerId="Windows Live" clId="Web-{F71E716F-C3AE-4094-9475-9E2EA860030E}" dt="2021-12-15T11:22:24.139" v="38" actId="1076"/>
          <ac:picMkLst>
            <pc:docMk/>
            <pc:sldMk cId="1552420933" sldId="267"/>
            <ac:picMk id="10" creationId="{6BADB15C-BD73-48B1-810D-82AF930DA976}"/>
          </ac:picMkLst>
        </pc:picChg>
        <pc:picChg chg="add del">
          <ac:chgData name="Lisa Weinmann" userId="88b9c88f3b3af968" providerId="Windows Live" clId="Web-{F71E716F-C3AE-4094-9475-9E2EA860030E}" dt="2021-12-15T11:22:09.357" v="33"/>
          <ac:picMkLst>
            <pc:docMk/>
            <pc:sldMk cId="1552420933" sldId="267"/>
            <ac:picMk id="11" creationId="{F4842AAA-DE7C-4A39-9EB0-7B8F9A2AB7D6}"/>
          </ac:picMkLst>
        </pc:picChg>
      </pc:sldChg>
      <pc:sldChg chg="addSp delSp modSp">
        <pc:chgData name="Lisa Weinmann" userId="88b9c88f3b3af968" providerId="Windows Live" clId="Web-{F71E716F-C3AE-4094-9475-9E2EA860030E}" dt="2021-12-15T11:25:01.799" v="74" actId="1076"/>
        <pc:sldMkLst>
          <pc:docMk/>
          <pc:sldMk cId="1871352455" sldId="268"/>
        </pc:sldMkLst>
        <pc:spChg chg="mod ord">
          <ac:chgData name="Lisa Weinmann" userId="88b9c88f3b3af968" providerId="Windows Live" clId="Web-{F71E716F-C3AE-4094-9475-9E2EA860030E}" dt="2021-12-15T11:25:01.799" v="74" actId="1076"/>
          <ac:spMkLst>
            <pc:docMk/>
            <pc:sldMk cId="1871352455" sldId="268"/>
            <ac:spMk id="11" creationId="{27F55A8C-E013-45BB-AB5F-C3EBCF1A090A}"/>
          </ac:spMkLst>
        </pc:spChg>
        <pc:picChg chg="del">
          <ac:chgData name="Lisa Weinmann" userId="88b9c88f3b3af968" providerId="Windows Live" clId="Web-{F71E716F-C3AE-4094-9475-9E2EA860030E}" dt="2021-12-15T11:23:32.969" v="51"/>
          <ac:picMkLst>
            <pc:docMk/>
            <pc:sldMk cId="1871352455" sldId="268"/>
            <ac:picMk id="3" creationId="{5A8B203B-43C4-43D2-81D4-B5AF133F150B}"/>
          </ac:picMkLst>
        </pc:picChg>
        <pc:picChg chg="add del">
          <ac:chgData name="Lisa Weinmann" userId="88b9c88f3b3af968" providerId="Windows Live" clId="Web-{F71E716F-C3AE-4094-9475-9E2EA860030E}" dt="2021-12-15T11:24:03.642" v="59"/>
          <ac:picMkLst>
            <pc:docMk/>
            <pc:sldMk cId="1871352455" sldId="268"/>
            <ac:picMk id="5" creationId="{B2C44373-B35D-4AB7-A730-8D9F8B246AC0}"/>
          </ac:picMkLst>
        </pc:picChg>
        <pc:picChg chg="add mod">
          <ac:chgData name="Lisa Weinmann" userId="88b9c88f3b3af968" providerId="Windows Live" clId="Web-{F71E716F-C3AE-4094-9475-9E2EA860030E}" dt="2021-12-15T11:24:44.455" v="69" actId="14100"/>
          <ac:picMkLst>
            <pc:docMk/>
            <pc:sldMk cId="1871352455" sldId="268"/>
            <ac:picMk id="9" creationId="{00F821A7-C98D-424D-8BB3-AFB319A6B334}"/>
          </ac:picMkLst>
        </pc:picChg>
        <pc:picChg chg="add mod ord">
          <ac:chgData name="Lisa Weinmann" userId="88b9c88f3b3af968" providerId="Windows Live" clId="Web-{F71E716F-C3AE-4094-9475-9E2EA860030E}" dt="2021-12-15T11:24:35.080" v="66" actId="1076"/>
          <ac:picMkLst>
            <pc:docMk/>
            <pc:sldMk cId="1871352455" sldId="268"/>
            <ac:picMk id="10" creationId="{B04636B4-3157-4405-BB84-FBB34E87F0D2}"/>
          </ac:picMkLst>
        </pc:picChg>
      </pc:sldChg>
      <pc:sldChg chg="addSp delSp modSp">
        <pc:chgData name="Lisa Weinmann" userId="88b9c88f3b3af968" providerId="Windows Live" clId="Web-{F71E716F-C3AE-4094-9475-9E2EA860030E}" dt="2021-12-15T11:20:16.401" v="14" actId="1076"/>
        <pc:sldMkLst>
          <pc:docMk/>
          <pc:sldMk cId="120289738" sldId="269"/>
        </pc:sldMkLst>
        <pc:spChg chg="mod ord">
          <ac:chgData name="Lisa Weinmann" userId="88b9c88f3b3af968" providerId="Windows Live" clId="Web-{F71E716F-C3AE-4094-9475-9E2EA860030E}" dt="2021-12-15T11:20:16.401" v="14" actId="1076"/>
          <ac:spMkLst>
            <pc:docMk/>
            <pc:sldMk cId="120289738" sldId="269"/>
            <ac:spMk id="3" creationId="{743EBCD4-7C7D-4FE9-BE9F-46A34FC7ECB2}"/>
          </ac:spMkLst>
        </pc:spChg>
        <pc:picChg chg="del">
          <ac:chgData name="Lisa Weinmann" userId="88b9c88f3b3af968" providerId="Windows Live" clId="Web-{F71E716F-C3AE-4094-9475-9E2EA860030E}" dt="2021-12-15T11:19:58.104" v="8"/>
          <ac:picMkLst>
            <pc:docMk/>
            <pc:sldMk cId="120289738" sldId="269"/>
            <ac:picMk id="2" creationId="{4D966F00-D633-4324-97AF-2316A31E1198}"/>
          </ac:picMkLst>
        </pc:picChg>
        <pc:picChg chg="add mod">
          <ac:chgData name="Lisa Weinmann" userId="88b9c88f3b3af968" providerId="Windows Live" clId="Web-{F71E716F-C3AE-4094-9475-9E2EA860030E}" dt="2021-12-15T11:20:06.901" v="12" actId="1076"/>
          <ac:picMkLst>
            <pc:docMk/>
            <pc:sldMk cId="120289738" sldId="269"/>
            <ac:picMk id="9" creationId="{F7442D50-E462-47BF-8C2D-8AAB7B267383}"/>
          </ac:picMkLst>
        </pc:picChg>
      </pc:sldChg>
      <pc:sldChg chg="addSp delSp modSp">
        <pc:chgData name="Lisa Weinmann" userId="88b9c88f3b3af968" providerId="Windows Live" clId="Web-{F71E716F-C3AE-4094-9475-9E2EA860030E}" dt="2021-12-15T11:23:06.421" v="50" actId="1076"/>
        <pc:sldMkLst>
          <pc:docMk/>
          <pc:sldMk cId="2958422942" sldId="271"/>
        </pc:sldMkLst>
        <pc:spChg chg="mod ord">
          <ac:chgData name="Lisa Weinmann" userId="88b9c88f3b3af968" providerId="Windows Live" clId="Web-{F71E716F-C3AE-4094-9475-9E2EA860030E}" dt="2021-12-15T11:23:06.421" v="50" actId="1076"/>
          <ac:spMkLst>
            <pc:docMk/>
            <pc:sldMk cId="2958422942" sldId="271"/>
            <ac:spMk id="3" creationId="{E9E6DE0B-48BC-4A7F-B1B8-ED5065749658}"/>
          </ac:spMkLst>
        </pc:spChg>
        <pc:picChg chg="del">
          <ac:chgData name="Lisa Weinmann" userId="88b9c88f3b3af968" providerId="Windows Live" clId="Web-{F71E716F-C3AE-4094-9475-9E2EA860030E}" dt="2021-12-15T11:22:53.640" v="44"/>
          <ac:picMkLst>
            <pc:docMk/>
            <pc:sldMk cId="2958422942" sldId="271"/>
            <ac:picMk id="2" creationId="{CCDF1C0F-ECC0-4A36-A8BC-20EA8355AEB3}"/>
          </ac:picMkLst>
        </pc:picChg>
        <pc:picChg chg="add mod">
          <ac:chgData name="Lisa Weinmann" userId="88b9c88f3b3af968" providerId="Windows Live" clId="Web-{F71E716F-C3AE-4094-9475-9E2EA860030E}" dt="2021-12-15T11:22:58.077" v="48" actId="1076"/>
          <ac:picMkLst>
            <pc:docMk/>
            <pc:sldMk cId="2958422942" sldId="271"/>
            <ac:picMk id="9" creationId="{200AE0FC-B3A3-45CF-B1D1-AF11A96FD8EC}"/>
          </ac:picMkLst>
        </pc:picChg>
      </pc:sldChg>
    </pc:docChg>
  </pc:docChgLst>
  <pc:docChgLst>
    <pc:chgData name="Lisa Weinmann" userId="88b9c88f3b3af968" providerId="Windows Live" clId="Web-{0E749392-6CEC-4F6A-BFCA-0B48C1A0412F}"/>
    <pc:docChg chg="addSld delSld modSld sldOrd">
      <pc:chgData name="Lisa Weinmann" userId="88b9c88f3b3af968" providerId="Windows Live" clId="Web-{0E749392-6CEC-4F6A-BFCA-0B48C1A0412F}" dt="2022-01-19T12:07:39.779" v="2268" actId="14100"/>
      <pc:docMkLst>
        <pc:docMk/>
      </pc:docMkLst>
      <pc:sldChg chg="modSp">
        <pc:chgData name="Lisa Weinmann" userId="88b9c88f3b3af968" providerId="Windows Live" clId="Web-{0E749392-6CEC-4F6A-BFCA-0B48C1A0412F}" dt="2022-01-19T07:59:37.259" v="978" actId="20577"/>
        <pc:sldMkLst>
          <pc:docMk/>
          <pc:sldMk cId="470314198" sldId="258"/>
        </pc:sldMkLst>
        <pc:spChg chg="mod">
          <ac:chgData name="Lisa Weinmann" userId="88b9c88f3b3af968" providerId="Windows Live" clId="Web-{0E749392-6CEC-4F6A-BFCA-0B48C1A0412F}" dt="2022-01-19T07:59:37.259" v="978" actId="20577"/>
          <ac:spMkLst>
            <pc:docMk/>
            <pc:sldMk cId="470314198" sldId="258"/>
            <ac:spMk id="11" creationId="{2CE42351-BEE8-A440-9D09-5095A0DB7BF5}"/>
          </ac:spMkLst>
        </pc:spChg>
      </pc:sldChg>
      <pc:sldChg chg="modSp">
        <pc:chgData name="Lisa Weinmann" userId="88b9c88f3b3af968" providerId="Windows Live" clId="Web-{0E749392-6CEC-4F6A-BFCA-0B48C1A0412F}" dt="2022-01-19T07:59:34.602" v="976" actId="20577"/>
        <pc:sldMkLst>
          <pc:docMk/>
          <pc:sldMk cId="4056334314" sldId="259"/>
        </pc:sldMkLst>
        <pc:spChg chg="mod">
          <ac:chgData name="Lisa Weinmann" userId="88b9c88f3b3af968" providerId="Windows Live" clId="Web-{0E749392-6CEC-4F6A-BFCA-0B48C1A0412F}" dt="2022-01-19T07:59:34.602" v="976" actId="20577"/>
          <ac:spMkLst>
            <pc:docMk/>
            <pc:sldMk cId="4056334314" sldId="259"/>
            <ac:spMk id="22" creationId="{0BD8C314-3947-4806-A288-99ABBC8B8DD0}"/>
          </ac:spMkLst>
        </pc:spChg>
      </pc:sldChg>
      <pc:sldChg chg="addSp delSp modSp">
        <pc:chgData name="Lisa Weinmann" userId="88b9c88f3b3af968" providerId="Windows Live" clId="Web-{0E749392-6CEC-4F6A-BFCA-0B48C1A0412F}" dt="2022-01-19T08:00:50.448" v="1007" actId="20577"/>
        <pc:sldMkLst>
          <pc:docMk/>
          <pc:sldMk cId="616253962" sldId="274"/>
        </pc:sldMkLst>
        <pc:spChg chg="mod">
          <ac:chgData name="Lisa Weinmann" userId="88b9c88f3b3af968" providerId="Windows Live" clId="Web-{0E749392-6CEC-4F6A-BFCA-0B48C1A0412F}" dt="2022-01-19T07:10:49.192" v="23" actId="1076"/>
          <ac:spMkLst>
            <pc:docMk/>
            <pc:sldMk cId="616253962" sldId="274"/>
            <ac:spMk id="13" creationId="{7972AD53-0955-4766-BFC7-430ED9BC286D}"/>
          </ac:spMkLst>
        </pc:spChg>
        <pc:spChg chg="del mod">
          <ac:chgData name="Lisa Weinmann" userId="88b9c88f3b3af968" providerId="Windows Live" clId="Web-{0E749392-6CEC-4F6A-BFCA-0B48C1A0412F}" dt="2022-01-19T07:09:54.769" v="6"/>
          <ac:spMkLst>
            <pc:docMk/>
            <pc:sldMk cId="616253962" sldId="274"/>
            <ac:spMk id="15" creationId="{9A03627E-56F3-2140-B204-537F09A8D977}"/>
          </ac:spMkLst>
        </pc:spChg>
        <pc:spChg chg="add mod">
          <ac:chgData name="Lisa Weinmann" userId="88b9c88f3b3af968" providerId="Windows Live" clId="Web-{0E749392-6CEC-4F6A-BFCA-0B48C1A0412F}" dt="2022-01-19T07:10:23.551" v="18" actId="1076"/>
          <ac:spMkLst>
            <pc:docMk/>
            <pc:sldMk cId="616253962" sldId="274"/>
            <ac:spMk id="16" creationId="{2BB9992A-8F14-4E78-BC99-9E79C225F522}"/>
          </ac:spMkLst>
        </pc:spChg>
        <pc:spChg chg="mod">
          <ac:chgData name="Lisa Weinmann" userId="88b9c88f3b3af968" providerId="Windows Live" clId="Web-{0E749392-6CEC-4F6A-BFCA-0B48C1A0412F}" dt="2022-01-19T08:00:50.448" v="1007" actId="20577"/>
          <ac:spMkLst>
            <pc:docMk/>
            <pc:sldMk cId="616253962" sldId="274"/>
            <ac:spMk id="22" creationId="{0BD8C314-3947-4806-A288-99ABBC8B8DD0}"/>
          </ac:spMkLst>
        </pc:spChg>
        <pc:picChg chg="add mod">
          <ac:chgData name="Lisa Weinmann" userId="88b9c88f3b3af968" providerId="Windows Live" clId="Web-{0E749392-6CEC-4F6A-BFCA-0B48C1A0412F}" dt="2022-01-19T07:10:11.301" v="11" actId="14100"/>
          <ac:picMkLst>
            <pc:docMk/>
            <pc:sldMk cId="616253962" sldId="274"/>
            <ac:picMk id="2" creationId="{3F182C6C-12CE-4830-8FF1-28AEEED97B08}"/>
          </ac:picMkLst>
        </pc:picChg>
        <pc:picChg chg="del">
          <ac:chgData name="Lisa Weinmann" userId="88b9c88f3b3af968" providerId="Windows Live" clId="Web-{0E749392-6CEC-4F6A-BFCA-0B48C1A0412F}" dt="2022-01-19T07:09:47.863" v="2"/>
          <ac:picMkLst>
            <pc:docMk/>
            <pc:sldMk cId="616253962" sldId="274"/>
            <ac:picMk id="1027" creationId="{38E413B1-8670-4513-A658-F4E14BE7FD94}"/>
          </ac:picMkLst>
        </pc:picChg>
      </pc:sldChg>
      <pc:sldChg chg="addSp delSp modSp del">
        <pc:chgData name="Lisa Weinmann" userId="88b9c88f3b3af968" providerId="Windows Live" clId="Web-{0E749392-6CEC-4F6A-BFCA-0B48C1A0412F}" dt="2022-01-19T08:06:31.020" v="1184"/>
        <pc:sldMkLst>
          <pc:docMk/>
          <pc:sldMk cId="1693245818" sldId="275"/>
        </pc:sldMkLst>
        <pc:spChg chg="add mod">
          <ac:chgData name="Lisa Weinmann" userId="88b9c88f3b3af968" providerId="Windows Live" clId="Web-{0E749392-6CEC-4F6A-BFCA-0B48C1A0412F}" dt="2022-01-19T08:01:25.793" v="1044" actId="14100"/>
          <ac:spMkLst>
            <pc:docMk/>
            <pc:sldMk cId="1693245818" sldId="275"/>
            <ac:spMk id="2" creationId="{C4F13891-8596-4290-9416-65A6EA432F61}"/>
          </ac:spMkLst>
        </pc:spChg>
        <pc:spChg chg="del mod">
          <ac:chgData name="Lisa Weinmann" userId="88b9c88f3b3af968" providerId="Windows Live" clId="Web-{0E749392-6CEC-4F6A-BFCA-0B48C1A0412F}" dt="2022-01-19T07:51:51.668" v="902"/>
          <ac:spMkLst>
            <pc:docMk/>
            <pc:sldMk cId="1693245818" sldId="275"/>
            <ac:spMk id="6" creationId="{59A68366-8720-F840-85E0-7BEF9061C9F1}"/>
          </ac:spMkLst>
        </pc:spChg>
        <pc:spChg chg="add mod">
          <ac:chgData name="Lisa Weinmann" userId="88b9c88f3b3af968" providerId="Windows Live" clId="Web-{0E749392-6CEC-4F6A-BFCA-0B48C1A0412F}" dt="2022-01-19T08:04:59.205" v="1162" actId="20577"/>
          <ac:spMkLst>
            <pc:docMk/>
            <pc:sldMk cId="1693245818" sldId="275"/>
            <ac:spMk id="9" creationId="{98F9A169-A5B1-4EA7-871C-A745ECA1ABDA}"/>
          </ac:spMkLst>
        </pc:spChg>
        <pc:spChg chg="mod">
          <ac:chgData name="Lisa Weinmann" userId="88b9c88f3b3af968" providerId="Windows Live" clId="Web-{0E749392-6CEC-4F6A-BFCA-0B48C1A0412F}" dt="2022-01-19T08:02:26.107" v="1049" actId="14100"/>
          <ac:spMkLst>
            <pc:docMk/>
            <pc:sldMk cId="1693245818" sldId="275"/>
            <ac:spMk id="13" creationId="{7972AD53-0955-4766-BFC7-430ED9BC286D}"/>
          </ac:spMkLst>
        </pc:spChg>
        <pc:spChg chg="del">
          <ac:chgData name="Lisa Weinmann" userId="88b9c88f3b3af968" providerId="Windows Live" clId="Web-{0E749392-6CEC-4F6A-BFCA-0B48C1A0412F}" dt="2022-01-19T07:11:08.959" v="26"/>
          <ac:spMkLst>
            <pc:docMk/>
            <pc:sldMk cId="1693245818" sldId="275"/>
            <ac:spMk id="15" creationId="{9A03627E-56F3-2140-B204-537F09A8D977}"/>
          </ac:spMkLst>
        </pc:spChg>
        <pc:spChg chg="mod">
          <ac:chgData name="Lisa Weinmann" userId="88b9c88f3b3af968" providerId="Windows Live" clId="Web-{0E749392-6CEC-4F6A-BFCA-0B48C1A0412F}" dt="2022-01-19T08:01:05.996" v="1016" actId="20577"/>
          <ac:spMkLst>
            <pc:docMk/>
            <pc:sldMk cId="1693245818" sldId="275"/>
            <ac:spMk id="22" creationId="{0BD8C314-3947-4806-A288-99ABBC8B8DD0}"/>
          </ac:spMkLst>
        </pc:spChg>
        <pc:picChg chg="add mod">
          <ac:chgData name="Lisa Weinmann" userId="88b9c88f3b3af968" providerId="Windows Live" clId="Web-{0E749392-6CEC-4F6A-BFCA-0B48C1A0412F}" dt="2022-01-19T08:05:03.987" v="1164" actId="1076"/>
          <ac:picMkLst>
            <pc:docMk/>
            <pc:sldMk cId="1693245818" sldId="275"/>
            <ac:picMk id="3" creationId="{BB3E1B24-AF16-4FD3-A6C5-E42AEE064066}"/>
          </ac:picMkLst>
        </pc:picChg>
        <pc:picChg chg="del">
          <ac:chgData name="Lisa Weinmann" userId="88b9c88f3b3af968" providerId="Windows Live" clId="Web-{0E749392-6CEC-4F6A-BFCA-0B48C1A0412F}" dt="2022-01-19T07:11:08.021" v="25"/>
          <ac:picMkLst>
            <pc:docMk/>
            <pc:sldMk cId="1693245818" sldId="275"/>
            <ac:picMk id="1027" creationId="{38E413B1-8670-4513-A658-F4E14BE7FD94}"/>
          </ac:picMkLst>
        </pc:picChg>
      </pc:sldChg>
      <pc:sldChg chg="modSp">
        <pc:chgData name="Lisa Weinmann" userId="88b9c88f3b3af968" providerId="Windows Live" clId="Web-{0E749392-6CEC-4F6A-BFCA-0B48C1A0412F}" dt="2022-01-19T08:00:12.041" v="993" actId="1076"/>
        <pc:sldMkLst>
          <pc:docMk/>
          <pc:sldMk cId="3646965378" sldId="276"/>
        </pc:sldMkLst>
        <pc:spChg chg="mod">
          <ac:chgData name="Lisa Weinmann" userId="88b9c88f3b3af968" providerId="Windows Live" clId="Web-{0E749392-6CEC-4F6A-BFCA-0B48C1A0412F}" dt="2022-01-19T08:00:09.510" v="992" actId="20577"/>
          <ac:spMkLst>
            <pc:docMk/>
            <pc:sldMk cId="3646965378" sldId="276"/>
            <ac:spMk id="22" creationId="{0BD8C314-3947-4806-A288-99ABBC8B8DD0}"/>
          </ac:spMkLst>
        </pc:spChg>
        <pc:picChg chg="mod">
          <ac:chgData name="Lisa Weinmann" userId="88b9c88f3b3af968" providerId="Windows Live" clId="Web-{0E749392-6CEC-4F6A-BFCA-0B48C1A0412F}" dt="2022-01-19T08:00:12.041" v="993" actId="1076"/>
          <ac:picMkLst>
            <pc:docMk/>
            <pc:sldMk cId="3646965378" sldId="276"/>
            <ac:picMk id="14" creationId="{B067447A-D0D3-4048-AB92-AC5BF38CFB3E}"/>
          </ac:picMkLst>
        </pc:picChg>
      </pc:sldChg>
      <pc:sldChg chg="modSp">
        <pc:chgData name="Lisa Weinmann" userId="88b9c88f3b3af968" providerId="Windows Live" clId="Web-{0E749392-6CEC-4F6A-BFCA-0B48C1A0412F}" dt="2022-01-19T08:00:01.759" v="990" actId="20577"/>
        <pc:sldMkLst>
          <pc:docMk/>
          <pc:sldMk cId="1573837611" sldId="277"/>
        </pc:sldMkLst>
        <pc:spChg chg="mod">
          <ac:chgData name="Lisa Weinmann" userId="88b9c88f3b3af968" providerId="Windows Live" clId="Web-{0E749392-6CEC-4F6A-BFCA-0B48C1A0412F}" dt="2022-01-19T08:00:01.759" v="990" actId="20577"/>
          <ac:spMkLst>
            <pc:docMk/>
            <pc:sldMk cId="1573837611" sldId="277"/>
            <ac:spMk id="22" creationId="{0BD8C314-3947-4806-A288-99ABBC8B8DD0}"/>
          </ac:spMkLst>
        </pc:spChg>
      </pc:sldChg>
      <pc:sldChg chg="modSp">
        <pc:chgData name="Lisa Weinmann" userId="88b9c88f3b3af968" providerId="Windows Live" clId="Web-{0E749392-6CEC-4F6A-BFCA-0B48C1A0412F}" dt="2022-01-19T08:00:21.588" v="994" actId="20577"/>
        <pc:sldMkLst>
          <pc:docMk/>
          <pc:sldMk cId="1027178410" sldId="278"/>
        </pc:sldMkLst>
        <pc:spChg chg="mod">
          <ac:chgData name="Lisa Weinmann" userId="88b9c88f3b3af968" providerId="Windows Live" clId="Web-{0E749392-6CEC-4F6A-BFCA-0B48C1A0412F}" dt="2022-01-19T08:00:21.588" v="994" actId="20577"/>
          <ac:spMkLst>
            <pc:docMk/>
            <pc:sldMk cId="1027178410" sldId="278"/>
            <ac:spMk id="22" creationId="{0BD8C314-3947-4806-A288-99ABBC8B8DD0}"/>
          </ac:spMkLst>
        </pc:spChg>
      </pc:sldChg>
      <pc:sldChg chg="modSp">
        <pc:chgData name="Lisa Weinmann" userId="88b9c88f3b3af968" providerId="Windows Live" clId="Web-{0E749392-6CEC-4F6A-BFCA-0B48C1A0412F}" dt="2022-01-19T08:00:28.463" v="995" actId="20577"/>
        <pc:sldMkLst>
          <pc:docMk/>
          <pc:sldMk cId="960717918" sldId="279"/>
        </pc:sldMkLst>
        <pc:spChg chg="mod">
          <ac:chgData name="Lisa Weinmann" userId="88b9c88f3b3af968" providerId="Windows Live" clId="Web-{0E749392-6CEC-4F6A-BFCA-0B48C1A0412F}" dt="2022-01-19T08:00:28.463" v="995" actId="20577"/>
          <ac:spMkLst>
            <pc:docMk/>
            <pc:sldMk cId="960717918" sldId="279"/>
            <ac:spMk id="22" creationId="{0BD8C314-3947-4806-A288-99ABBC8B8DD0}"/>
          </ac:spMkLst>
        </pc:spChg>
      </pc:sldChg>
      <pc:sldChg chg="modSp">
        <pc:chgData name="Lisa Weinmann" userId="88b9c88f3b3af968" providerId="Windows Live" clId="Web-{0E749392-6CEC-4F6A-BFCA-0B48C1A0412F}" dt="2022-01-19T08:00:36.432" v="1005" actId="20577"/>
        <pc:sldMkLst>
          <pc:docMk/>
          <pc:sldMk cId="2407060615" sldId="280"/>
        </pc:sldMkLst>
        <pc:spChg chg="mod">
          <ac:chgData name="Lisa Weinmann" userId="88b9c88f3b3af968" providerId="Windows Live" clId="Web-{0E749392-6CEC-4F6A-BFCA-0B48C1A0412F}" dt="2022-01-19T08:00:36.432" v="1005" actId="20577"/>
          <ac:spMkLst>
            <pc:docMk/>
            <pc:sldMk cId="2407060615" sldId="280"/>
            <ac:spMk id="22" creationId="{0BD8C314-3947-4806-A288-99ABBC8B8DD0}"/>
          </ac:spMkLst>
        </pc:spChg>
      </pc:sldChg>
      <pc:sldChg chg="modSp">
        <pc:chgData name="Lisa Weinmann" userId="88b9c88f3b3af968" providerId="Windows Live" clId="Web-{0E749392-6CEC-4F6A-BFCA-0B48C1A0412F}" dt="2022-01-19T08:00:43.354" v="1006" actId="20577"/>
        <pc:sldMkLst>
          <pc:docMk/>
          <pc:sldMk cId="3823937835" sldId="281"/>
        </pc:sldMkLst>
        <pc:spChg chg="mod">
          <ac:chgData name="Lisa Weinmann" userId="88b9c88f3b3af968" providerId="Windows Live" clId="Web-{0E749392-6CEC-4F6A-BFCA-0B48C1A0412F}" dt="2022-01-19T08:00:43.354" v="1006" actId="20577"/>
          <ac:spMkLst>
            <pc:docMk/>
            <pc:sldMk cId="3823937835" sldId="281"/>
            <ac:spMk id="22" creationId="{0BD8C314-3947-4806-A288-99ABBC8B8DD0}"/>
          </ac:spMkLst>
        </pc:spChg>
      </pc:sldChg>
      <pc:sldChg chg="addSp delSp modSp add replId">
        <pc:chgData name="Lisa Weinmann" userId="88b9c88f3b3af968" providerId="Windows Live" clId="Web-{0E749392-6CEC-4F6A-BFCA-0B48C1A0412F}" dt="2022-01-19T10:33:21.762" v="2264"/>
        <pc:sldMkLst>
          <pc:docMk/>
          <pc:sldMk cId="166520133" sldId="282"/>
        </pc:sldMkLst>
        <pc:spChg chg="add del mod">
          <ac:chgData name="Lisa Weinmann" userId="88b9c88f3b3af968" providerId="Windows Live" clId="Web-{0E749392-6CEC-4F6A-BFCA-0B48C1A0412F}" dt="2022-01-19T10:26:12.032" v="2250"/>
          <ac:spMkLst>
            <pc:docMk/>
            <pc:sldMk cId="166520133" sldId="282"/>
            <ac:spMk id="3" creationId="{FC15C3FF-C76E-49A7-AD1F-9DFAEEFE68DE}"/>
          </ac:spMkLst>
        </pc:spChg>
        <pc:spChg chg="mod">
          <ac:chgData name="Lisa Weinmann" userId="88b9c88f3b3af968" providerId="Windows Live" clId="Web-{0E749392-6CEC-4F6A-BFCA-0B48C1A0412F}" dt="2022-01-19T08:13:49.783" v="1506" actId="20577"/>
          <ac:spMkLst>
            <pc:docMk/>
            <pc:sldMk cId="166520133" sldId="282"/>
            <ac:spMk id="6" creationId="{59A68366-8720-F840-85E0-7BEF9061C9F1}"/>
          </ac:spMkLst>
        </pc:spChg>
        <pc:spChg chg="add mod">
          <ac:chgData name="Lisa Weinmann" userId="88b9c88f3b3af968" providerId="Windows Live" clId="Web-{0E749392-6CEC-4F6A-BFCA-0B48C1A0412F}" dt="2022-01-19T10:26:24.220" v="2254" actId="14100"/>
          <ac:spMkLst>
            <pc:docMk/>
            <pc:sldMk cId="166520133" sldId="282"/>
            <ac:spMk id="9" creationId="{0F789D7C-A97C-4DB2-B09B-066A3FF49338}"/>
          </ac:spMkLst>
        </pc:spChg>
        <pc:spChg chg="del mod">
          <ac:chgData name="Lisa Weinmann" userId="88b9c88f3b3af968" providerId="Windows Live" clId="Web-{0E749392-6CEC-4F6A-BFCA-0B48C1A0412F}" dt="2022-01-19T07:38:15.816" v="686"/>
          <ac:spMkLst>
            <pc:docMk/>
            <pc:sldMk cId="166520133" sldId="282"/>
            <ac:spMk id="13" creationId="{7972AD53-0955-4766-BFC7-430ED9BC286D}"/>
          </ac:spMkLst>
        </pc:spChg>
        <pc:spChg chg="mod">
          <ac:chgData name="Lisa Weinmann" userId="88b9c88f3b3af968" providerId="Windows Live" clId="Web-{0E749392-6CEC-4F6A-BFCA-0B48C1A0412F}" dt="2022-01-19T08:13:56.658" v="1507" actId="20577"/>
          <ac:spMkLst>
            <pc:docMk/>
            <pc:sldMk cId="166520133" sldId="282"/>
            <ac:spMk id="22" creationId="{0BD8C314-3947-4806-A288-99ABBC8B8DD0}"/>
          </ac:spMkLst>
        </pc:spChg>
        <pc:graphicFrameChg chg="add mod modGraphic">
          <ac:chgData name="Lisa Weinmann" userId="88b9c88f3b3af968" providerId="Windows Live" clId="Web-{0E749392-6CEC-4F6A-BFCA-0B48C1A0412F}" dt="2022-01-19T10:33:21.762" v="2264"/>
          <ac:graphicFrameMkLst>
            <pc:docMk/>
            <pc:sldMk cId="166520133" sldId="282"/>
            <ac:graphicFrameMk id="2" creationId="{7F974B86-56E7-4B9C-B87A-90B94D54607E}"/>
          </ac:graphicFrameMkLst>
        </pc:graphicFrameChg>
      </pc:sldChg>
      <pc:sldChg chg="delSp modSp add replId">
        <pc:chgData name="Lisa Weinmann" userId="88b9c88f3b3af968" providerId="Windows Live" clId="Web-{0E749392-6CEC-4F6A-BFCA-0B48C1A0412F}" dt="2022-01-19T08:55:48.260" v="2212"/>
        <pc:sldMkLst>
          <pc:docMk/>
          <pc:sldMk cId="1925914149" sldId="283"/>
        </pc:sldMkLst>
        <pc:spChg chg="mod">
          <ac:chgData name="Lisa Weinmann" userId="88b9c88f3b3af968" providerId="Windows Live" clId="Web-{0E749392-6CEC-4F6A-BFCA-0B48C1A0412F}" dt="2022-01-19T08:14:16.174" v="1518" actId="20577"/>
          <ac:spMkLst>
            <pc:docMk/>
            <pc:sldMk cId="1925914149" sldId="283"/>
            <ac:spMk id="6" creationId="{59A68366-8720-F840-85E0-7BEF9061C9F1}"/>
          </ac:spMkLst>
        </pc:spChg>
        <pc:spChg chg="del mod">
          <ac:chgData name="Lisa Weinmann" userId="88b9c88f3b3af968" providerId="Windows Live" clId="Web-{0E749392-6CEC-4F6A-BFCA-0B48C1A0412F}" dt="2022-01-19T07:38:38.895" v="699"/>
          <ac:spMkLst>
            <pc:docMk/>
            <pc:sldMk cId="1925914149" sldId="283"/>
            <ac:spMk id="13" creationId="{7972AD53-0955-4766-BFC7-430ED9BC286D}"/>
          </ac:spMkLst>
        </pc:spChg>
        <pc:spChg chg="mod">
          <ac:chgData name="Lisa Weinmann" userId="88b9c88f3b3af968" providerId="Windows Live" clId="Web-{0E749392-6CEC-4F6A-BFCA-0B48C1A0412F}" dt="2022-01-19T08:14:10.424" v="1509" actId="20577"/>
          <ac:spMkLst>
            <pc:docMk/>
            <pc:sldMk cId="1925914149" sldId="283"/>
            <ac:spMk id="22" creationId="{0BD8C314-3947-4806-A288-99ABBC8B8DD0}"/>
          </ac:spMkLst>
        </pc:spChg>
        <pc:graphicFrameChg chg="mod modGraphic">
          <ac:chgData name="Lisa Weinmann" userId="88b9c88f3b3af968" providerId="Windows Live" clId="Web-{0E749392-6CEC-4F6A-BFCA-0B48C1A0412F}" dt="2022-01-19T08:55:48.260" v="2212"/>
          <ac:graphicFrameMkLst>
            <pc:docMk/>
            <pc:sldMk cId="1925914149" sldId="283"/>
            <ac:graphicFrameMk id="2" creationId="{7F974B86-56E7-4B9C-B87A-90B94D54607E}"/>
          </ac:graphicFrameMkLst>
        </pc:graphicFrameChg>
      </pc:sldChg>
      <pc:sldChg chg="add del ord replId">
        <pc:chgData name="Lisa Weinmann" userId="88b9c88f3b3af968" providerId="Windows Live" clId="Web-{0E749392-6CEC-4F6A-BFCA-0B48C1A0412F}" dt="2022-01-19T07:39:56.585" v="703"/>
        <pc:sldMkLst>
          <pc:docMk/>
          <pc:sldMk cId="1169709820" sldId="284"/>
        </pc:sldMkLst>
      </pc:sldChg>
      <pc:sldChg chg="addSp delSp modSp add replId">
        <pc:chgData name="Lisa Weinmann" userId="88b9c88f3b3af968" providerId="Windows Live" clId="Web-{0E749392-6CEC-4F6A-BFCA-0B48C1A0412F}" dt="2022-01-19T10:26:07.798" v="2249"/>
        <pc:sldMkLst>
          <pc:docMk/>
          <pc:sldMk cId="2413735506" sldId="284"/>
        </pc:sldMkLst>
        <pc:spChg chg="add del mod">
          <ac:chgData name="Lisa Weinmann" userId="88b9c88f3b3af968" providerId="Windows Live" clId="Web-{0E749392-6CEC-4F6A-BFCA-0B48C1A0412F}" dt="2022-01-19T10:26:07.798" v="2249"/>
          <ac:spMkLst>
            <pc:docMk/>
            <pc:sldMk cId="2413735506" sldId="284"/>
            <ac:spMk id="3" creationId="{799C4928-4858-4DA0-8A12-B6A6EA544D10}"/>
          </ac:spMkLst>
        </pc:spChg>
        <pc:spChg chg="mod">
          <ac:chgData name="Lisa Weinmann" userId="88b9c88f3b3af968" providerId="Windows Live" clId="Web-{0E749392-6CEC-4F6A-BFCA-0B48C1A0412F}" dt="2022-01-19T07:52:42.122" v="923" actId="20577"/>
          <ac:spMkLst>
            <pc:docMk/>
            <pc:sldMk cId="2413735506" sldId="284"/>
            <ac:spMk id="6" creationId="{59A68366-8720-F840-85E0-7BEF9061C9F1}"/>
          </ac:spMkLst>
        </pc:spChg>
        <pc:spChg chg="add mod">
          <ac:chgData name="Lisa Weinmann" userId="88b9c88f3b3af968" providerId="Windows Live" clId="Web-{0E749392-6CEC-4F6A-BFCA-0B48C1A0412F}" dt="2022-01-19T10:26:06.657" v="2248" actId="14100"/>
          <ac:spMkLst>
            <pc:docMk/>
            <pc:sldMk cId="2413735506" sldId="284"/>
            <ac:spMk id="9" creationId="{93882A50-E2E7-402B-86B4-03C87EF7DDF2}"/>
          </ac:spMkLst>
        </pc:spChg>
        <pc:spChg chg="mod">
          <ac:chgData name="Lisa Weinmann" userId="88b9c88f3b3af968" providerId="Windows Live" clId="Web-{0E749392-6CEC-4F6A-BFCA-0B48C1A0412F}" dt="2022-01-19T08:14:03.752" v="1508" actId="20577"/>
          <ac:spMkLst>
            <pc:docMk/>
            <pc:sldMk cId="2413735506" sldId="284"/>
            <ac:spMk id="22" creationId="{0BD8C314-3947-4806-A288-99ABBC8B8DD0}"/>
          </ac:spMkLst>
        </pc:spChg>
        <pc:graphicFrameChg chg="mod modGraphic">
          <ac:chgData name="Lisa Weinmann" userId="88b9c88f3b3af968" providerId="Windows Live" clId="Web-{0E749392-6CEC-4F6A-BFCA-0B48C1A0412F}" dt="2022-01-19T07:50:34.743" v="897" actId="1076"/>
          <ac:graphicFrameMkLst>
            <pc:docMk/>
            <pc:sldMk cId="2413735506" sldId="284"/>
            <ac:graphicFrameMk id="2" creationId="{7F974B86-56E7-4B9C-B87A-90B94D54607E}"/>
          </ac:graphicFrameMkLst>
        </pc:graphicFrameChg>
      </pc:sldChg>
      <pc:sldChg chg="addSp modSp add ord replId">
        <pc:chgData name="Lisa Weinmann" userId="88b9c88f3b3af968" providerId="Windows Live" clId="Web-{0E749392-6CEC-4F6A-BFCA-0B48C1A0412F}" dt="2022-01-19T12:07:39.779" v="2268" actId="14100"/>
        <pc:sldMkLst>
          <pc:docMk/>
          <pc:sldMk cId="2268065633" sldId="285"/>
        </pc:sldMkLst>
        <pc:spChg chg="add mod">
          <ac:chgData name="Lisa Weinmann" userId="88b9c88f3b3af968" providerId="Windows Live" clId="Web-{0E749392-6CEC-4F6A-BFCA-0B48C1A0412F}" dt="2022-01-19T12:07:39.779" v="2268" actId="14100"/>
          <ac:spMkLst>
            <pc:docMk/>
            <pc:sldMk cId="2268065633" sldId="285"/>
            <ac:spMk id="3" creationId="{9D5F1835-4E58-47AF-819C-F2209B7E634E}"/>
          </ac:spMkLst>
        </pc:spChg>
        <pc:spChg chg="mod">
          <ac:chgData name="Lisa Weinmann" userId="88b9c88f3b3af968" providerId="Windows Live" clId="Web-{0E749392-6CEC-4F6A-BFCA-0B48C1A0412F}" dt="2022-01-19T08:17:37.648" v="1535" actId="20577"/>
          <ac:spMkLst>
            <pc:docMk/>
            <pc:sldMk cId="2268065633" sldId="285"/>
            <ac:spMk id="6" creationId="{59A68366-8720-F840-85E0-7BEF9061C9F1}"/>
          </ac:spMkLst>
        </pc:spChg>
        <pc:spChg chg="mod">
          <ac:chgData name="Lisa Weinmann" userId="88b9c88f3b3af968" providerId="Windows Live" clId="Web-{0E749392-6CEC-4F6A-BFCA-0B48C1A0412F}" dt="2022-01-19T12:07:36.670" v="2267" actId="20577"/>
          <ac:spMkLst>
            <pc:docMk/>
            <pc:sldMk cId="2268065633" sldId="285"/>
            <ac:spMk id="13" creationId="{7972AD53-0955-4766-BFC7-430ED9BC286D}"/>
          </ac:spMkLst>
        </pc:spChg>
        <pc:spChg chg="mod">
          <ac:chgData name="Lisa Weinmann" userId="88b9c88f3b3af968" providerId="Windows Live" clId="Web-{0E749392-6CEC-4F6A-BFCA-0B48C1A0412F}" dt="2022-01-19T08:14:25.065" v="1524" actId="20577"/>
          <ac:spMkLst>
            <pc:docMk/>
            <pc:sldMk cId="2268065633" sldId="285"/>
            <ac:spMk id="22" creationId="{0BD8C314-3947-4806-A288-99ABBC8B8DD0}"/>
          </ac:spMkLst>
        </pc:spChg>
        <pc:picChg chg="add mod">
          <ac:chgData name="Lisa Weinmann" userId="88b9c88f3b3af968" providerId="Windows Live" clId="Web-{0E749392-6CEC-4F6A-BFCA-0B48C1A0412F}" dt="2022-01-19T08:19:25.323" v="1546" actId="1076"/>
          <ac:picMkLst>
            <pc:docMk/>
            <pc:sldMk cId="2268065633" sldId="285"/>
            <ac:picMk id="2" creationId="{A18755E4-3899-4A78-95D4-E6338C0C7742}"/>
          </ac:picMkLst>
        </pc:picChg>
      </pc:sldChg>
      <pc:sldChg chg="delSp modSp add del replId">
        <pc:chgData name="Lisa Weinmann" userId="88b9c88f3b3af968" providerId="Windows Live" clId="Web-{0E749392-6CEC-4F6A-BFCA-0B48C1A0412F}" dt="2022-01-19T08:02:08.904" v="1046"/>
        <pc:sldMkLst>
          <pc:docMk/>
          <pc:sldMk cId="4022064119" sldId="286"/>
        </pc:sldMkLst>
        <pc:spChg chg="del mod">
          <ac:chgData name="Lisa Weinmann" userId="88b9c88f3b3af968" providerId="Windows Live" clId="Web-{0E749392-6CEC-4F6A-BFCA-0B48C1A0412F}" dt="2022-01-19T07:58:46.914" v="956"/>
          <ac:spMkLst>
            <pc:docMk/>
            <pc:sldMk cId="4022064119" sldId="286"/>
            <ac:spMk id="16" creationId="{2BB9992A-8F14-4E78-BC99-9E79C225F522}"/>
          </ac:spMkLst>
        </pc:spChg>
        <pc:spChg chg="mod">
          <ac:chgData name="Lisa Weinmann" userId="88b9c88f3b3af968" providerId="Windows Live" clId="Web-{0E749392-6CEC-4F6A-BFCA-0B48C1A0412F}" dt="2022-01-19T08:00:56.261" v="1012" actId="20577"/>
          <ac:spMkLst>
            <pc:docMk/>
            <pc:sldMk cId="4022064119" sldId="286"/>
            <ac:spMk id="22" creationId="{0BD8C314-3947-4806-A288-99ABBC8B8DD0}"/>
          </ac:spMkLst>
        </pc:spChg>
        <pc:picChg chg="del">
          <ac:chgData name="Lisa Weinmann" userId="88b9c88f3b3af968" providerId="Windows Live" clId="Web-{0E749392-6CEC-4F6A-BFCA-0B48C1A0412F}" dt="2022-01-19T07:58:42.851" v="954"/>
          <ac:picMkLst>
            <pc:docMk/>
            <pc:sldMk cId="4022064119" sldId="286"/>
            <ac:picMk id="2" creationId="{3F182C6C-12CE-4830-8FF1-28AEEED97B08}"/>
          </ac:picMkLst>
        </pc:picChg>
      </pc:sldChg>
      <pc:sldChg chg="add del replId">
        <pc:chgData name="Lisa Weinmann" userId="88b9c88f3b3af968" providerId="Windows Live" clId="Web-{0E749392-6CEC-4F6A-BFCA-0B48C1A0412F}" dt="2022-01-19T08:09:54.589" v="1399"/>
        <pc:sldMkLst>
          <pc:docMk/>
          <pc:sldMk cId="500981695" sldId="287"/>
        </pc:sldMkLst>
      </pc:sldChg>
      <pc:sldChg chg="addSp modSp add replId">
        <pc:chgData name="Lisa Weinmann" userId="88b9c88f3b3af968" providerId="Windows Live" clId="Web-{0E749392-6CEC-4F6A-BFCA-0B48C1A0412F}" dt="2022-01-19T09:50:41.934" v="2233" actId="20577"/>
        <pc:sldMkLst>
          <pc:docMk/>
          <pc:sldMk cId="3531858486" sldId="288"/>
        </pc:sldMkLst>
        <pc:spChg chg="add mod">
          <ac:chgData name="Lisa Weinmann" userId="88b9c88f3b3af968" providerId="Windows Live" clId="Web-{0E749392-6CEC-4F6A-BFCA-0B48C1A0412F}" dt="2022-01-19T08:42:41.253" v="2153"/>
          <ac:spMkLst>
            <pc:docMk/>
            <pc:sldMk cId="3531858486" sldId="288"/>
            <ac:spMk id="6" creationId="{65076A8A-9541-4967-9D8C-26FF6F0E627D}"/>
          </ac:spMkLst>
        </pc:spChg>
        <pc:spChg chg="mod">
          <ac:chgData name="Lisa Weinmann" userId="88b9c88f3b3af968" providerId="Windows Live" clId="Web-{0E749392-6CEC-4F6A-BFCA-0B48C1A0412F}" dt="2022-01-19T09:50:41.934" v="2233" actId="20577"/>
          <ac:spMkLst>
            <pc:docMk/>
            <pc:sldMk cId="3531858486" sldId="288"/>
            <ac:spMk id="9" creationId="{98F9A169-A5B1-4EA7-871C-A745ECA1ABDA}"/>
          </ac:spMkLst>
        </pc:spChg>
      </pc:sldChg>
      <pc:sldChg chg="addSp modSp add ord replId">
        <pc:chgData name="Lisa Weinmann" userId="88b9c88f3b3af968" providerId="Windows Live" clId="Web-{0E749392-6CEC-4F6A-BFCA-0B48C1A0412F}" dt="2022-01-19T08:43:23.708" v="2168" actId="14100"/>
        <pc:sldMkLst>
          <pc:docMk/>
          <pc:sldMk cId="600680932" sldId="289"/>
        </pc:sldMkLst>
        <pc:spChg chg="add mod">
          <ac:chgData name="Lisa Weinmann" userId="88b9c88f3b3af968" providerId="Windows Live" clId="Web-{0E749392-6CEC-4F6A-BFCA-0B48C1A0412F}" dt="2022-01-19T08:43:23.708" v="2168" actId="14100"/>
          <ac:spMkLst>
            <pc:docMk/>
            <pc:sldMk cId="600680932" sldId="289"/>
            <ac:spMk id="6" creationId="{F628FCDB-04A2-4D3A-89F6-8910CAE4ED05}"/>
          </ac:spMkLst>
        </pc:spChg>
        <pc:spChg chg="mod">
          <ac:chgData name="Lisa Weinmann" userId="88b9c88f3b3af968" providerId="Windows Live" clId="Web-{0E749392-6CEC-4F6A-BFCA-0B48C1A0412F}" dt="2022-01-19T08:43:15.801" v="2165" actId="14100"/>
          <ac:spMkLst>
            <pc:docMk/>
            <pc:sldMk cId="600680932" sldId="289"/>
            <ac:spMk id="9" creationId="{98F9A169-A5B1-4EA7-871C-A745ECA1ABDA}"/>
          </ac:spMkLst>
        </pc:spChg>
      </pc:sldChg>
      <pc:sldChg chg="addSp delSp modSp add replId">
        <pc:chgData name="Lisa Weinmann" userId="88b9c88f3b3af968" providerId="Windows Live" clId="Web-{0E749392-6CEC-4F6A-BFCA-0B48C1A0412F}" dt="2022-01-19T10:33:13.074" v="2260"/>
        <pc:sldMkLst>
          <pc:docMk/>
          <pc:sldMk cId="1047708023" sldId="290"/>
        </pc:sldMkLst>
        <pc:spChg chg="mod">
          <ac:chgData name="Lisa Weinmann" userId="88b9c88f3b3af968" providerId="Windows Live" clId="Web-{0E749392-6CEC-4F6A-BFCA-0B48C1A0412F}" dt="2022-01-19T08:28:19.088" v="1704" actId="1076"/>
          <ac:spMkLst>
            <pc:docMk/>
            <pc:sldMk cId="1047708023" sldId="290"/>
            <ac:spMk id="6" creationId="{59A68366-8720-F840-85E0-7BEF9061C9F1}"/>
          </ac:spMkLst>
        </pc:spChg>
        <pc:spChg chg="add mod">
          <ac:chgData name="Lisa Weinmann" userId="88b9c88f3b3af968" providerId="Windows Live" clId="Web-{0E749392-6CEC-4F6A-BFCA-0B48C1A0412F}" dt="2022-01-19T08:45:17.805" v="2190"/>
          <ac:spMkLst>
            <pc:docMk/>
            <pc:sldMk cId="1047708023" sldId="290"/>
            <ac:spMk id="10" creationId="{CFB829B2-F53E-4F24-84B1-FCC6A0F8549C}"/>
          </ac:spMkLst>
        </pc:spChg>
        <pc:spChg chg="del mod">
          <ac:chgData name="Lisa Weinmann" userId="88b9c88f3b3af968" providerId="Windows Live" clId="Web-{0E749392-6CEC-4F6A-BFCA-0B48C1A0412F}" dt="2022-01-19T08:20:49.826" v="1571"/>
          <ac:spMkLst>
            <pc:docMk/>
            <pc:sldMk cId="1047708023" sldId="290"/>
            <ac:spMk id="13" creationId="{7972AD53-0955-4766-BFC7-430ED9BC286D}"/>
          </ac:spMkLst>
        </pc:spChg>
        <pc:graphicFrameChg chg="add del mod modGraphic">
          <ac:chgData name="Lisa Weinmann" userId="88b9c88f3b3af968" providerId="Windows Live" clId="Web-{0E749392-6CEC-4F6A-BFCA-0B48C1A0412F}" dt="2022-01-19T10:33:13.074" v="2260"/>
          <ac:graphicFrameMkLst>
            <pc:docMk/>
            <pc:sldMk cId="1047708023" sldId="290"/>
            <ac:graphicFrameMk id="3" creationId="{FD7F039A-A43C-49E1-8FCA-7177D80370BD}"/>
          </ac:graphicFrameMkLst>
        </pc:graphicFrameChg>
        <pc:graphicFrameChg chg="add del">
          <ac:chgData name="Lisa Weinmann" userId="88b9c88f3b3af968" providerId="Windows Live" clId="Web-{0E749392-6CEC-4F6A-BFCA-0B48C1A0412F}" dt="2022-01-19T08:24:14.331" v="1579"/>
          <ac:graphicFrameMkLst>
            <pc:docMk/>
            <pc:sldMk cId="1047708023" sldId="290"/>
            <ac:graphicFrameMk id="9" creationId="{760FBBA8-F678-4E32-AC55-8F6D20D75AD9}"/>
          </ac:graphicFrameMkLst>
        </pc:graphicFrameChg>
        <pc:picChg chg="del">
          <ac:chgData name="Lisa Weinmann" userId="88b9c88f3b3af968" providerId="Windows Live" clId="Web-{0E749392-6CEC-4F6A-BFCA-0B48C1A0412F}" dt="2022-01-19T08:20:32.310" v="1568"/>
          <ac:picMkLst>
            <pc:docMk/>
            <pc:sldMk cId="1047708023" sldId="290"/>
            <ac:picMk id="2" creationId="{A18755E4-3899-4A78-95D4-E6338C0C7742}"/>
          </ac:picMkLst>
        </pc:picChg>
      </pc:sldChg>
      <pc:sldChg chg="modSp add del ord replId">
        <pc:chgData name="Lisa Weinmann" userId="88b9c88f3b3af968" providerId="Windows Live" clId="Web-{0E749392-6CEC-4F6A-BFCA-0B48C1A0412F}" dt="2022-01-19T08:28:08.416" v="1702"/>
        <pc:sldMkLst>
          <pc:docMk/>
          <pc:sldMk cId="3635799449" sldId="291"/>
        </pc:sldMkLst>
        <pc:graphicFrameChg chg="mod modGraphic">
          <ac:chgData name="Lisa Weinmann" userId="88b9c88f3b3af968" providerId="Windows Live" clId="Web-{0E749392-6CEC-4F6A-BFCA-0B48C1A0412F}" dt="2022-01-19T08:27:39.587" v="1691"/>
          <ac:graphicFrameMkLst>
            <pc:docMk/>
            <pc:sldMk cId="3635799449" sldId="291"/>
            <ac:graphicFrameMk id="2" creationId="{7F974B86-56E7-4B9C-B87A-90B94D54607E}"/>
          </ac:graphicFrameMkLst>
        </pc:graphicFrameChg>
      </pc:sldChg>
    </pc:docChg>
  </pc:docChgLst>
  <pc:docChgLst>
    <pc:chgData name="Chen Runcong" userId="86eb2256821ebded" providerId="Windows Live" clId="Web-{9995E230-2C14-44FC-A1EB-456FA4BC6145}"/>
    <pc:docChg chg="modSld">
      <pc:chgData name="Chen Runcong" userId="86eb2256821ebded" providerId="Windows Live" clId="Web-{9995E230-2C14-44FC-A1EB-456FA4BC6145}" dt="2021-12-15T09:25:30.079" v="9" actId="20577"/>
      <pc:docMkLst>
        <pc:docMk/>
      </pc:docMkLst>
      <pc:sldChg chg="modSp">
        <pc:chgData name="Chen Runcong" userId="86eb2256821ebded" providerId="Windows Live" clId="Web-{9995E230-2C14-44FC-A1EB-456FA4BC6145}" dt="2021-12-15T09:25:30.079" v="9" actId="20577"/>
        <pc:sldMkLst>
          <pc:docMk/>
          <pc:sldMk cId="134109046" sldId="263"/>
        </pc:sldMkLst>
        <pc:spChg chg="mod">
          <ac:chgData name="Chen Runcong" userId="86eb2256821ebded" providerId="Windows Live" clId="Web-{9995E230-2C14-44FC-A1EB-456FA4BC6145}" dt="2021-12-15T09:25:20.438" v="7" actId="20577"/>
          <ac:spMkLst>
            <pc:docMk/>
            <pc:sldMk cId="134109046" sldId="263"/>
            <ac:spMk id="6" creationId="{59A68366-8720-F840-85E0-7BEF9061C9F1}"/>
          </ac:spMkLst>
        </pc:spChg>
        <pc:spChg chg="mod">
          <ac:chgData name="Chen Runcong" userId="86eb2256821ebded" providerId="Windows Live" clId="Web-{9995E230-2C14-44FC-A1EB-456FA4BC6145}" dt="2021-12-15T09:25:30.079" v="9" actId="20577"/>
          <ac:spMkLst>
            <pc:docMk/>
            <pc:sldMk cId="134109046" sldId="263"/>
            <ac:spMk id="13" creationId="{7972AD53-0955-4766-BFC7-430ED9BC28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DB2E-3096-415E-B8E6-718BCE77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66488-A5F8-45BD-AED9-9C600660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F99FE-3BFE-46EF-A4BE-BC084D47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E0D4E-20E6-4414-8528-58D1E20C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A44F9-9A47-4C94-8E57-C2A5CAF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D706-4299-4356-B5AB-51BF758E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AD4F3-D2CF-4441-9CF0-0910592F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6312D-DB98-4444-ADC0-94C21227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4DCC5-686C-4D71-AD9C-DBC0529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EA198-2696-446A-8059-64670D7C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EBFE4-BBA0-4266-95FF-8419965C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05770-495C-45A0-96A7-0DC086A1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E3724-B4AA-41A9-9066-534D48C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FAC84-62B8-412C-BBF6-12BF45B9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8FA87-4251-4802-8159-C16FFB5C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D877-D02E-4737-AFC4-52B06125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A3A7C-E3F6-4BFD-B421-677A3301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B86A-1F5D-419C-8C67-D08FE59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58AC-F73C-459C-89E1-0936836D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614C-F638-42CA-8EE8-665EBBD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82CB-FD25-4DED-9ED2-9E1D604B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6D646-1039-407A-9016-686EBE50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BE518-BE46-4D34-BC62-AD01D0A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5E990-AFC0-4F7A-97C4-C3AE5247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DB37-3FCA-45B9-846B-34DB753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A6D0D-3C44-4AED-9B69-A9199C0C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3347E-A19A-4E6B-9B55-67ABD89E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E9B58-6063-4856-84E8-BAA625D3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414AC-FBCF-4E75-8AC3-1268A607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08FAA-D498-4519-AE0C-A3BC7E1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0C1E5-E740-49F7-A7C0-331B3A1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0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2451-A3FB-42D2-81C1-FF18A423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53646-AFFA-4E64-8972-278D2882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0E0B5-C720-41B7-A02D-C42B5B66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7B5DE-CFFE-47DF-8B76-7D79BCBCF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76BA40-91FA-4531-9B12-4B378D783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FF5CE-6035-417F-A04F-7A22B109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C9CEF-865C-4EB7-96E1-5135250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06CEF-EF1C-45B7-8C1C-84124F3A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3A06B-0BEF-48BA-B032-68D94BE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12560-1CDD-4A65-A81C-4D453F9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7B9B3-26C0-483F-9FB4-EEC37B1B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41C10-9711-409E-856A-0E08DB08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61199-52B6-48B1-B7AB-00C00D7F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FEBF5-1D4C-4F0B-832B-B7182E6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8107F-013D-4401-BA59-EB0ED8D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909E-57E5-47FD-AB8C-96EF771F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932-DF36-4BD0-84C7-296DF452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748A2-F74D-421A-BD35-749D11E5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988E5-D532-4CF9-BCA2-1ADC6748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49F76-2A0D-4ED6-B217-AA7DABD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5B9A9-EA55-4ED1-B397-28D24C11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546F-AF2C-461F-BF7D-0314C8F2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07E37-C3EC-40F4-B0A0-A8DB1518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F5E6E-8985-4D09-92AA-E11A0C63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8823C-F870-44F4-9A7C-219C434B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E4F5B-0C29-4359-B5CD-FF299C1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9AAFF-2AD8-4F14-B158-09425712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140CA-8946-444E-BD6E-C4963ED9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7DBB3-15A1-4B56-9FFE-7D04CDF1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3F8B-61EE-4E18-B4A1-2FBE0D67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B1EE-9948-45E4-BF3B-324A3B25411F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06215-5690-4CEB-90F9-6A33D3E81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50BD2-230F-4820-987F-FEEA089E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45D1-51D0-4030-806B-34CF6B6962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7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Craftive</a:t>
            </a:r>
            <a:r>
              <a:rPr lang="en-US" altLang="zh-CN" sz="4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App: The creative Craftsman</a:t>
            </a:r>
          </a:p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– IPP Presentation M4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602004"/>
            <a:ext cx="11345332" cy="127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Fantastic Trio: Lisa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Weinmann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Jiexiang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Shu,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Runcong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>
              <a:lnSpc>
                <a:spcPct val="150000"/>
              </a:lnSpc>
            </a:pP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Universität München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de-DE" altLang="zh-CN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unich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19.01.2022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F978A1-CA61-E543-BEC4-071C3B9E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E03DAC-088B-6B45-BBBE-D55D284BB0F2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de-DE" sz="100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Mann Für Mit Tools Stockfoto und mehr Bilder von Handwerker - iStock (istockphoto.com)</a:t>
            </a:r>
            <a:endParaRPr lang="de-DE" sz="1000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1FA790-E25F-AD43-B7B8-F61C670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54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Demonstration of HiFi Web App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10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1970620" y="2438809"/>
            <a:ext cx="3108284" cy="8762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字魂58号-创中黑"/>
                <a:cs typeface="Calibri"/>
              </a:rPr>
              <a:t>Link to the web prototype: </a:t>
            </a:r>
            <a:br>
              <a:rPr lang="en-US" sz="2000">
                <a:latin typeface="Calibri"/>
                <a:ea typeface="字魂58号-创中黑" panose="00000500000000000000" pitchFamily="2" charset="-122"/>
                <a:cs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字魂58号-创中黑"/>
                <a:cs typeface="Calibri"/>
              </a:rPr>
              <a:t>http://192.168.2.214:3000/</a:t>
            </a:r>
            <a:endParaRPr lang="de-DE">
              <a:ea typeface="字魂58号-创中黑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33341" y="443380"/>
              <a:ext cx="3136392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3F182C6C-12CE-4830-8FF1-28AEEED9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02" y="954315"/>
            <a:ext cx="2378381" cy="4786085"/>
          </a:xfrm>
          <a:prstGeom prst="rect">
            <a:avLst/>
          </a:prstGeom>
        </p:spPr>
      </p:pic>
      <p:sp>
        <p:nvSpPr>
          <p:cNvPr id="16" name="文本框 4">
            <a:extLst>
              <a:ext uri="{FF2B5EF4-FFF2-40B4-BE49-F238E27FC236}">
                <a16:creationId xmlns:a16="http://schemas.microsoft.com/office/drawing/2014/main" id="{2BB9992A-8F14-4E78-BC99-9E79C225F522}"/>
              </a:ext>
            </a:extLst>
          </p:cNvPr>
          <p:cNvSpPr txBox="1"/>
          <p:nvPr/>
        </p:nvSpPr>
        <p:spPr>
          <a:xfrm>
            <a:off x="7749359" y="5788111"/>
            <a:ext cx="2253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>
                <a:latin typeface="Calibri"/>
                <a:ea typeface="等线"/>
                <a:cs typeface="Calibri"/>
              </a:rPr>
              <a:t>Homepage of the APP</a:t>
            </a:r>
            <a:endParaRPr kumimoji="1"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11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6554555" y="1667737"/>
            <a:ext cx="4529633" cy="5167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4F13891-8596-4290-9416-65A6EA432F61}"/>
              </a:ext>
            </a:extLst>
          </p:cNvPr>
          <p:cNvSpPr txBox="1"/>
          <p:nvPr/>
        </p:nvSpPr>
        <p:spPr>
          <a:xfrm>
            <a:off x="387351" y="1033702"/>
            <a:ext cx="503667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BB3E1B24-AF16-4FD3-A6C5-E42AEE06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5" y="1584660"/>
            <a:ext cx="8057146" cy="45308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8F9A169-A5B1-4EA7-871C-A745ECA1ABDA}"/>
              </a:ext>
            </a:extLst>
          </p:cNvPr>
          <p:cNvSpPr txBox="1"/>
          <p:nvPr/>
        </p:nvSpPr>
        <p:spPr>
          <a:xfrm>
            <a:off x="8153400" y="1305426"/>
            <a:ext cx="3124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Experimental </a:t>
            </a:r>
            <a:r>
              <a:rPr lang="de-DE" b="1" err="1"/>
              <a:t>Procedure</a:t>
            </a:r>
            <a:r>
              <a:rPr lang="de-DE" b="1"/>
              <a:t>- </a:t>
            </a:r>
            <a:endParaRPr lang="de-DE" b="1">
              <a:ea typeface="等线"/>
            </a:endParaRPr>
          </a:p>
          <a:p>
            <a:r>
              <a:rPr lang="de-DE" b="1">
                <a:ea typeface="等线"/>
              </a:rPr>
              <a:t>Part 1</a:t>
            </a:r>
          </a:p>
          <a:p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30 </a:t>
            </a:r>
            <a:r>
              <a:rPr lang="de-DE" err="1">
                <a:ea typeface="等线"/>
              </a:rPr>
              <a:t>minutes</a:t>
            </a:r>
            <a:r>
              <a:rPr lang="de-DE">
                <a:ea typeface="等线"/>
              </a:rPr>
              <a:t> per </a:t>
            </a:r>
            <a:r>
              <a:rPr lang="de-DE" err="1">
                <a:ea typeface="等线"/>
              </a:rPr>
              <a:t>session</a:t>
            </a:r>
            <a:r>
              <a:rPr lang="de-DE">
                <a:ea typeface="等线"/>
              </a:rPr>
              <a:t>, 10 </a:t>
            </a:r>
            <a:r>
              <a:rPr lang="de-DE" err="1">
                <a:ea typeface="等线"/>
              </a:rPr>
              <a:t>test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users</a:t>
            </a:r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Experimenter</a:t>
            </a:r>
            <a:r>
              <a:rPr lang="de-DE">
                <a:ea typeface="+mn-lt"/>
                <a:cs typeface="+mn-lt"/>
              </a:rPr>
              <a:t> not </a:t>
            </a:r>
            <a:r>
              <a:rPr lang="de-DE" err="1">
                <a:ea typeface="+mn-lt"/>
                <a:cs typeface="+mn-lt"/>
              </a:rPr>
              <a:t>allowed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help</a:t>
            </a:r>
            <a:endParaRPr lang="de-DE" err="1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Experiment Setup</a:t>
            </a:r>
          </a:p>
          <a:p>
            <a:pPr marL="285750" indent="-285750">
              <a:buFont typeface="Arial"/>
              <a:buChar char="•"/>
            </a:pPr>
            <a:r>
              <a:rPr lang="de-DE" err="1">
                <a:ea typeface="等线"/>
              </a:rPr>
              <a:t>Starting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point</a:t>
            </a:r>
            <a:r>
              <a:rPr lang="de-DE">
                <a:ea typeface="等线"/>
              </a:rPr>
              <a:t>: </a:t>
            </a:r>
            <a:r>
              <a:rPr lang="de-DE" err="1">
                <a:ea typeface="等线"/>
              </a:rPr>
              <a:t>opening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the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app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by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the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test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user</a:t>
            </a:r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Test </a:t>
            </a:r>
            <a:r>
              <a:rPr lang="de-DE" err="1">
                <a:ea typeface="等线"/>
              </a:rPr>
              <a:t>user</a:t>
            </a:r>
            <a:r>
              <a:rPr lang="de-DE">
                <a:ea typeface="等线"/>
              </a:rPr>
              <a:t> will </a:t>
            </a:r>
            <a:r>
              <a:rPr lang="de-DE" err="1">
                <a:ea typeface="等线"/>
              </a:rPr>
              <a:t>get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the</a:t>
            </a:r>
            <a:r>
              <a:rPr lang="de-DE">
                <a:ea typeface="等线"/>
              </a:rPr>
              <a:t> </a:t>
            </a:r>
            <a:r>
              <a:rPr lang="de-DE" b="1" err="1">
                <a:ea typeface="等线"/>
              </a:rPr>
              <a:t>tasks</a:t>
            </a:r>
            <a:r>
              <a:rPr lang="de-DE">
                <a:ea typeface="等线"/>
              </a:rPr>
              <a:t> via </a:t>
            </a:r>
            <a:r>
              <a:rPr lang="de-DE" err="1">
                <a:ea typeface="等线"/>
              </a:rPr>
              <a:t>the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chat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function</a:t>
            </a:r>
            <a:r>
              <a:rPr lang="de-DE">
                <a:ea typeface="等线"/>
              </a:rPr>
              <a:t> &amp; will </a:t>
            </a:r>
            <a:r>
              <a:rPr lang="de-DE" err="1">
                <a:ea typeface="等线"/>
              </a:rPr>
              <a:t>be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read</a:t>
            </a:r>
            <a:r>
              <a:rPr lang="de-DE">
                <a:ea typeface="等线"/>
              </a:rPr>
              <a:t> out </a:t>
            </a:r>
            <a:r>
              <a:rPr lang="de-DE" err="1">
                <a:ea typeface="等线"/>
              </a:rPr>
              <a:t>loud</a:t>
            </a:r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endParaRPr lang="de-DE">
              <a:ea typeface="等线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076A8A-9541-4967-9D8C-26FF6F0E627D}"/>
              </a:ext>
            </a:extLst>
          </p:cNvPr>
          <p:cNvSpPr/>
          <p:nvPr/>
        </p:nvSpPr>
        <p:spPr>
          <a:xfrm>
            <a:off x="8077200" y="1133475"/>
            <a:ext cx="36195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85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891328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 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–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Hypothesis &amp; Metrics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12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F974B86-56E7-4B9C-B87A-90B94D54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63935"/>
              </p:ext>
            </p:extLst>
          </p:nvPr>
        </p:nvGraphicFramePr>
        <p:xfrm>
          <a:off x="411078" y="1463842"/>
          <a:ext cx="11377586" cy="45332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5052">
                  <a:extLst>
                    <a:ext uri="{9D8B030D-6E8A-4147-A177-3AD203B41FA5}">
                      <a16:colId xmlns:a16="http://schemas.microsoft.com/office/drawing/2014/main" val="1379873472"/>
                    </a:ext>
                  </a:extLst>
                </a:gridCol>
                <a:gridCol w="5063284">
                  <a:extLst>
                    <a:ext uri="{9D8B030D-6E8A-4147-A177-3AD203B41FA5}">
                      <a16:colId xmlns:a16="http://schemas.microsoft.com/office/drawing/2014/main" val="3549576743"/>
                    </a:ext>
                  </a:extLst>
                </a:gridCol>
                <a:gridCol w="4389250">
                  <a:extLst>
                    <a:ext uri="{9D8B030D-6E8A-4147-A177-3AD203B41FA5}">
                      <a16:colId xmlns:a16="http://schemas.microsoft.com/office/drawing/2014/main" val="658274221"/>
                    </a:ext>
                  </a:extLst>
                </a:gridCol>
              </a:tblGrid>
              <a:tr h="684507">
                <a:tc>
                  <a:txBody>
                    <a:bodyPr/>
                    <a:lstStyle/>
                    <a:p>
                      <a:r>
                        <a:rPr lang="de-DE" sz="1800" err="1"/>
                        <a:t>Component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Hypothesis </a:t>
                      </a:r>
                      <a:r>
                        <a:rPr lang="de-DE" sz="1800" err="1"/>
                        <a:t>Example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err="1"/>
                        <a:t>Objective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measures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9581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r>
                        <a:rPr lang="de-DE" sz="1800" b="1"/>
                        <a:t>1. </a:t>
                      </a:r>
                      <a:r>
                        <a:rPr lang="de-DE" sz="1800" b="1" err="1"/>
                        <a:t>Learnability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1.2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The user can complete the creation of a second request faster than the creation of the first request.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The ratio between the number of cases in which the statement is true and the number of cases in which it is false.</a:t>
                      </a:r>
                      <a:br>
                        <a:rPr lang="en-US" sz="1800" b="0" i="0" u="none" strike="noStrike" noProof="0"/>
                      </a:br>
                      <a:r>
                        <a:rPr lang="en-US" sz="1800" b="0" i="0" u="none" strike="noStrike" noProof="0"/>
                        <a:t>(No =0, Yes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3048"/>
                  </a:ext>
                </a:extLst>
              </a:tr>
              <a:tr h="1162370">
                <a:tc>
                  <a:txBody>
                    <a:bodyPr/>
                    <a:lstStyle/>
                    <a:p>
                      <a:r>
                        <a:rPr lang="de-DE" sz="1800" b="1"/>
                        <a:t>2. </a:t>
                      </a:r>
                      <a:r>
                        <a:rPr lang="de-DE" sz="1800" b="1" err="1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2.2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At least 78% of the test persons manage the task of deleting a request.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The ratio between the number of tasks completed successfully and the total number of tasks undertaken.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27505"/>
                  </a:ext>
                </a:extLst>
              </a:tr>
              <a:tr h="1162370">
                <a:tc>
                  <a:txBody>
                    <a:bodyPr/>
                    <a:lstStyle/>
                    <a:p>
                      <a:r>
                        <a:rPr lang="de-DE" sz="1800" b="1"/>
                        <a:t>3.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3.1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The average time of creating a new request (high level performance task) does not exceed 100 seconds.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The time users take to complete a specific task.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6777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0F789D7C-A97C-4DB2-B09B-066A3FF49338}"/>
              </a:ext>
            </a:extLst>
          </p:cNvPr>
          <p:cNvSpPr/>
          <p:nvPr/>
        </p:nvSpPr>
        <p:spPr>
          <a:xfrm>
            <a:off x="276225" y="1400175"/>
            <a:ext cx="7124700" cy="467677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891328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Quantitative Evaluation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–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Hypothesis &amp; Metrics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13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F974B86-56E7-4B9C-B87A-90B94D54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40510"/>
              </p:ext>
            </p:extLst>
          </p:nvPr>
        </p:nvGraphicFramePr>
        <p:xfrm>
          <a:off x="330867" y="1473868"/>
          <a:ext cx="11377586" cy="41643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5052">
                  <a:extLst>
                    <a:ext uri="{9D8B030D-6E8A-4147-A177-3AD203B41FA5}">
                      <a16:colId xmlns:a16="http://schemas.microsoft.com/office/drawing/2014/main" val="1379873472"/>
                    </a:ext>
                  </a:extLst>
                </a:gridCol>
                <a:gridCol w="5063284">
                  <a:extLst>
                    <a:ext uri="{9D8B030D-6E8A-4147-A177-3AD203B41FA5}">
                      <a16:colId xmlns:a16="http://schemas.microsoft.com/office/drawing/2014/main" val="3549576743"/>
                    </a:ext>
                  </a:extLst>
                </a:gridCol>
                <a:gridCol w="4389250">
                  <a:extLst>
                    <a:ext uri="{9D8B030D-6E8A-4147-A177-3AD203B41FA5}">
                      <a16:colId xmlns:a16="http://schemas.microsoft.com/office/drawing/2014/main" val="658274221"/>
                    </a:ext>
                  </a:extLst>
                </a:gridCol>
              </a:tblGrid>
              <a:tr h="529399">
                <a:tc>
                  <a:txBody>
                    <a:bodyPr/>
                    <a:lstStyle/>
                    <a:p>
                      <a:r>
                        <a:rPr lang="de-DE" sz="1800" err="1"/>
                        <a:t>Component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Hypothesis </a:t>
                      </a:r>
                      <a:r>
                        <a:rPr lang="de-DE" sz="1800" err="1"/>
                        <a:t>Example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err="1"/>
                        <a:t>Objective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measures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95810"/>
                  </a:ext>
                </a:extLst>
              </a:tr>
              <a:tr h="1106063">
                <a:tc>
                  <a:txBody>
                    <a:bodyPr/>
                    <a:lstStyle/>
                    <a:p>
                      <a:r>
                        <a:rPr lang="de-DE" sz="1800" b="1"/>
                        <a:t>4. </a:t>
                      </a:r>
                      <a:r>
                        <a:rPr lang="de-DE" sz="1800" b="1" err="1"/>
                        <a:t>Memorability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4.1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60% of the test persons can remember the steps to fulfill the task of texting a possible helper during a debriefing after the test.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Ratio between the number of users who can remember the steps for fulfilling a specific task and the number of users who cannot.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50944"/>
                  </a:ext>
                </a:extLst>
              </a:tr>
              <a:tr h="850820">
                <a:tc>
                  <a:txBody>
                    <a:bodyPr/>
                    <a:lstStyle/>
                    <a:p>
                      <a:r>
                        <a:rPr lang="de-DE" sz="1800" b="1"/>
                        <a:t>5.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5.1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At most 70% of the test persons will make an error while commenting a specific project on the first try.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Ratio between the users who will make an error fulfilling a task and the users who will not.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72386"/>
                  </a:ext>
                </a:extLst>
              </a:tr>
              <a:tr h="983170">
                <a:tc>
                  <a:txBody>
                    <a:bodyPr/>
                    <a:lstStyle/>
                    <a:p>
                      <a:r>
                        <a:rPr lang="de-DE" sz="1800" b="1"/>
                        <a:t>6. </a:t>
                      </a:r>
                      <a:r>
                        <a:rPr lang="de-DE" sz="1800" b="1" err="1"/>
                        <a:t>Subjective</a:t>
                      </a:r>
                      <a:r>
                        <a:rPr lang="de-DE" sz="1800" b="1"/>
                        <a:t> </a:t>
                      </a:r>
                      <a:r>
                        <a:rPr lang="de-DE" sz="1800" b="1" err="1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等线"/>
                        </a:rPr>
                        <a:t>6.1</a:t>
                      </a:r>
                      <a:r>
                        <a:rPr lang="en-US" sz="1800" b="0" i="0" u="none" strike="noStrike" noProof="0">
                          <a:latin typeface="等线"/>
                        </a:rPr>
                        <a:t> The prototype achieves at least a rating of 6 out of 10 on average.</a:t>
                      </a:r>
                      <a:endParaRPr lang="de-DE" sz="18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Rating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1691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93882A50-E2E7-402B-86B4-03C87EF7DDF2}"/>
              </a:ext>
            </a:extLst>
          </p:cNvPr>
          <p:cNvSpPr/>
          <p:nvPr/>
        </p:nvSpPr>
        <p:spPr>
          <a:xfrm>
            <a:off x="247650" y="1362075"/>
            <a:ext cx="7077075" cy="44196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73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891328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 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– Test cases</a:t>
            </a:r>
            <a:endParaRPr lang="en-US" altLang="zh-CN" sz="20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14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F974B86-56E7-4B9C-B87A-90B94D54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9274"/>
              </p:ext>
            </p:extLst>
          </p:nvPr>
        </p:nvGraphicFramePr>
        <p:xfrm>
          <a:off x="415108" y="1429948"/>
          <a:ext cx="11116888" cy="48544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88785">
                  <a:extLst>
                    <a:ext uri="{9D8B030D-6E8A-4147-A177-3AD203B41FA5}">
                      <a16:colId xmlns:a16="http://schemas.microsoft.com/office/drawing/2014/main" val="1379873472"/>
                    </a:ext>
                  </a:extLst>
                </a:gridCol>
                <a:gridCol w="10128103">
                  <a:extLst>
                    <a:ext uri="{9D8B030D-6E8A-4147-A177-3AD203B41FA5}">
                      <a16:colId xmlns:a16="http://schemas.microsoft.com/office/drawing/2014/main" val="3549576743"/>
                    </a:ext>
                  </a:extLst>
                </a:gridCol>
              </a:tblGrid>
              <a:tr h="333986">
                <a:tc>
                  <a:txBody>
                    <a:bodyPr/>
                    <a:lstStyle/>
                    <a:p>
                      <a:r>
                        <a:rPr lang="de-DE" sz="1400"/>
                        <a:t>Task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err="1"/>
                        <a:t>Instruction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95810"/>
                  </a:ext>
                </a:extLst>
              </a:tr>
              <a:tr h="1661586">
                <a:tc>
                  <a:txBody>
                    <a:bodyPr/>
                    <a:lstStyle/>
                    <a:p>
                      <a:r>
                        <a:rPr lang="de-DE" sz="1600" b="1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/>
                        <a:t>Please release a request with the following dates: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Title: Paint walls of my kitchen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Keyword: Painting works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Post Code: 80995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Request deadline: 02.02.2022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Description: Can someone help me painting the walls in my kitchen?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1600" b="0" i="0" u="none" strike="noStrike" noProof="0"/>
                        <a:t>Photo: you don´t have to select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3048"/>
                  </a:ext>
                </a:extLst>
              </a:tr>
              <a:tr h="534378">
                <a:tc>
                  <a:txBody>
                    <a:bodyPr/>
                    <a:lstStyle/>
                    <a:p>
                      <a:r>
                        <a:rPr lang="de-DE" sz="1600" b="1"/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Please select one person to help you with the problem of Audi A6´s front brakes and fulfill the steps to enter into the deal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27505"/>
                  </a:ext>
                </a:extLst>
              </a:tr>
              <a:tr h="5009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1"/>
                        <a:t>Task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Please check the rating of a user´s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6777"/>
                  </a:ext>
                </a:extLst>
              </a:tr>
              <a:tr h="5009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1"/>
                        <a:t>Task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Please comment another user´s project saying “Great work”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50944"/>
                  </a:ext>
                </a:extLst>
              </a:tr>
              <a:tr h="5009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1"/>
                        <a:t>Task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Please have a look at the amount of projects you liked with your own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72386"/>
                  </a:ext>
                </a:extLst>
              </a:tr>
              <a:tr h="5844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1"/>
                        <a:t>Task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Please name as many system features (functionalities) of the app that you remember. You have 30 seconds to do this.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1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15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6554555" y="1667737"/>
            <a:ext cx="4529633" cy="5167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4F13891-8596-4290-9416-65A6EA432F61}"/>
              </a:ext>
            </a:extLst>
          </p:cNvPr>
          <p:cNvSpPr txBox="1"/>
          <p:nvPr/>
        </p:nvSpPr>
        <p:spPr>
          <a:xfrm>
            <a:off x="387351" y="1033702"/>
            <a:ext cx="503667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BB3E1B24-AF16-4FD3-A6C5-E42AEE06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5" y="1584660"/>
            <a:ext cx="8057146" cy="45308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8F9A169-A5B1-4EA7-871C-A745ECA1ABDA}"/>
              </a:ext>
            </a:extLst>
          </p:cNvPr>
          <p:cNvSpPr txBox="1"/>
          <p:nvPr/>
        </p:nvSpPr>
        <p:spPr>
          <a:xfrm>
            <a:off x="8039100" y="1314450"/>
            <a:ext cx="36957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Experimental </a:t>
            </a:r>
            <a:r>
              <a:rPr lang="de-DE" b="1" err="1"/>
              <a:t>Procedure</a:t>
            </a:r>
            <a:r>
              <a:rPr lang="de-DE" b="1"/>
              <a:t> - </a:t>
            </a:r>
            <a:r>
              <a:rPr lang="de-DE" b="1">
                <a:ea typeface="等线"/>
              </a:rPr>
              <a:t>Part 2</a:t>
            </a:r>
          </a:p>
          <a:p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Test </a:t>
            </a:r>
            <a:r>
              <a:rPr lang="de-DE" err="1">
                <a:ea typeface="等线"/>
              </a:rPr>
              <a:t>user</a:t>
            </a:r>
            <a:r>
              <a:rPr lang="de-DE">
                <a:ea typeface="等线"/>
              </a:rPr>
              <a:t> will </a:t>
            </a:r>
            <a:r>
              <a:rPr lang="de-DE" err="1">
                <a:ea typeface="等线"/>
              </a:rPr>
              <a:t>get</a:t>
            </a:r>
            <a:r>
              <a:rPr lang="de-DE">
                <a:ea typeface="等线"/>
              </a:rPr>
              <a:t> link </a:t>
            </a:r>
            <a:r>
              <a:rPr lang="de-DE" err="1">
                <a:ea typeface="等线"/>
              </a:rPr>
              <a:t>to</a:t>
            </a:r>
            <a:r>
              <a:rPr lang="de-DE">
                <a:ea typeface="等线"/>
              </a:rPr>
              <a:t> LimeSurvey </a:t>
            </a:r>
            <a:r>
              <a:rPr lang="de-DE" err="1">
                <a:ea typeface="等线"/>
              </a:rPr>
              <a:t>questionnaire</a:t>
            </a:r>
            <a:r>
              <a:rPr lang="de-DE">
                <a:ea typeface="等线"/>
              </a:rPr>
              <a:t> (SUS)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Experiment will </a:t>
            </a:r>
            <a:r>
              <a:rPr lang="de-DE" err="1">
                <a:ea typeface="等线"/>
              </a:rPr>
              <a:t>be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video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recorded</a:t>
            </a:r>
            <a:r>
              <a:rPr lang="de-DE">
                <a:ea typeface="等线"/>
              </a:rPr>
              <a:t> </a:t>
            </a:r>
            <a:br>
              <a:rPr lang="de-DE">
                <a:ea typeface="等线"/>
              </a:rPr>
            </a:br>
            <a:r>
              <a:rPr lang="de-DE">
                <a:ea typeface="等线"/>
              </a:rPr>
              <a:t>--&gt; </a:t>
            </a:r>
            <a:r>
              <a:rPr lang="de-DE" err="1">
                <a:ea typeface="等线"/>
              </a:rPr>
              <a:t>data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collection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afterwards</a:t>
            </a:r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等线"/>
              </a:rPr>
              <a:t>Data </a:t>
            </a:r>
            <a:r>
              <a:rPr lang="de-DE" err="1">
                <a:ea typeface="等线"/>
              </a:rPr>
              <a:t>collection</a:t>
            </a:r>
            <a:r>
              <a:rPr lang="de-DE">
                <a:ea typeface="等线"/>
              </a:rPr>
              <a:t>: </a:t>
            </a:r>
            <a:r>
              <a:rPr lang="de-DE" err="1">
                <a:ea typeface="等线"/>
              </a:rPr>
              <a:t>speech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observation</a:t>
            </a:r>
            <a:r>
              <a:rPr lang="de-DE">
                <a:ea typeface="等线"/>
              </a:rPr>
              <a:t>, time </a:t>
            </a:r>
            <a:r>
              <a:rPr lang="de-DE" err="1">
                <a:ea typeface="等线"/>
              </a:rPr>
              <a:t>measurement</a:t>
            </a:r>
            <a:r>
              <a:rPr lang="de-DE">
                <a:ea typeface="等线"/>
              </a:rPr>
              <a:t>, </a:t>
            </a:r>
            <a:r>
              <a:rPr lang="de-DE" err="1">
                <a:ea typeface="等线"/>
              </a:rPr>
              <a:t>counting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events</a:t>
            </a:r>
            <a:endParaRPr lang="de-DE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de-DE" err="1">
                <a:ea typeface="等线"/>
              </a:rPr>
              <a:t>Compiling</a:t>
            </a:r>
            <a:r>
              <a:rPr lang="de-DE">
                <a:ea typeface="等线"/>
              </a:rPr>
              <a:t> </a:t>
            </a:r>
            <a:r>
              <a:rPr lang="de-DE" err="1">
                <a:ea typeface="等线"/>
              </a:rPr>
              <a:t>data</a:t>
            </a:r>
            <a:r>
              <a:rPr lang="de-DE">
                <a:ea typeface="等线"/>
              </a:rPr>
              <a:t> in Excel and </a:t>
            </a:r>
            <a:r>
              <a:rPr lang="de-DE" err="1">
                <a:ea typeface="等线"/>
              </a:rPr>
              <a:t>analyzing</a:t>
            </a:r>
            <a:r>
              <a:rPr lang="de-DE">
                <a:ea typeface="等线"/>
              </a:rPr>
              <a:t> </a:t>
            </a:r>
            <a:r>
              <a:rPr lang="de-DE" err="1">
                <a:ea typeface="等线"/>
              </a:rPr>
              <a:t>with</a:t>
            </a:r>
            <a:r>
              <a:rPr lang="de-DE">
                <a:ea typeface="等线"/>
              </a:rPr>
              <a:t> SPSS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28FCDB-04A2-4D3A-89F6-8910CAE4ED05}"/>
              </a:ext>
            </a:extLst>
          </p:cNvPr>
          <p:cNvSpPr/>
          <p:nvPr/>
        </p:nvSpPr>
        <p:spPr>
          <a:xfrm>
            <a:off x="7943850" y="1133475"/>
            <a:ext cx="3752850" cy="420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8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891328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 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- Metrics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16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7512069" y="1296763"/>
            <a:ext cx="4133594" cy="29238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Subjective measures</a:t>
            </a:r>
            <a:endParaRPr lang="de-DE" b="1" dirty="0">
              <a:solidFill>
                <a:schemeClr val="tx2">
                  <a:lumMod val="50000"/>
                </a:schemeClr>
              </a:solidFill>
              <a:ea typeface="等线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System Usability Scale (SUS) by Brooke (1996)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Advantages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Simple and short questionnaire; not too in-depth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Can be used on small sample sizes with reliable results</a:t>
            </a:r>
          </a:p>
          <a:p>
            <a:pPr marL="800100" lvl="1" indent="-342900">
              <a:buFont typeface="Arial"/>
              <a:buChar char="•"/>
            </a:pP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18755E4-3899-4A78-95D4-E6338C0C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2" y="1582495"/>
            <a:ext cx="6693569" cy="392361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5F1835-4E58-47AF-819C-F2209B7E634E}"/>
              </a:ext>
            </a:extLst>
          </p:cNvPr>
          <p:cNvSpPr/>
          <p:nvPr/>
        </p:nvSpPr>
        <p:spPr>
          <a:xfrm>
            <a:off x="7305675" y="1238250"/>
            <a:ext cx="4429125" cy="273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06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760986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- Quantitative Criteria</a:t>
            </a:r>
            <a:endParaRPr lang="en-US" altLang="zh-CN" sz="24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17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D7F039A-A43C-49E1-8FCA-7177D8037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94097"/>
              </p:ext>
            </p:extLst>
          </p:nvPr>
        </p:nvGraphicFramePr>
        <p:xfrm>
          <a:off x="290762" y="1293395"/>
          <a:ext cx="11517993" cy="50681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95675">
                  <a:extLst>
                    <a:ext uri="{9D8B030D-6E8A-4147-A177-3AD203B41FA5}">
                      <a16:colId xmlns:a16="http://schemas.microsoft.com/office/drawing/2014/main" val="3549576743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658274221"/>
                    </a:ext>
                  </a:extLst>
                </a:gridCol>
                <a:gridCol w="4002768">
                  <a:extLst>
                    <a:ext uri="{9D8B030D-6E8A-4147-A177-3AD203B41FA5}">
                      <a16:colId xmlns:a16="http://schemas.microsoft.com/office/drawing/2014/main" val="357524651"/>
                    </a:ext>
                  </a:extLst>
                </a:gridCol>
              </a:tblGrid>
              <a:tr h="498376">
                <a:tc>
                  <a:txBody>
                    <a:bodyPr/>
                    <a:lstStyle/>
                    <a:p>
                      <a:r>
                        <a:rPr lang="de-DE" sz="1400"/>
                        <a:t>Hypothesis </a:t>
                      </a:r>
                      <a:r>
                        <a:rPr lang="de-DE" sz="1400" err="1"/>
                        <a:t>Example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err="1"/>
                        <a:t>Objective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measures</a:t>
                      </a:r>
                      <a:endParaRPr lang="de-DE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/>
                        <a:t>Quantitative </a:t>
                      </a:r>
                      <a:r>
                        <a:rPr lang="de-DE" sz="1400" err="1"/>
                        <a:t>Criteria</a:t>
                      </a:r>
                      <a:br>
                        <a:rPr lang="de-DE" sz="1400"/>
                      </a:br>
                      <a:r>
                        <a:rPr lang="de-DE" sz="1400"/>
                        <a:t>(</a:t>
                      </a:r>
                      <a:r>
                        <a:rPr lang="de-DE" sz="1400" err="1"/>
                        <a:t>Treshold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value</a:t>
                      </a:r>
                      <a:r>
                        <a:rPr lang="de-DE" sz="1400"/>
                        <a:t>)</a:t>
                      </a:r>
                      <a:endParaRPr lang="de-DE" sz="1400" err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95810"/>
                  </a:ext>
                </a:extLst>
              </a:tr>
              <a:tr h="1172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1.2</a:t>
                      </a:r>
                      <a:r>
                        <a:rPr lang="en-US" sz="1600" b="0" i="0" u="none" strike="noStrike" noProof="0">
                          <a:latin typeface="等线"/>
                        </a:rPr>
                        <a:t> The user can complete the creation of a second request faster than the creation of the first request.</a:t>
                      </a:r>
                      <a:endParaRPr lang="de-DE" sz="16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The ratio between the number of cases in which the statement is true and the number of cases in which it is false.</a:t>
                      </a:r>
                      <a:br>
                        <a:rPr lang="en-US" sz="1600" b="0" i="0" u="none" strike="noStrike" noProof="0"/>
                      </a:br>
                      <a:r>
                        <a:rPr lang="en-US" sz="1600" b="0" i="0" u="none" strike="noStrike" noProof="0"/>
                        <a:t>(No =0, Yes =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/>
                        <a:t>Number </a:t>
                      </a:r>
                      <a:r>
                        <a:rPr lang="en-US" sz="1600" b="1" i="0" u="none" strike="noStrike" noProof="0">
                          <a:latin typeface="等线"/>
                        </a:rPr>
                        <a:t>≥ 60%</a:t>
                      </a:r>
                      <a:endParaRPr lang="de-DE" b="1"/>
                    </a:p>
                    <a:p>
                      <a:pPr lvl="0">
                        <a:buNone/>
                      </a:pPr>
                      <a:endParaRPr lang="en-US" sz="1600" b="0" i="0" u="none" strike="noStrike" noProof="0">
                        <a:latin typeface="等线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等线"/>
                        </a:rPr>
                        <a:t>--&gt; subjective estimate (above-average)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3048"/>
                  </a:ext>
                </a:extLst>
              </a:tr>
              <a:tr h="11259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2.2</a:t>
                      </a:r>
                      <a:r>
                        <a:rPr lang="en-US" sz="1600" b="0" i="0" u="none" strike="noStrike" noProof="0">
                          <a:latin typeface="等线"/>
                        </a:rPr>
                        <a:t> At least 78% of the test persons manage the task of deleting a request.</a:t>
                      </a:r>
                      <a:endParaRPr lang="de-DE" sz="16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The ratio between the number of tasks completed successfully and the total number of tasks undertaken.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Ratio (Effectiveness) ≥ 0.78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>
                        <a:latin typeface="等线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--&gt; Basis: Literature:</a:t>
                      </a:r>
                      <a:br>
                        <a:rPr lang="en-US" sz="1600" b="0" i="0" u="none" strike="noStrike" noProof="0"/>
                      </a:br>
                      <a:r>
                        <a:rPr lang="en-US" sz="1600" b="0" i="0" u="none" strike="noStrike" noProof="0"/>
                        <a:t>average task completion rate is 78%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27505"/>
                  </a:ext>
                </a:extLst>
              </a:tr>
              <a:tr h="11259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3.1</a:t>
                      </a:r>
                      <a:r>
                        <a:rPr lang="en-US" sz="1600" b="0" i="0" u="none" strike="noStrike" noProof="0">
                          <a:latin typeface="等线"/>
                        </a:rPr>
                        <a:t> The average time of creating a new request (high level performance task) does not exceed 100 seconds.</a:t>
                      </a:r>
                      <a:endParaRPr lang="de-DE" sz="16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The time users take to complete a specific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Time ≤ 100 seconds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>
                        <a:latin typeface="等线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等线"/>
                        </a:rPr>
                        <a:t>--&gt; Basis: Test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6777"/>
                  </a:ext>
                </a:extLst>
              </a:tr>
              <a:tr h="11259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5.1</a:t>
                      </a:r>
                      <a:r>
                        <a:rPr lang="en-US" sz="1600" b="0" i="0" u="none" strike="noStrike" noProof="0">
                          <a:latin typeface="等线"/>
                        </a:rPr>
                        <a:t> At most 70% of the test persons will make an error while commenting a specific project on the first try.</a:t>
                      </a:r>
                      <a:endParaRPr lang="de-DE" sz="1600" b="0" i="0" u="none" strike="noStrike" noProof="0">
                        <a:latin typeface="等线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Ratio between the users who will make an error fulfilling a task and the users who will not.</a:t>
                      </a:r>
                      <a:endParaRPr lang="de-DE" sz="1600"/>
                    </a:p>
                    <a:p>
                      <a:pPr lvl="0">
                        <a:buNone/>
                      </a:pPr>
                      <a:endParaRPr lang="en-US" sz="16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等线"/>
                        </a:rPr>
                        <a:t>Ratio (Errors) ≤ 0.7</a:t>
                      </a:r>
                    </a:p>
                    <a:p>
                      <a:pPr lvl="0">
                        <a:buNone/>
                      </a:pPr>
                      <a:endParaRPr lang="en-US" sz="1600" b="0" i="0" u="none" strike="noStrike" noProof="0">
                        <a:latin typeface="等线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等线"/>
                        </a:rPr>
                        <a:t>--&gt; Basis: Literature:</a:t>
                      </a:r>
                      <a:br>
                        <a:rPr lang="en-US" sz="1600" b="0" i="0" u="none" strike="noStrike" noProof="0">
                          <a:latin typeface="等线"/>
                        </a:rPr>
                      </a:br>
                      <a:r>
                        <a:rPr lang="en-US" sz="1600" b="0" i="0" u="none" strike="noStrike" noProof="0"/>
                        <a:t>average number of errors per task is 70%</a:t>
                      </a:r>
                      <a:endParaRPr lang="en-US" sz="1600" b="0" i="0" u="none" strike="noStrike" noProof="0">
                        <a:latin typeface="等线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90234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CFB829B2-F53E-4F24-84B1-FCC6A0F8549C}"/>
              </a:ext>
            </a:extLst>
          </p:cNvPr>
          <p:cNvSpPr/>
          <p:nvPr/>
        </p:nvSpPr>
        <p:spPr>
          <a:xfrm>
            <a:off x="7724775" y="1114425"/>
            <a:ext cx="4295775" cy="536257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0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23" name="Fußzeilenplatzhalter 7">
            <a:extLst>
              <a:ext uri="{FF2B5EF4-FFF2-40B4-BE49-F238E27FC236}">
                <a16:creationId xmlns:a16="http://schemas.microsoft.com/office/drawing/2014/main" id="{09FD9E64-940D-BE4F-88B0-83E6D7BAE0A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Lisa </a:t>
            </a:r>
            <a:r>
              <a:rPr lang="en-US" err="1"/>
              <a:t>Weinmann</a:t>
            </a:r>
            <a:r>
              <a:rPr lang="en-US"/>
              <a:t>, </a:t>
            </a:r>
            <a:r>
              <a:rPr lang="en-US" err="1"/>
              <a:t>Jiexiang</a:t>
            </a:r>
            <a:r>
              <a:rPr lang="en-US"/>
              <a:t> Shu, </a:t>
            </a:r>
            <a:r>
              <a:rPr lang="en-US" err="1"/>
              <a:t>Runcong</a:t>
            </a:r>
            <a:r>
              <a:rPr lang="en-US"/>
              <a:t> Chen| Fantastic Trio | </a:t>
            </a:r>
            <a:r>
              <a:rPr lang="en-US" err="1"/>
              <a:t>Craftive</a:t>
            </a:r>
            <a:r>
              <a:rPr lang="en-US"/>
              <a:t> App | 19.01.22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18</a:t>
            </a:fld>
            <a:endParaRPr lang="de-D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8C7E2CAC-B5B9-47B2-99BF-60332C825CEE}"/>
              </a:ext>
            </a:extLst>
          </p:cNvPr>
          <p:cNvSpPr txBox="1"/>
          <p:nvPr/>
        </p:nvSpPr>
        <p:spPr>
          <a:xfrm>
            <a:off x="4413532" y="2297558"/>
            <a:ext cx="244606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THANK YOU!</a:t>
            </a:r>
            <a:endParaRPr lang="en-US" altLang="zh-CN" sz="36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34E74B6-7D79-4AB5-B19F-279667FFDEDC}"/>
              </a:ext>
            </a:extLst>
          </p:cNvPr>
          <p:cNvSpPr txBox="1"/>
          <p:nvPr/>
        </p:nvSpPr>
        <p:spPr>
          <a:xfrm>
            <a:off x="1872628" y="3241538"/>
            <a:ext cx="8438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And looking forward to your </a:t>
            </a:r>
            <a:r>
              <a:rPr lang="en-US" altLang="zh-CN" sz="4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FEEDBACK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!</a:t>
            </a:r>
          </a:p>
          <a:p>
            <a:endParaRPr lang="de-DE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584CF9-91AB-4C27-8D37-4A2AB28DEBB4}"/>
              </a:ext>
            </a:extLst>
          </p:cNvPr>
          <p:cNvGrpSpPr/>
          <p:nvPr/>
        </p:nvGrpSpPr>
        <p:grpSpPr>
          <a:xfrm>
            <a:off x="457064" y="519284"/>
            <a:ext cx="8293592" cy="372538"/>
            <a:chOff x="862939" y="443380"/>
            <a:chExt cx="8293592" cy="372538"/>
          </a:xfrm>
        </p:grpSpPr>
        <p:sp>
          <p:nvSpPr>
            <p:cNvPr id="13" name="Titel 2">
              <a:extLst>
                <a:ext uri="{FF2B5EF4-FFF2-40B4-BE49-F238E27FC236}">
                  <a16:creationId xmlns:a16="http://schemas.microsoft.com/office/drawing/2014/main" id="{987C63FD-1041-4162-AE3E-5025E7220611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Improvements</a:t>
              </a:r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1D7E765E-7E9C-4835-B90F-EBAF1654ABE9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5E51FE42-9A3C-4C55-85BA-7E7CEEEF6C53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Quantitative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2CE42351-BEE8-A440-9D09-5095A0DB7BF5}"/>
              </a:ext>
            </a:extLst>
          </p:cNvPr>
          <p:cNvSpPr txBox="1"/>
          <p:nvPr/>
        </p:nvSpPr>
        <p:spPr>
          <a:xfrm>
            <a:off x="485817" y="2254528"/>
            <a:ext cx="8124783" cy="25185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Improvements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Demonstration of HiFi Web App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Experimental Design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6FE82F-DA80-C84E-9630-B83A9300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6250968-361D-7040-AEDA-C38901993095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de-DE" sz="100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Mann Für Mit Tools Stockfoto und mehr Bilder von Handwerker - iStock (istockphoto.com)</a:t>
            </a:r>
            <a:endParaRPr lang="de-DE" sz="1000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FB4879-1180-684F-AE27-E2C5997F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2</a:t>
            </a:fld>
            <a:endParaRPr lang="de-DE"/>
          </a:p>
        </p:txBody>
      </p:sp>
      <p:sp>
        <p:nvSpPr>
          <p:cNvPr id="2" name="Fußzeilenplatzhalter 7">
            <a:extLst>
              <a:ext uri="{FF2B5EF4-FFF2-40B4-BE49-F238E27FC236}">
                <a16:creationId xmlns:a16="http://schemas.microsoft.com/office/drawing/2014/main" id="{0FD6D344-9E14-4FB5-B8D2-1FD615961497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</p:spTree>
    <p:extLst>
      <p:ext uri="{BB962C8B-B14F-4D97-AF65-F5344CB8AC3E}">
        <p14:creationId xmlns:p14="http://schemas.microsoft.com/office/powerpoint/2010/main" val="4703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Improvements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6459390" y="5050599"/>
            <a:ext cx="465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Source:https://www.apple.com/newsroom/images/product/os/ios/standard/Apple_iphone11_ios14-springboard-widgets_09162020_inline.jpg.large.jpg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3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892934" y="2246707"/>
            <a:ext cx="8124783" cy="1796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WordVisi_MSFontService"/>
              </a:rPr>
              <a:t>Continue to improve the user 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Add Payment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Add function of deleting request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Change some aesthetic designs of App</a:t>
            </a:r>
          </a:p>
        </p:txBody>
      </p:sp>
      <p:pic>
        <p:nvPicPr>
          <p:cNvPr id="1027" name="Picture 3" descr="iOS 14 ist heute verfügbar - Apple (DE)">
            <a:extLst>
              <a:ext uri="{FF2B5EF4-FFF2-40B4-BE49-F238E27FC236}">
                <a16:creationId xmlns:a16="http://schemas.microsoft.com/office/drawing/2014/main" id="{38E413B1-8670-4513-A658-F4E14BE7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53" y="1664209"/>
            <a:ext cx="2366899" cy="31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</p:spTree>
    <p:extLst>
      <p:ext uri="{BB962C8B-B14F-4D97-AF65-F5344CB8AC3E}">
        <p14:creationId xmlns:p14="http://schemas.microsoft.com/office/powerpoint/2010/main" val="40563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User flow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4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743BA8-9BE5-47E8-AAD7-485B2742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958" y="1008676"/>
            <a:ext cx="2510129" cy="54352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67447A-D0D3-4048-AB92-AC5BF38CF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13" y="669754"/>
            <a:ext cx="2637746" cy="538968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A2088B-A6A5-4C7D-971D-7937E406E96A}"/>
              </a:ext>
            </a:extLst>
          </p:cNvPr>
          <p:cNvCxnSpPr/>
          <p:nvPr/>
        </p:nvCxnSpPr>
        <p:spPr>
          <a:xfrm>
            <a:off x="7926580" y="3521862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8D1BCCB-3747-41BD-B70B-4019B2F8CF4B}"/>
              </a:ext>
            </a:extLst>
          </p:cNvPr>
          <p:cNvSpPr txBox="1"/>
          <p:nvPr/>
        </p:nvSpPr>
        <p:spPr>
          <a:xfrm>
            <a:off x="5445795" y="2948152"/>
            <a:ext cx="2281382" cy="1472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199F18-D58F-4702-8595-B49BEF330EF9}"/>
              </a:ext>
            </a:extLst>
          </p:cNvPr>
          <p:cNvSpPr txBox="1"/>
          <p:nvPr/>
        </p:nvSpPr>
        <p:spPr>
          <a:xfrm>
            <a:off x="9335482" y="6153017"/>
            <a:ext cx="450698" cy="26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41C75D-67D4-4ABA-BE98-2E62886AAC0D}"/>
              </a:ext>
            </a:extLst>
          </p:cNvPr>
          <p:cNvSpPr txBox="1"/>
          <p:nvPr/>
        </p:nvSpPr>
        <p:spPr>
          <a:xfrm>
            <a:off x="9944846" y="6153017"/>
            <a:ext cx="450698" cy="26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170931" y="2948152"/>
            <a:ext cx="497518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rgbClr val="000000"/>
                </a:solidFill>
                <a:latin typeface="WordVisi_MSFontService"/>
              </a:rPr>
              <a:t>Make ‘Home’ icon divided into ‘Request’ and ‘Explore’ icon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14B908-59EC-41AC-94FE-73607D73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28" y="791664"/>
            <a:ext cx="2505075" cy="54352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User flow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5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743BA8-9BE5-47E8-AAD7-485B2742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117" y="1008676"/>
            <a:ext cx="2510129" cy="543526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8D1BCCB-3747-41BD-B70B-4019B2F8CF4B}"/>
              </a:ext>
            </a:extLst>
          </p:cNvPr>
          <p:cNvSpPr txBox="1"/>
          <p:nvPr/>
        </p:nvSpPr>
        <p:spPr>
          <a:xfrm>
            <a:off x="7633862" y="2319022"/>
            <a:ext cx="355341" cy="686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A2088B-A6A5-4C7D-971D-7937E406E96A}"/>
              </a:ext>
            </a:extLst>
          </p:cNvPr>
          <p:cNvCxnSpPr/>
          <p:nvPr/>
        </p:nvCxnSpPr>
        <p:spPr>
          <a:xfrm>
            <a:off x="8163155" y="3509297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541C75D-67D4-4ABA-BE98-2E62886AAC0D}"/>
              </a:ext>
            </a:extLst>
          </p:cNvPr>
          <p:cNvSpPr txBox="1"/>
          <p:nvPr/>
        </p:nvSpPr>
        <p:spPr>
          <a:xfrm>
            <a:off x="9849676" y="3860926"/>
            <a:ext cx="1584942" cy="26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170931" y="2948152"/>
            <a:ext cx="497518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rgbClr val="000000"/>
                </a:solidFill>
                <a:latin typeface="WordVisi_MSFontService"/>
              </a:rPr>
              <a:t>Don’t let information overflowed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Payment function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6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170931" y="2948152"/>
            <a:ext cx="497518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rgbClr val="000000"/>
                </a:solidFill>
                <a:latin typeface="WordVisi_MSFontService"/>
              </a:rPr>
              <a:t>User can directly pay for request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827E7F-AB24-480F-87D9-6A07E0F9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07" y="938483"/>
            <a:ext cx="2480984" cy="53644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2F090-29C4-4FBE-B0E7-C4537A98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489" y="852367"/>
            <a:ext cx="2335130" cy="5089709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3EFD05-FEF4-4E0D-8023-7514F6C75BEA}"/>
              </a:ext>
            </a:extLst>
          </p:cNvPr>
          <p:cNvCxnSpPr/>
          <p:nvPr/>
        </p:nvCxnSpPr>
        <p:spPr>
          <a:xfrm>
            <a:off x="7485888" y="3573951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7E3BE54-CD1B-41D6-93A3-34D76EB20102}"/>
              </a:ext>
            </a:extLst>
          </p:cNvPr>
          <p:cNvSpPr txBox="1"/>
          <p:nvPr/>
        </p:nvSpPr>
        <p:spPr>
          <a:xfrm>
            <a:off x="6530828" y="3976034"/>
            <a:ext cx="855791" cy="26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Delete request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7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170931" y="2948152"/>
            <a:ext cx="497518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Add function of deleting request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068461-57FA-40E7-BD0C-9926EBF7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47" y="938909"/>
            <a:ext cx="2477235" cy="536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594719" y="1264031"/>
            <a:ext cx="8124783" cy="745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Aesthetic designs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8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414883" y="2942209"/>
            <a:ext cx="497518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rgbClr val="000000"/>
                </a:solidFill>
                <a:latin typeface="WordVisi_MSFontService"/>
              </a:rPr>
              <a:t>New design for ‘Explore’ page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CE9B49-822C-4E36-9D85-EC0E3FB9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21" y="1025236"/>
            <a:ext cx="2675852" cy="52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594719" y="1264031"/>
            <a:ext cx="8124783" cy="745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Aesthetic designs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9</a:t>
            </a:fld>
            <a:endParaRPr lang="de-DE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8293592" cy="372538"/>
            <a:chOff x="862939" y="443380"/>
            <a:chExt cx="8293592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Improvements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31640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Demonstration of HiFi Web App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6364125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Experimental Design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Weinmann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19.01.22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5C7DBA-0D23-43BD-A2BB-89010D483297}"/>
              </a:ext>
            </a:extLst>
          </p:cNvPr>
          <p:cNvSpPr txBox="1"/>
          <p:nvPr/>
        </p:nvSpPr>
        <p:spPr>
          <a:xfrm>
            <a:off x="414883" y="2942209"/>
            <a:ext cx="497518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rgbClr val="000000"/>
                </a:solidFill>
                <a:latin typeface="WordVisi_MSFontService"/>
              </a:rPr>
              <a:t>Change some icons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WordVisi_MSFontService"/>
              </a:rPr>
              <a:t>Change font-size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WordVisi_MSFontService"/>
              </a:rPr>
              <a:t>Change color of buttons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WordVisi_MSFontService"/>
              </a:rPr>
              <a:t>…</a:t>
            </a:r>
            <a:endParaRPr lang="en-US" altLang="zh-CN" sz="1800">
              <a:solidFill>
                <a:srgbClr val="000000"/>
              </a:solidFill>
              <a:latin typeface="WordVisi_MSFontServic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69E07-FC00-459C-881E-5F5AF189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406" y="1034209"/>
            <a:ext cx="2293195" cy="49540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93050A-069B-442B-866F-BABA97CB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19" y="1044998"/>
            <a:ext cx="2466975" cy="49911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BDAEEE-C6B2-4905-A5EF-144D7863AC09}"/>
              </a:ext>
            </a:extLst>
          </p:cNvPr>
          <p:cNvCxnSpPr/>
          <p:nvPr/>
        </p:nvCxnSpPr>
        <p:spPr>
          <a:xfrm>
            <a:off x="7820706" y="3546242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3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主题​​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润聪 陈</dc:creator>
  <cp:revision>2</cp:revision>
  <dcterms:created xsi:type="dcterms:W3CDTF">2021-12-13T21:07:04Z</dcterms:created>
  <dcterms:modified xsi:type="dcterms:W3CDTF">2022-01-19T12:07:42Z</dcterms:modified>
</cp:coreProperties>
</file>