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0" r:id="rId8"/>
    <p:sldId id="261" r:id="rId9"/>
    <p:sldId id="266" r:id="rId10"/>
    <p:sldId id="269" r:id="rId11"/>
    <p:sldId id="267" r:id="rId12"/>
    <p:sldId id="271" r:id="rId13"/>
    <p:sldId id="268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964"/>
    <a:srgbClr val="263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1E716F-C3AE-4094-9475-9E2EA860030E}" v="78" dt="2021-12-15T11:25:01.799"/>
    <p1510:client id="{9995E230-2C14-44FC-A1EB-456FA4BC6145}" v="23" dt="2021-12-15T09:25:31.047"/>
    <p1510:client id="{6A578496-5041-4463-956F-A89B7679EFAA}" v="700" dt="2021-12-15T07:05:39.163"/>
    <p1510:client id="{173EC30B-AA13-482A-8165-03B6B695D855}" v="645" dt="2021-12-15T10:32:10.341"/>
    <p1510:client id="{A7760BBA-438B-4450-87F9-77F101E6649D}" v="173" dt="2021-12-15T07:36:55.586"/>
    <p1510:client id="{3E5296DA-FFDF-465A-B045-C46836A12F55}" v="166" dt="2021-12-15T10:19:45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Weinmann" userId="88b9c88f3b3af968" providerId="Windows Live" clId="Web-{F71E716F-C3AE-4094-9475-9E2EA860030E}"/>
    <pc:docChg chg="modSld">
      <pc:chgData name="Lisa Weinmann" userId="88b9c88f3b3af968" providerId="Windows Live" clId="Web-{F71E716F-C3AE-4094-9475-9E2EA860030E}" dt="2021-12-15T11:25:01.799" v="74" actId="1076"/>
      <pc:docMkLst>
        <pc:docMk/>
      </pc:docMkLst>
      <pc:sldChg chg="addSp delSp modSp">
        <pc:chgData name="Lisa Weinmann" userId="88b9c88f3b3af968" providerId="Windows Live" clId="Web-{F71E716F-C3AE-4094-9475-9E2EA860030E}" dt="2021-12-15T11:19:29.338" v="7" actId="1076"/>
        <pc:sldMkLst>
          <pc:docMk/>
          <pc:sldMk cId="1773006728" sldId="266"/>
        </pc:sldMkLst>
        <pc:spChg chg="mod ord">
          <ac:chgData name="Lisa Weinmann" userId="88b9c88f3b3af968" providerId="Windows Live" clId="Web-{F71E716F-C3AE-4094-9475-9E2EA860030E}" dt="2021-12-15T11:19:29.338" v="7" actId="1076"/>
          <ac:spMkLst>
            <pc:docMk/>
            <pc:sldMk cId="1773006728" sldId="266"/>
            <ac:spMk id="3" creationId="{E028D10D-944D-497F-BE72-BF30B97AEABC}"/>
          </ac:spMkLst>
        </pc:spChg>
        <pc:picChg chg="del">
          <ac:chgData name="Lisa Weinmann" userId="88b9c88f3b3af968" providerId="Windows Live" clId="Web-{F71E716F-C3AE-4094-9475-9E2EA860030E}" dt="2021-12-15T11:19:05.634" v="0"/>
          <ac:picMkLst>
            <pc:docMk/>
            <pc:sldMk cId="1773006728" sldId="266"/>
            <ac:picMk id="2" creationId="{88674111-7503-44CA-AA26-8FFEBC2DC2D1}"/>
          </ac:picMkLst>
        </pc:picChg>
        <pc:picChg chg="add mod">
          <ac:chgData name="Lisa Weinmann" userId="88b9c88f3b3af968" providerId="Windows Live" clId="Web-{F71E716F-C3AE-4094-9475-9E2EA860030E}" dt="2021-12-15T11:19:25.603" v="6" actId="14100"/>
          <ac:picMkLst>
            <pc:docMk/>
            <pc:sldMk cId="1773006728" sldId="266"/>
            <ac:picMk id="9" creationId="{613BA9AA-2109-49E4-91C6-62A5F6BCABB1}"/>
          </ac:picMkLst>
        </pc:picChg>
      </pc:sldChg>
      <pc:sldChg chg="addSp delSp modSp">
        <pc:chgData name="Lisa Weinmann" userId="88b9c88f3b3af968" providerId="Windows Live" clId="Web-{F71E716F-C3AE-4094-9475-9E2EA860030E}" dt="2021-12-15T11:22:38.796" v="43" actId="1076"/>
        <pc:sldMkLst>
          <pc:docMk/>
          <pc:sldMk cId="1552420933" sldId="267"/>
        </pc:sldMkLst>
        <pc:spChg chg="mod ord">
          <ac:chgData name="Lisa Weinmann" userId="88b9c88f3b3af968" providerId="Windows Live" clId="Web-{F71E716F-C3AE-4094-9475-9E2EA860030E}" dt="2021-12-15T11:22:38.796" v="43" actId="1076"/>
          <ac:spMkLst>
            <pc:docMk/>
            <pc:sldMk cId="1552420933" sldId="267"/>
            <ac:spMk id="5" creationId="{F66255CA-6DE2-405C-B78A-F4B574829F4B}"/>
          </ac:spMkLst>
        </pc:spChg>
        <pc:spChg chg="mod ord">
          <ac:chgData name="Lisa Weinmann" userId="88b9c88f3b3af968" providerId="Windows Live" clId="Web-{F71E716F-C3AE-4094-9475-9E2EA860030E}" dt="2021-12-15T11:21:40.060" v="29" actId="1076"/>
          <ac:spMkLst>
            <pc:docMk/>
            <pc:sldMk cId="1552420933" sldId="267"/>
            <ac:spMk id="15" creationId="{70513CEA-5D6B-454C-AA88-65A42653F064}"/>
          </ac:spMkLst>
        </pc:spChg>
        <pc:spChg chg="add del">
          <ac:chgData name="Lisa Weinmann" userId="88b9c88f3b3af968" providerId="Windows Live" clId="Web-{F71E716F-C3AE-4094-9475-9E2EA860030E}" dt="2021-12-15T11:22:28.967" v="40"/>
          <ac:spMkLst>
            <pc:docMk/>
            <pc:sldMk cId="1552420933" sldId="267"/>
            <ac:spMk id="20" creationId="{8945611C-377A-4831-9F71-A25321EA3887}"/>
          </ac:spMkLst>
        </pc:spChg>
        <pc:picChg chg="del">
          <ac:chgData name="Lisa Weinmann" userId="88b9c88f3b3af968" providerId="Windows Live" clId="Web-{F71E716F-C3AE-4094-9475-9E2EA860030E}" dt="2021-12-15T11:20:41.933" v="17"/>
          <ac:picMkLst>
            <pc:docMk/>
            <pc:sldMk cId="1552420933" sldId="267"/>
            <ac:picMk id="2" creationId="{C39FCF09-5124-4033-9E02-91DD33EE0FB1}"/>
          </ac:picMkLst>
        </pc:picChg>
        <pc:picChg chg="add mod">
          <ac:chgData name="Lisa Weinmann" userId="88b9c88f3b3af968" providerId="Windows Live" clId="Web-{F71E716F-C3AE-4094-9475-9E2EA860030E}" dt="2021-12-15T11:21:32.513" v="27" actId="14100"/>
          <ac:picMkLst>
            <pc:docMk/>
            <pc:sldMk cId="1552420933" sldId="267"/>
            <ac:picMk id="9" creationId="{5C85A3D1-5A16-4DFD-8829-AF88DB85E3E1}"/>
          </ac:picMkLst>
        </pc:picChg>
        <pc:picChg chg="add mod">
          <ac:chgData name="Lisa Weinmann" userId="88b9c88f3b3af968" providerId="Windows Live" clId="Web-{F71E716F-C3AE-4094-9475-9E2EA860030E}" dt="2021-12-15T11:22:24.139" v="38" actId="1076"/>
          <ac:picMkLst>
            <pc:docMk/>
            <pc:sldMk cId="1552420933" sldId="267"/>
            <ac:picMk id="10" creationId="{6BADB15C-BD73-48B1-810D-82AF930DA976}"/>
          </ac:picMkLst>
        </pc:picChg>
        <pc:picChg chg="add del">
          <ac:chgData name="Lisa Weinmann" userId="88b9c88f3b3af968" providerId="Windows Live" clId="Web-{F71E716F-C3AE-4094-9475-9E2EA860030E}" dt="2021-12-15T11:22:09.357" v="33"/>
          <ac:picMkLst>
            <pc:docMk/>
            <pc:sldMk cId="1552420933" sldId="267"/>
            <ac:picMk id="11" creationId="{F4842AAA-DE7C-4A39-9EB0-7B8F9A2AB7D6}"/>
          </ac:picMkLst>
        </pc:picChg>
      </pc:sldChg>
      <pc:sldChg chg="addSp delSp modSp">
        <pc:chgData name="Lisa Weinmann" userId="88b9c88f3b3af968" providerId="Windows Live" clId="Web-{F71E716F-C3AE-4094-9475-9E2EA860030E}" dt="2021-12-15T11:25:01.799" v="74" actId="1076"/>
        <pc:sldMkLst>
          <pc:docMk/>
          <pc:sldMk cId="1871352455" sldId="268"/>
        </pc:sldMkLst>
        <pc:spChg chg="mod ord">
          <ac:chgData name="Lisa Weinmann" userId="88b9c88f3b3af968" providerId="Windows Live" clId="Web-{F71E716F-C3AE-4094-9475-9E2EA860030E}" dt="2021-12-15T11:25:01.799" v="74" actId="1076"/>
          <ac:spMkLst>
            <pc:docMk/>
            <pc:sldMk cId="1871352455" sldId="268"/>
            <ac:spMk id="11" creationId="{27F55A8C-E013-45BB-AB5F-C3EBCF1A090A}"/>
          </ac:spMkLst>
        </pc:spChg>
        <pc:picChg chg="del">
          <ac:chgData name="Lisa Weinmann" userId="88b9c88f3b3af968" providerId="Windows Live" clId="Web-{F71E716F-C3AE-4094-9475-9E2EA860030E}" dt="2021-12-15T11:23:32.969" v="51"/>
          <ac:picMkLst>
            <pc:docMk/>
            <pc:sldMk cId="1871352455" sldId="268"/>
            <ac:picMk id="3" creationId="{5A8B203B-43C4-43D2-81D4-B5AF133F150B}"/>
          </ac:picMkLst>
        </pc:picChg>
        <pc:picChg chg="add del">
          <ac:chgData name="Lisa Weinmann" userId="88b9c88f3b3af968" providerId="Windows Live" clId="Web-{F71E716F-C3AE-4094-9475-9E2EA860030E}" dt="2021-12-15T11:24:03.642" v="59"/>
          <ac:picMkLst>
            <pc:docMk/>
            <pc:sldMk cId="1871352455" sldId="268"/>
            <ac:picMk id="5" creationId="{B2C44373-B35D-4AB7-A730-8D9F8B246AC0}"/>
          </ac:picMkLst>
        </pc:picChg>
        <pc:picChg chg="add mod">
          <ac:chgData name="Lisa Weinmann" userId="88b9c88f3b3af968" providerId="Windows Live" clId="Web-{F71E716F-C3AE-4094-9475-9E2EA860030E}" dt="2021-12-15T11:24:44.455" v="69" actId="14100"/>
          <ac:picMkLst>
            <pc:docMk/>
            <pc:sldMk cId="1871352455" sldId="268"/>
            <ac:picMk id="9" creationId="{00F821A7-C98D-424D-8BB3-AFB319A6B334}"/>
          </ac:picMkLst>
        </pc:picChg>
        <pc:picChg chg="add mod ord">
          <ac:chgData name="Lisa Weinmann" userId="88b9c88f3b3af968" providerId="Windows Live" clId="Web-{F71E716F-C3AE-4094-9475-9E2EA860030E}" dt="2021-12-15T11:24:35.080" v="66" actId="1076"/>
          <ac:picMkLst>
            <pc:docMk/>
            <pc:sldMk cId="1871352455" sldId="268"/>
            <ac:picMk id="10" creationId="{B04636B4-3157-4405-BB84-FBB34E87F0D2}"/>
          </ac:picMkLst>
        </pc:picChg>
      </pc:sldChg>
      <pc:sldChg chg="addSp delSp modSp">
        <pc:chgData name="Lisa Weinmann" userId="88b9c88f3b3af968" providerId="Windows Live" clId="Web-{F71E716F-C3AE-4094-9475-9E2EA860030E}" dt="2021-12-15T11:20:16.401" v="14" actId="1076"/>
        <pc:sldMkLst>
          <pc:docMk/>
          <pc:sldMk cId="120289738" sldId="269"/>
        </pc:sldMkLst>
        <pc:spChg chg="mod ord">
          <ac:chgData name="Lisa Weinmann" userId="88b9c88f3b3af968" providerId="Windows Live" clId="Web-{F71E716F-C3AE-4094-9475-9E2EA860030E}" dt="2021-12-15T11:20:16.401" v="14" actId="1076"/>
          <ac:spMkLst>
            <pc:docMk/>
            <pc:sldMk cId="120289738" sldId="269"/>
            <ac:spMk id="3" creationId="{743EBCD4-7C7D-4FE9-BE9F-46A34FC7ECB2}"/>
          </ac:spMkLst>
        </pc:spChg>
        <pc:picChg chg="del">
          <ac:chgData name="Lisa Weinmann" userId="88b9c88f3b3af968" providerId="Windows Live" clId="Web-{F71E716F-C3AE-4094-9475-9E2EA860030E}" dt="2021-12-15T11:19:58.104" v="8"/>
          <ac:picMkLst>
            <pc:docMk/>
            <pc:sldMk cId="120289738" sldId="269"/>
            <ac:picMk id="2" creationId="{4D966F00-D633-4324-97AF-2316A31E1198}"/>
          </ac:picMkLst>
        </pc:picChg>
        <pc:picChg chg="add mod">
          <ac:chgData name="Lisa Weinmann" userId="88b9c88f3b3af968" providerId="Windows Live" clId="Web-{F71E716F-C3AE-4094-9475-9E2EA860030E}" dt="2021-12-15T11:20:06.901" v="12" actId="1076"/>
          <ac:picMkLst>
            <pc:docMk/>
            <pc:sldMk cId="120289738" sldId="269"/>
            <ac:picMk id="9" creationId="{F7442D50-E462-47BF-8C2D-8AAB7B267383}"/>
          </ac:picMkLst>
        </pc:picChg>
      </pc:sldChg>
      <pc:sldChg chg="addSp delSp modSp">
        <pc:chgData name="Lisa Weinmann" userId="88b9c88f3b3af968" providerId="Windows Live" clId="Web-{F71E716F-C3AE-4094-9475-9E2EA860030E}" dt="2021-12-15T11:23:06.421" v="50" actId="1076"/>
        <pc:sldMkLst>
          <pc:docMk/>
          <pc:sldMk cId="2958422942" sldId="271"/>
        </pc:sldMkLst>
        <pc:spChg chg="mod ord">
          <ac:chgData name="Lisa Weinmann" userId="88b9c88f3b3af968" providerId="Windows Live" clId="Web-{F71E716F-C3AE-4094-9475-9E2EA860030E}" dt="2021-12-15T11:23:06.421" v="50" actId="1076"/>
          <ac:spMkLst>
            <pc:docMk/>
            <pc:sldMk cId="2958422942" sldId="271"/>
            <ac:spMk id="3" creationId="{E9E6DE0B-48BC-4A7F-B1B8-ED5065749658}"/>
          </ac:spMkLst>
        </pc:spChg>
        <pc:picChg chg="del">
          <ac:chgData name="Lisa Weinmann" userId="88b9c88f3b3af968" providerId="Windows Live" clId="Web-{F71E716F-C3AE-4094-9475-9E2EA860030E}" dt="2021-12-15T11:22:53.640" v="44"/>
          <ac:picMkLst>
            <pc:docMk/>
            <pc:sldMk cId="2958422942" sldId="271"/>
            <ac:picMk id="2" creationId="{CCDF1C0F-ECC0-4A36-A8BC-20EA8355AEB3}"/>
          </ac:picMkLst>
        </pc:picChg>
        <pc:picChg chg="add mod">
          <ac:chgData name="Lisa Weinmann" userId="88b9c88f3b3af968" providerId="Windows Live" clId="Web-{F71E716F-C3AE-4094-9475-9E2EA860030E}" dt="2021-12-15T11:22:58.077" v="48" actId="1076"/>
          <ac:picMkLst>
            <pc:docMk/>
            <pc:sldMk cId="2958422942" sldId="271"/>
            <ac:picMk id="9" creationId="{200AE0FC-B3A3-45CF-B1D1-AF11A96FD8EC}"/>
          </ac:picMkLst>
        </pc:picChg>
      </pc:sldChg>
    </pc:docChg>
  </pc:docChgLst>
  <pc:docChgLst>
    <pc:chgData name="Lisa Weinmann" userId="88b9c88f3b3af968" providerId="Windows Live" clId="Web-{6A578496-5041-4463-956F-A89B7679EFAA}"/>
    <pc:docChg chg="addSld modSld">
      <pc:chgData name="Lisa Weinmann" userId="88b9c88f3b3af968" providerId="Windows Live" clId="Web-{6A578496-5041-4463-956F-A89B7679EFAA}" dt="2021-12-15T07:05:34.022" v="399"/>
      <pc:docMkLst>
        <pc:docMk/>
      </pc:docMkLst>
      <pc:sldChg chg="modSp">
        <pc:chgData name="Lisa Weinmann" userId="88b9c88f3b3af968" providerId="Windows Live" clId="Web-{6A578496-5041-4463-956F-A89B7679EFAA}" dt="2021-12-15T06:20:42.837" v="6" actId="20577"/>
        <pc:sldMkLst>
          <pc:docMk/>
          <pc:sldMk cId="52603659" sldId="260"/>
        </pc:sldMkLst>
        <pc:spChg chg="mod">
          <ac:chgData name="Lisa Weinmann" userId="88b9c88f3b3af968" providerId="Windows Live" clId="Web-{6A578496-5041-4463-956F-A89B7679EFAA}" dt="2021-12-15T06:20:42.837" v="6" actId="20577"/>
          <ac:spMkLst>
            <pc:docMk/>
            <pc:sldMk cId="52603659" sldId="260"/>
            <ac:spMk id="14" creationId="{02331372-B900-BE44-B3C4-D5935C797C73}"/>
          </ac:spMkLst>
        </pc:spChg>
      </pc:sldChg>
      <pc:sldChg chg="modSp">
        <pc:chgData name="Lisa Weinmann" userId="88b9c88f3b3af968" providerId="Windows Live" clId="Web-{6A578496-5041-4463-956F-A89B7679EFAA}" dt="2021-12-15T06:43:22.187" v="180" actId="20577"/>
        <pc:sldMkLst>
          <pc:docMk/>
          <pc:sldMk cId="3323479094" sldId="261"/>
        </pc:sldMkLst>
        <pc:spChg chg="mod">
          <ac:chgData name="Lisa Weinmann" userId="88b9c88f3b3af968" providerId="Windows Live" clId="Web-{6A578496-5041-4463-956F-A89B7679EFAA}" dt="2021-12-15T06:43:22.187" v="180" actId="20577"/>
          <ac:spMkLst>
            <pc:docMk/>
            <pc:sldMk cId="3323479094" sldId="261"/>
            <ac:spMk id="6" creationId="{59A68366-8720-F840-85E0-7BEF9061C9F1}"/>
          </ac:spMkLst>
        </pc:spChg>
      </pc:sldChg>
      <pc:sldChg chg="addSp delSp modSp add replId">
        <pc:chgData name="Lisa Weinmann" userId="88b9c88f3b3af968" providerId="Windows Live" clId="Web-{6A578496-5041-4463-956F-A89B7679EFAA}" dt="2021-12-15T07:00:10.919" v="357"/>
        <pc:sldMkLst>
          <pc:docMk/>
          <pc:sldMk cId="1773006728" sldId="266"/>
        </pc:sldMkLst>
        <pc:spChg chg="add mod">
          <ac:chgData name="Lisa Weinmann" userId="88b9c88f3b3af968" providerId="Windows Live" clId="Web-{6A578496-5041-4463-956F-A89B7679EFAA}" dt="2021-12-15T07:00:10.919" v="357"/>
          <ac:spMkLst>
            <pc:docMk/>
            <pc:sldMk cId="1773006728" sldId="266"/>
            <ac:spMk id="3" creationId="{E028D10D-944D-497F-BE72-BF30B97AEABC}"/>
          </ac:spMkLst>
        </pc:spChg>
        <pc:spChg chg="mod">
          <ac:chgData name="Lisa Weinmann" userId="88b9c88f3b3af968" providerId="Windows Live" clId="Web-{6A578496-5041-4463-956F-A89B7679EFAA}" dt="2021-12-15T06:59:27.793" v="349" actId="20577"/>
          <ac:spMkLst>
            <pc:docMk/>
            <pc:sldMk cId="1773006728" sldId="266"/>
            <ac:spMk id="6" creationId="{59A68366-8720-F840-85E0-7BEF9061C9F1}"/>
          </ac:spMkLst>
        </pc:spChg>
        <pc:spChg chg="del mod">
          <ac:chgData name="Lisa Weinmann" userId="88b9c88f3b3af968" providerId="Windows Live" clId="Web-{6A578496-5041-4463-956F-A89B7679EFAA}" dt="2021-12-15T06:59:21.261" v="346"/>
          <ac:spMkLst>
            <pc:docMk/>
            <pc:sldMk cId="1773006728" sldId="266"/>
            <ac:spMk id="7" creationId="{DA57D212-85D0-5649-94B3-DE02B91031A1}"/>
          </ac:spMkLst>
        </pc:spChg>
        <pc:spChg chg="del">
          <ac:chgData name="Lisa Weinmann" userId="88b9c88f3b3af968" providerId="Windows Live" clId="Web-{6A578496-5041-4463-956F-A89B7679EFAA}" dt="2021-12-15T06:31:17.386" v="109"/>
          <ac:spMkLst>
            <pc:docMk/>
            <pc:sldMk cId="1773006728" sldId="266"/>
            <ac:spMk id="15" creationId="{9A03627E-56F3-2140-B204-537F09A8D977}"/>
          </ac:spMkLst>
        </pc:spChg>
        <pc:picChg chg="add mod">
          <ac:chgData name="Lisa Weinmann" userId="88b9c88f3b3af968" providerId="Windows Live" clId="Web-{6A578496-5041-4463-956F-A89B7679EFAA}" dt="2021-12-15T06:58:58.042" v="338" actId="1076"/>
          <ac:picMkLst>
            <pc:docMk/>
            <pc:sldMk cId="1773006728" sldId="266"/>
            <ac:picMk id="2" creationId="{88674111-7503-44CA-AA26-8FFEBC2DC2D1}"/>
          </ac:picMkLst>
        </pc:picChg>
        <pc:picChg chg="del">
          <ac:chgData name="Lisa Weinmann" userId="88b9c88f3b3af968" providerId="Windows Live" clId="Web-{6A578496-5041-4463-956F-A89B7679EFAA}" dt="2021-12-15T06:31:13.823" v="108"/>
          <ac:picMkLst>
            <pc:docMk/>
            <pc:sldMk cId="1773006728" sldId="266"/>
            <ac:picMk id="1029" creationId="{61F31A07-2182-4FED-8DA7-FBBB3D8453AF}"/>
          </ac:picMkLst>
        </pc:picChg>
      </pc:sldChg>
      <pc:sldChg chg="modSp add replId">
        <pc:chgData name="Lisa Weinmann" userId="88b9c88f3b3af968" providerId="Windows Live" clId="Web-{6A578496-5041-4463-956F-A89B7679EFAA}" dt="2021-12-15T07:05:34.022" v="399"/>
        <pc:sldMkLst>
          <pc:docMk/>
          <pc:sldMk cId="1552420933" sldId="267"/>
        </pc:sldMkLst>
        <pc:spChg chg="mod">
          <ac:chgData name="Lisa Weinmann" userId="88b9c88f3b3af968" providerId="Windows Live" clId="Web-{6A578496-5041-4463-956F-A89B7679EFAA}" dt="2021-12-15T07:05:34.022" v="399"/>
          <ac:spMkLst>
            <pc:docMk/>
            <pc:sldMk cId="1552420933" sldId="267"/>
            <ac:spMk id="6" creationId="{59A68366-8720-F840-85E0-7BEF9061C9F1}"/>
          </ac:spMkLst>
        </pc:spChg>
      </pc:sldChg>
      <pc:sldChg chg="addSp modSp add replId">
        <pc:chgData name="Lisa Weinmann" userId="88b9c88f3b3af968" providerId="Windows Live" clId="Web-{6A578496-5041-4463-956F-A89B7679EFAA}" dt="2021-12-15T06:48:31.259" v="312" actId="20577"/>
        <pc:sldMkLst>
          <pc:docMk/>
          <pc:sldMk cId="1871352455" sldId="268"/>
        </pc:sldMkLst>
        <pc:spChg chg="add mod">
          <ac:chgData name="Lisa Weinmann" userId="88b9c88f3b3af968" providerId="Windows Live" clId="Web-{6A578496-5041-4463-956F-A89B7679EFAA}" dt="2021-12-15T06:48:23.837" v="308" actId="1076"/>
          <ac:spMkLst>
            <pc:docMk/>
            <pc:sldMk cId="1871352455" sldId="268"/>
            <ac:spMk id="2" creationId="{2A6EDF00-6BFA-4F89-9650-A24503792987}"/>
          </ac:spMkLst>
        </pc:spChg>
        <pc:spChg chg="mod">
          <ac:chgData name="Lisa Weinmann" userId="88b9c88f3b3af968" providerId="Windows Live" clId="Web-{6A578496-5041-4463-956F-A89B7679EFAA}" dt="2021-12-15T06:48:31.259" v="312" actId="20577"/>
          <ac:spMkLst>
            <pc:docMk/>
            <pc:sldMk cId="1871352455" sldId="268"/>
            <ac:spMk id="6" creationId="{59A68366-8720-F840-85E0-7BEF9061C9F1}"/>
          </ac:spMkLst>
        </pc:spChg>
      </pc:sldChg>
      <pc:sldChg chg="addSp delSp modSp add replId">
        <pc:chgData name="Lisa Weinmann" userId="88b9c88f3b3af968" providerId="Windows Live" clId="Web-{6A578496-5041-4463-956F-A89B7679EFAA}" dt="2021-12-15T07:02:40.142" v="381" actId="14100"/>
        <pc:sldMkLst>
          <pc:docMk/>
          <pc:sldMk cId="120289738" sldId="269"/>
        </pc:sldMkLst>
        <pc:spChg chg="add mod">
          <ac:chgData name="Lisa Weinmann" userId="88b9c88f3b3af968" providerId="Windows Live" clId="Web-{6A578496-5041-4463-956F-A89B7679EFAA}" dt="2021-12-15T07:02:40.142" v="381" actId="14100"/>
          <ac:spMkLst>
            <pc:docMk/>
            <pc:sldMk cId="120289738" sldId="269"/>
            <ac:spMk id="3" creationId="{743EBCD4-7C7D-4FE9-BE9F-46A34FC7ECB2}"/>
          </ac:spMkLst>
        </pc:spChg>
        <pc:spChg chg="mod">
          <ac:chgData name="Lisa Weinmann" userId="88b9c88f3b3af968" providerId="Windows Live" clId="Web-{6A578496-5041-4463-956F-A89B7679EFAA}" dt="2021-12-15T07:01:34.796" v="374"/>
          <ac:spMkLst>
            <pc:docMk/>
            <pc:sldMk cId="120289738" sldId="269"/>
            <ac:spMk id="6" creationId="{59A68366-8720-F840-85E0-7BEF9061C9F1}"/>
          </ac:spMkLst>
        </pc:spChg>
        <pc:spChg chg="del">
          <ac:chgData name="Lisa Weinmann" userId="88b9c88f3b3af968" providerId="Windows Live" clId="Web-{6A578496-5041-4463-956F-A89B7679EFAA}" dt="2021-12-15T07:01:15.749" v="372"/>
          <ac:spMkLst>
            <pc:docMk/>
            <pc:sldMk cId="120289738" sldId="269"/>
            <ac:spMk id="7" creationId="{DA57D212-85D0-5649-94B3-DE02B91031A1}"/>
          </ac:spMkLst>
        </pc:spChg>
        <pc:picChg chg="add mod">
          <ac:chgData name="Lisa Weinmann" userId="88b9c88f3b3af968" providerId="Windows Live" clId="Web-{6A578496-5041-4463-956F-A89B7679EFAA}" dt="2021-12-15T07:02:13.251" v="377" actId="1076"/>
          <ac:picMkLst>
            <pc:docMk/>
            <pc:sldMk cId="120289738" sldId="269"/>
            <ac:picMk id="2" creationId="{4D966F00-D633-4324-97AF-2316A31E1198}"/>
          </ac:picMkLst>
        </pc:picChg>
      </pc:sldChg>
      <pc:sldChg chg="delSp modSp add replId">
        <pc:chgData name="Lisa Weinmann" userId="88b9c88f3b3af968" providerId="Windows Live" clId="Web-{6A578496-5041-4463-956F-A89B7679EFAA}" dt="2021-12-15T07:03:23.503" v="392"/>
        <pc:sldMkLst>
          <pc:docMk/>
          <pc:sldMk cId="4232006200" sldId="270"/>
        </pc:sldMkLst>
        <pc:spChg chg="mod">
          <ac:chgData name="Lisa Weinmann" userId="88b9c88f3b3af968" providerId="Windows Live" clId="Web-{6A578496-5041-4463-956F-A89B7679EFAA}" dt="2021-12-15T07:03:23.503" v="392"/>
          <ac:spMkLst>
            <pc:docMk/>
            <pc:sldMk cId="4232006200" sldId="270"/>
            <ac:spMk id="6" creationId="{59A68366-8720-F840-85E0-7BEF9061C9F1}"/>
          </ac:spMkLst>
        </pc:spChg>
        <pc:spChg chg="del">
          <ac:chgData name="Lisa Weinmann" userId="88b9c88f3b3af968" providerId="Windows Live" clId="Web-{6A578496-5041-4463-956F-A89B7679EFAA}" dt="2021-12-15T07:03:02.158" v="387"/>
          <ac:spMkLst>
            <pc:docMk/>
            <pc:sldMk cId="4232006200" sldId="270"/>
            <ac:spMk id="7" creationId="{DA57D212-85D0-5649-94B3-DE02B91031A1}"/>
          </ac:spMkLst>
        </pc:spChg>
      </pc:sldChg>
    </pc:docChg>
  </pc:docChgLst>
  <pc:docChgLst>
    <pc:chgData name="Lisa Weinmann" userId="88b9c88f3b3af968" providerId="Windows Live" clId="Web-{A7760BBA-438B-4450-87F9-77F101E6649D}"/>
    <pc:docChg chg="addSld delSld modSld addMainMaster modMainMaster">
      <pc:chgData name="Lisa Weinmann" userId="88b9c88f3b3af968" providerId="Windows Live" clId="Web-{A7760BBA-438B-4450-87F9-77F101E6649D}" dt="2021-12-15T07:36:55.586" v="123"/>
      <pc:docMkLst>
        <pc:docMk/>
      </pc:docMkLst>
      <pc:sldChg chg="modSp">
        <pc:chgData name="Lisa Weinmann" userId="88b9c88f3b3af968" providerId="Windows Live" clId="Web-{A7760BBA-438B-4450-87F9-77F101E6649D}" dt="2021-12-15T07:36:42.289" v="118" actId="20577"/>
        <pc:sldMkLst>
          <pc:docMk/>
          <pc:sldMk cId="1773006728" sldId="266"/>
        </pc:sldMkLst>
        <pc:spChg chg="mod">
          <ac:chgData name="Lisa Weinmann" userId="88b9c88f3b3af968" providerId="Windows Live" clId="Web-{A7760BBA-438B-4450-87F9-77F101E6649D}" dt="2021-12-15T07:36:42.289" v="118" actId="20577"/>
          <ac:spMkLst>
            <pc:docMk/>
            <pc:sldMk cId="1773006728" sldId="266"/>
            <ac:spMk id="6" creationId="{59A68366-8720-F840-85E0-7BEF9061C9F1}"/>
          </ac:spMkLst>
        </pc:spChg>
      </pc:sldChg>
      <pc:sldChg chg="addSp delSp modSp">
        <pc:chgData name="Lisa Weinmann" userId="88b9c88f3b3af968" providerId="Windows Live" clId="Web-{A7760BBA-438B-4450-87F9-77F101E6649D}" dt="2021-12-15T07:18:11.798" v="34" actId="1076"/>
        <pc:sldMkLst>
          <pc:docMk/>
          <pc:sldMk cId="1552420933" sldId="267"/>
        </pc:sldMkLst>
        <pc:spChg chg="add mod ord">
          <ac:chgData name="Lisa Weinmann" userId="88b9c88f3b3af968" providerId="Windows Live" clId="Web-{A7760BBA-438B-4450-87F9-77F101E6649D}" dt="2021-12-15T07:18:05.923" v="33" actId="14100"/>
          <ac:spMkLst>
            <pc:docMk/>
            <pc:sldMk cId="1552420933" sldId="267"/>
            <ac:spMk id="5" creationId="{F66255CA-6DE2-405C-B78A-F4B574829F4B}"/>
          </ac:spMkLst>
        </pc:spChg>
        <pc:spChg chg="mod">
          <ac:chgData name="Lisa Weinmann" userId="88b9c88f3b3af968" providerId="Windows Live" clId="Web-{A7760BBA-438B-4450-87F9-77F101E6649D}" dt="2021-12-15T07:06:45.582" v="8" actId="20577"/>
          <ac:spMkLst>
            <pc:docMk/>
            <pc:sldMk cId="1552420933" sldId="267"/>
            <ac:spMk id="6" creationId="{59A68366-8720-F840-85E0-7BEF9061C9F1}"/>
          </ac:spMkLst>
        </pc:spChg>
        <pc:spChg chg="add mod">
          <ac:chgData name="Lisa Weinmann" userId="88b9c88f3b3af968" providerId="Windows Live" clId="Web-{A7760BBA-438B-4450-87F9-77F101E6649D}" dt="2021-12-15T07:18:11.798" v="34" actId="1076"/>
          <ac:spMkLst>
            <pc:docMk/>
            <pc:sldMk cId="1552420933" sldId="267"/>
            <ac:spMk id="15" creationId="{70513CEA-5D6B-454C-AA88-65A42653F064}"/>
          </ac:spMkLst>
        </pc:spChg>
        <pc:picChg chg="add mod">
          <ac:chgData name="Lisa Weinmann" userId="88b9c88f3b3af968" providerId="Windows Live" clId="Web-{A7760BBA-438B-4450-87F9-77F101E6649D}" dt="2021-12-15T07:16:20.187" v="13" actId="1076"/>
          <ac:picMkLst>
            <pc:docMk/>
            <pc:sldMk cId="1552420933" sldId="267"/>
            <ac:picMk id="2" creationId="{C39FCF09-5124-4033-9E02-91DD33EE0FB1}"/>
          </ac:picMkLst>
        </pc:picChg>
        <pc:picChg chg="add del mod">
          <ac:chgData name="Lisa Weinmann" userId="88b9c88f3b3af968" providerId="Windows Live" clId="Web-{A7760BBA-438B-4450-87F9-77F101E6649D}" dt="2021-12-15T07:16:30.468" v="15"/>
          <ac:picMkLst>
            <pc:docMk/>
            <pc:sldMk cId="1552420933" sldId="267"/>
            <ac:picMk id="3" creationId="{2086B122-0886-4266-BD32-BD6384832C57}"/>
          </ac:picMkLst>
        </pc:picChg>
        <pc:picChg chg="add mod">
          <ac:chgData name="Lisa Weinmann" userId="88b9c88f3b3af968" providerId="Windows Live" clId="Web-{A7760BBA-438B-4450-87F9-77F101E6649D}" dt="2021-12-15T07:17:50.282" v="29" actId="1076"/>
          <ac:picMkLst>
            <pc:docMk/>
            <pc:sldMk cId="1552420933" sldId="267"/>
            <ac:picMk id="11" creationId="{F4842AAA-DE7C-4A39-9EB0-7B8F9A2AB7D6}"/>
          </ac:picMkLst>
        </pc:picChg>
      </pc:sldChg>
      <pc:sldChg chg="addSp delSp modSp">
        <pc:chgData name="Lisa Weinmann" userId="88b9c88f3b3af968" providerId="Windows Live" clId="Web-{A7760BBA-438B-4450-87F9-77F101E6649D}" dt="2021-12-15T07:23:49.258" v="89" actId="20577"/>
        <pc:sldMkLst>
          <pc:docMk/>
          <pc:sldMk cId="1871352455" sldId="268"/>
        </pc:sldMkLst>
        <pc:spChg chg="mod">
          <ac:chgData name="Lisa Weinmann" userId="88b9c88f3b3af968" providerId="Windows Live" clId="Web-{A7760BBA-438B-4450-87F9-77F101E6649D}" dt="2021-12-15T07:21:14.552" v="67" actId="1076"/>
          <ac:spMkLst>
            <pc:docMk/>
            <pc:sldMk cId="1871352455" sldId="268"/>
            <ac:spMk id="2" creationId="{2A6EDF00-6BFA-4F89-9650-A24503792987}"/>
          </ac:spMkLst>
        </pc:spChg>
        <pc:spChg chg="mod">
          <ac:chgData name="Lisa Weinmann" userId="88b9c88f3b3af968" providerId="Windows Live" clId="Web-{A7760BBA-438B-4450-87F9-77F101E6649D}" dt="2021-12-15T07:23:49.258" v="89" actId="20577"/>
          <ac:spMkLst>
            <pc:docMk/>
            <pc:sldMk cId="1871352455" sldId="268"/>
            <ac:spMk id="6" creationId="{59A68366-8720-F840-85E0-7BEF9061C9F1}"/>
          </ac:spMkLst>
        </pc:spChg>
        <pc:spChg chg="del">
          <ac:chgData name="Lisa Weinmann" userId="88b9c88f3b3af968" providerId="Windows Live" clId="Web-{A7760BBA-438B-4450-87F9-77F101E6649D}" dt="2021-12-15T07:20:57.380" v="59"/>
          <ac:spMkLst>
            <pc:docMk/>
            <pc:sldMk cId="1871352455" sldId="268"/>
            <ac:spMk id="7" creationId="{DA57D212-85D0-5649-94B3-DE02B91031A1}"/>
          </ac:spMkLst>
        </pc:spChg>
        <pc:spChg chg="add mod">
          <ac:chgData name="Lisa Weinmann" userId="88b9c88f3b3af968" providerId="Windows Live" clId="Web-{A7760BBA-438B-4450-87F9-77F101E6649D}" dt="2021-12-15T07:23:38.445" v="84" actId="1076"/>
          <ac:spMkLst>
            <pc:docMk/>
            <pc:sldMk cId="1871352455" sldId="268"/>
            <ac:spMk id="11" creationId="{27F55A8C-E013-45BB-AB5F-C3EBCF1A090A}"/>
          </ac:spMkLst>
        </pc:spChg>
        <pc:picChg chg="add mod">
          <ac:chgData name="Lisa Weinmann" userId="88b9c88f3b3af968" providerId="Windows Live" clId="Web-{A7760BBA-438B-4450-87F9-77F101E6649D}" dt="2021-12-15T07:23:02.398" v="76" actId="1076"/>
          <ac:picMkLst>
            <pc:docMk/>
            <pc:sldMk cId="1871352455" sldId="268"/>
            <ac:picMk id="3" creationId="{5A8B203B-43C4-43D2-81D4-B5AF133F150B}"/>
          </ac:picMkLst>
        </pc:picChg>
        <pc:picChg chg="add mod">
          <ac:chgData name="Lisa Weinmann" userId="88b9c88f3b3af968" providerId="Windows Live" clId="Web-{A7760BBA-438B-4450-87F9-77F101E6649D}" dt="2021-12-15T07:23:26.711" v="80" actId="1076"/>
          <ac:picMkLst>
            <pc:docMk/>
            <pc:sldMk cId="1871352455" sldId="268"/>
            <ac:picMk id="5" creationId="{B2C44373-B35D-4AB7-A730-8D9F8B246AC0}"/>
          </ac:picMkLst>
        </pc:picChg>
      </pc:sldChg>
      <pc:sldChg chg="modSp">
        <pc:chgData name="Lisa Weinmann" userId="88b9c88f3b3af968" providerId="Windows Live" clId="Web-{A7760BBA-438B-4450-87F9-77F101E6649D}" dt="2021-12-15T07:36:48.930" v="122" actId="20577"/>
        <pc:sldMkLst>
          <pc:docMk/>
          <pc:sldMk cId="120289738" sldId="269"/>
        </pc:sldMkLst>
        <pc:spChg chg="mod">
          <ac:chgData name="Lisa Weinmann" userId="88b9c88f3b3af968" providerId="Windows Live" clId="Web-{A7760BBA-438B-4450-87F9-77F101E6649D}" dt="2021-12-15T07:36:48.930" v="122" actId="20577"/>
          <ac:spMkLst>
            <pc:docMk/>
            <pc:sldMk cId="120289738" sldId="269"/>
            <ac:spMk id="6" creationId="{59A68366-8720-F840-85E0-7BEF9061C9F1}"/>
          </ac:spMkLst>
        </pc:spChg>
      </pc:sldChg>
      <pc:sldChg chg="del">
        <pc:chgData name="Lisa Weinmann" userId="88b9c88f3b3af968" providerId="Windows Live" clId="Web-{A7760BBA-438B-4450-87F9-77F101E6649D}" dt="2021-12-15T07:36:55.586" v="123"/>
        <pc:sldMkLst>
          <pc:docMk/>
          <pc:sldMk cId="4232006200" sldId="270"/>
        </pc:sldMkLst>
      </pc:sldChg>
      <pc:sldChg chg="addSp modSp add replId">
        <pc:chgData name="Lisa Weinmann" userId="88b9c88f3b3af968" providerId="Windows Live" clId="Web-{A7760BBA-438B-4450-87F9-77F101E6649D}" dt="2021-12-15T07:19:00.877" v="40" actId="1076"/>
        <pc:sldMkLst>
          <pc:docMk/>
          <pc:sldMk cId="2958422942" sldId="271"/>
        </pc:sldMkLst>
        <pc:spChg chg="add mod">
          <ac:chgData name="Lisa Weinmann" userId="88b9c88f3b3af968" providerId="Windows Live" clId="Web-{A7760BBA-438B-4450-87F9-77F101E6649D}" dt="2021-12-15T07:19:00.877" v="40" actId="1076"/>
          <ac:spMkLst>
            <pc:docMk/>
            <pc:sldMk cId="2958422942" sldId="271"/>
            <ac:spMk id="3" creationId="{E9E6DE0B-48BC-4A7F-B1B8-ED5065749658}"/>
          </ac:spMkLst>
        </pc:spChg>
        <pc:spChg chg="mod">
          <ac:chgData name="Lisa Weinmann" userId="88b9c88f3b3af968" providerId="Windows Live" clId="Web-{A7760BBA-438B-4450-87F9-77F101E6649D}" dt="2021-12-15T07:06:41.550" v="6" actId="20577"/>
          <ac:spMkLst>
            <pc:docMk/>
            <pc:sldMk cId="2958422942" sldId="271"/>
            <ac:spMk id="6" creationId="{59A68366-8720-F840-85E0-7BEF9061C9F1}"/>
          </ac:spMkLst>
        </pc:spChg>
        <pc:picChg chg="add mod">
          <ac:chgData name="Lisa Weinmann" userId="88b9c88f3b3af968" providerId="Windows Live" clId="Web-{A7760BBA-438B-4450-87F9-77F101E6649D}" dt="2021-12-15T07:18:42.205" v="36" actId="1076"/>
          <ac:picMkLst>
            <pc:docMk/>
            <pc:sldMk cId="2958422942" sldId="271"/>
            <ac:picMk id="2" creationId="{CCDF1C0F-ECC0-4A36-A8BC-20EA8355AEB3}"/>
          </ac:picMkLst>
        </pc:picChg>
      </pc:sldChg>
      <pc:sldChg chg="add del">
        <pc:chgData name="Lisa Weinmann" userId="88b9c88f3b3af968" providerId="Windows Live" clId="Web-{A7760BBA-438B-4450-87F9-77F101E6649D}" dt="2021-12-15T07:25:30.073" v="101"/>
        <pc:sldMkLst>
          <pc:docMk/>
          <pc:sldMk cId="2413700129" sldId="272"/>
        </pc:sldMkLst>
      </pc:sldChg>
      <pc:sldChg chg="addSp delSp modSp add replId">
        <pc:chgData name="Lisa Weinmann" userId="88b9c88f3b3af968" providerId="Windows Live" clId="Web-{A7760BBA-438B-4450-87F9-77F101E6649D}" dt="2021-12-15T07:25:27.869" v="100"/>
        <pc:sldMkLst>
          <pc:docMk/>
          <pc:sldMk cId="294708370" sldId="273"/>
        </pc:sldMkLst>
        <pc:spChg chg="del">
          <ac:chgData name="Lisa Weinmann" userId="88b9c88f3b3af968" providerId="Windows Live" clId="Web-{A7760BBA-438B-4450-87F9-77F101E6649D}" dt="2021-12-15T07:24:49.884" v="96"/>
          <ac:spMkLst>
            <pc:docMk/>
            <pc:sldMk cId="294708370" sldId="273"/>
            <ac:spMk id="2" creationId="{2A6EDF00-6BFA-4F89-9650-A24503792987}"/>
          </ac:spMkLst>
        </pc:spChg>
        <pc:spChg chg="del">
          <ac:chgData name="Lisa Weinmann" userId="88b9c88f3b3af968" providerId="Windows Live" clId="Web-{A7760BBA-438B-4450-87F9-77F101E6649D}" dt="2021-12-15T07:24:42.197" v="92"/>
          <ac:spMkLst>
            <pc:docMk/>
            <pc:sldMk cId="294708370" sldId="273"/>
            <ac:spMk id="6" creationId="{59A68366-8720-F840-85E0-7BEF9061C9F1}"/>
          </ac:spMkLst>
        </pc:spChg>
        <pc:spChg chg="add">
          <ac:chgData name="Lisa Weinmann" userId="88b9c88f3b3af968" providerId="Windows Live" clId="Web-{A7760BBA-438B-4450-87F9-77F101E6649D}" dt="2021-12-15T07:25:22.135" v="99"/>
          <ac:spMkLst>
            <pc:docMk/>
            <pc:sldMk cId="294708370" sldId="273"/>
            <ac:spMk id="7" creationId="{8C7E2CAC-B5B9-47B2-99BF-60332C825CEE}"/>
          </ac:spMkLst>
        </pc:spChg>
        <pc:spChg chg="mod">
          <ac:chgData name="Lisa Weinmann" userId="88b9c88f3b3af968" providerId="Windows Live" clId="Web-{A7760BBA-438B-4450-87F9-77F101E6649D}" dt="2021-12-15T07:25:06.510" v="98"/>
          <ac:spMkLst>
            <pc:docMk/>
            <pc:sldMk cId="294708370" sldId="273"/>
            <ac:spMk id="10" creationId="{E83FDFEF-8ACE-EB41-8C1A-871F7CCC3964}"/>
          </ac:spMkLst>
        </pc:spChg>
        <pc:spChg chg="del">
          <ac:chgData name="Lisa Weinmann" userId="88b9c88f3b3af968" providerId="Windows Live" clId="Web-{A7760BBA-438B-4450-87F9-77F101E6649D}" dt="2021-12-15T07:24:47.744" v="95"/>
          <ac:spMkLst>
            <pc:docMk/>
            <pc:sldMk cId="294708370" sldId="273"/>
            <ac:spMk id="11" creationId="{27F55A8C-E013-45BB-AB5F-C3EBCF1A090A}"/>
          </ac:spMkLst>
        </pc:spChg>
        <pc:spChg chg="add">
          <ac:chgData name="Lisa Weinmann" userId="88b9c88f3b3af968" providerId="Windows Live" clId="Web-{A7760BBA-438B-4450-87F9-77F101E6649D}" dt="2021-12-15T07:25:27.869" v="100"/>
          <ac:spMkLst>
            <pc:docMk/>
            <pc:sldMk cId="294708370" sldId="273"/>
            <ac:spMk id="14" creationId="{D34E74B6-7D79-4AB5-B19F-279667FFDEDC}"/>
          </ac:spMkLst>
        </pc:spChg>
        <pc:picChg chg="del">
          <ac:chgData name="Lisa Weinmann" userId="88b9c88f3b3af968" providerId="Windows Live" clId="Web-{A7760BBA-438B-4450-87F9-77F101E6649D}" dt="2021-12-15T07:24:44.150" v="93"/>
          <ac:picMkLst>
            <pc:docMk/>
            <pc:sldMk cId="294708370" sldId="273"/>
            <ac:picMk id="3" creationId="{5A8B203B-43C4-43D2-81D4-B5AF133F150B}"/>
          </ac:picMkLst>
        </pc:picChg>
        <pc:picChg chg="del">
          <ac:chgData name="Lisa Weinmann" userId="88b9c88f3b3af968" providerId="Windows Live" clId="Web-{A7760BBA-438B-4450-87F9-77F101E6649D}" dt="2021-12-15T07:24:45.462" v="94"/>
          <ac:picMkLst>
            <pc:docMk/>
            <pc:sldMk cId="294708370" sldId="273"/>
            <ac:picMk id="5" creationId="{B2C44373-B35D-4AB7-A730-8D9F8B246AC0}"/>
          </ac:picMkLst>
        </pc:picChg>
      </pc:sldChg>
      <pc:sldMasterChg chg="add addSldLayout">
        <pc:chgData name="Lisa Weinmann" userId="88b9c88f3b3af968" providerId="Windows Live" clId="Web-{A7760BBA-438B-4450-87F9-77F101E6649D}" dt="2021-12-15T07:24:27.759" v="90"/>
        <pc:sldMasterMkLst>
          <pc:docMk/>
          <pc:sldMasterMk cId="2171857531" sldId="2147483648"/>
        </pc:sldMasterMkLst>
        <pc:sldLayoutChg chg="add">
          <pc:chgData name="Lisa Weinmann" userId="88b9c88f3b3af968" providerId="Windows Live" clId="Web-{A7760BBA-438B-4450-87F9-77F101E6649D}" dt="2021-12-15T07:24:27.759" v="90"/>
          <pc:sldLayoutMkLst>
            <pc:docMk/>
            <pc:sldMasterMk cId="2171857531" sldId="2147483648"/>
            <pc:sldLayoutMk cId="2853475464" sldId="2147483649"/>
          </pc:sldLayoutMkLst>
        </pc:sldLayoutChg>
        <pc:sldLayoutChg chg="add">
          <pc:chgData name="Lisa Weinmann" userId="88b9c88f3b3af968" providerId="Windows Live" clId="Web-{A7760BBA-438B-4450-87F9-77F101E6649D}" dt="2021-12-15T07:24:27.759" v="90"/>
          <pc:sldLayoutMkLst>
            <pc:docMk/>
            <pc:sldMasterMk cId="2171857531" sldId="2147483648"/>
            <pc:sldLayoutMk cId="3415986967" sldId="2147483650"/>
          </pc:sldLayoutMkLst>
        </pc:sldLayoutChg>
        <pc:sldLayoutChg chg="add">
          <pc:chgData name="Lisa Weinmann" userId="88b9c88f3b3af968" providerId="Windows Live" clId="Web-{A7760BBA-438B-4450-87F9-77F101E6649D}" dt="2021-12-15T07:24:27.759" v="90"/>
          <pc:sldLayoutMkLst>
            <pc:docMk/>
            <pc:sldMasterMk cId="2171857531" sldId="2147483648"/>
            <pc:sldLayoutMk cId="1259801733" sldId="2147483651"/>
          </pc:sldLayoutMkLst>
        </pc:sldLayoutChg>
        <pc:sldLayoutChg chg="add">
          <pc:chgData name="Lisa Weinmann" userId="88b9c88f3b3af968" providerId="Windows Live" clId="Web-{A7760BBA-438B-4450-87F9-77F101E6649D}" dt="2021-12-15T07:24:27.759" v="90"/>
          <pc:sldLayoutMkLst>
            <pc:docMk/>
            <pc:sldMasterMk cId="2171857531" sldId="2147483648"/>
            <pc:sldLayoutMk cId="1605295205" sldId="2147483652"/>
          </pc:sldLayoutMkLst>
        </pc:sldLayoutChg>
        <pc:sldLayoutChg chg="add">
          <pc:chgData name="Lisa Weinmann" userId="88b9c88f3b3af968" providerId="Windows Live" clId="Web-{A7760BBA-438B-4450-87F9-77F101E6649D}" dt="2021-12-15T07:24:27.759" v="90"/>
          <pc:sldLayoutMkLst>
            <pc:docMk/>
            <pc:sldMasterMk cId="2171857531" sldId="2147483648"/>
            <pc:sldLayoutMk cId="3585500086" sldId="2147483653"/>
          </pc:sldLayoutMkLst>
        </pc:sldLayoutChg>
        <pc:sldLayoutChg chg="add">
          <pc:chgData name="Lisa Weinmann" userId="88b9c88f3b3af968" providerId="Windows Live" clId="Web-{A7760BBA-438B-4450-87F9-77F101E6649D}" dt="2021-12-15T07:24:27.759" v="90"/>
          <pc:sldLayoutMkLst>
            <pc:docMk/>
            <pc:sldMasterMk cId="2171857531" sldId="2147483648"/>
            <pc:sldLayoutMk cId="1036775713" sldId="2147483654"/>
          </pc:sldLayoutMkLst>
        </pc:sldLayoutChg>
        <pc:sldLayoutChg chg="add">
          <pc:chgData name="Lisa Weinmann" userId="88b9c88f3b3af968" providerId="Windows Live" clId="Web-{A7760BBA-438B-4450-87F9-77F101E6649D}" dt="2021-12-15T07:24:27.759" v="90"/>
          <pc:sldLayoutMkLst>
            <pc:docMk/>
            <pc:sldMasterMk cId="2171857531" sldId="2147483648"/>
            <pc:sldLayoutMk cId="160511685" sldId="2147483655"/>
          </pc:sldLayoutMkLst>
        </pc:sldLayoutChg>
        <pc:sldLayoutChg chg="add">
          <pc:chgData name="Lisa Weinmann" userId="88b9c88f3b3af968" providerId="Windows Live" clId="Web-{A7760BBA-438B-4450-87F9-77F101E6649D}" dt="2021-12-15T07:24:27.759" v="90"/>
          <pc:sldLayoutMkLst>
            <pc:docMk/>
            <pc:sldMasterMk cId="2171857531" sldId="2147483648"/>
            <pc:sldLayoutMk cId="371056283" sldId="2147483656"/>
          </pc:sldLayoutMkLst>
        </pc:sldLayoutChg>
        <pc:sldLayoutChg chg="add">
          <pc:chgData name="Lisa Weinmann" userId="88b9c88f3b3af968" providerId="Windows Live" clId="Web-{A7760BBA-438B-4450-87F9-77F101E6649D}" dt="2021-12-15T07:24:27.759" v="90"/>
          <pc:sldLayoutMkLst>
            <pc:docMk/>
            <pc:sldMasterMk cId="2171857531" sldId="2147483648"/>
            <pc:sldLayoutMk cId="233169491" sldId="2147483657"/>
          </pc:sldLayoutMkLst>
        </pc:sldLayoutChg>
        <pc:sldLayoutChg chg="add">
          <pc:chgData name="Lisa Weinmann" userId="88b9c88f3b3af968" providerId="Windows Live" clId="Web-{A7760BBA-438B-4450-87F9-77F101E6649D}" dt="2021-12-15T07:24:27.759" v="90"/>
          <pc:sldLayoutMkLst>
            <pc:docMk/>
            <pc:sldMasterMk cId="2171857531" sldId="2147483648"/>
            <pc:sldLayoutMk cId="1295946218" sldId="2147483658"/>
          </pc:sldLayoutMkLst>
        </pc:sldLayoutChg>
        <pc:sldLayoutChg chg="add">
          <pc:chgData name="Lisa Weinmann" userId="88b9c88f3b3af968" providerId="Windows Live" clId="Web-{A7760BBA-438B-4450-87F9-77F101E6649D}" dt="2021-12-15T07:24:27.759" v="90"/>
          <pc:sldLayoutMkLst>
            <pc:docMk/>
            <pc:sldMasterMk cId="2171857531" sldId="2147483648"/>
            <pc:sldLayoutMk cId="38182182" sldId="2147483659"/>
          </pc:sldLayoutMkLst>
        </pc:sldLayoutChg>
      </pc:sldMasterChg>
      <pc:sldMasterChg chg="replId modSldLayout">
        <pc:chgData name="Lisa Weinmann" userId="88b9c88f3b3af968" providerId="Windows Live" clId="Web-{A7760BBA-438B-4450-87F9-77F101E6649D}" dt="2021-12-15T07:24:27.759" v="90"/>
        <pc:sldMasterMkLst>
          <pc:docMk/>
          <pc:sldMasterMk cId="1768578256" sldId="2147483660"/>
        </pc:sldMasterMkLst>
        <pc:sldLayoutChg chg="replId">
          <pc:chgData name="Lisa Weinmann" userId="88b9c88f3b3af968" providerId="Windows Live" clId="Web-{A7760BBA-438B-4450-87F9-77F101E6649D}" dt="2021-12-15T07:24:27.759" v="90"/>
          <pc:sldLayoutMkLst>
            <pc:docMk/>
            <pc:sldMasterMk cId="1768578256" sldId="2147483660"/>
            <pc:sldLayoutMk cId="536011214" sldId="2147483661"/>
          </pc:sldLayoutMkLst>
        </pc:sldLayoutChg>
        <pc:sldLayoutChg chg="replId">
          <pc:chgData name="Lisa Weinmann" userId="88b9c88f3b3af968" providerId="Windows Live" clId="Web-{A7760BBA-438B-4450-87F9-77F101E6649D}" dt="2021-12-15T07:24:27.759" v="90"/>
          <pc:sldLayoutMkLst>
            <pc:docMk/>
            <pc:sldMasterMk cId="1768578256" sldId="2147483660"/>
            <pc:sldLayoutMk cId="1236474171" sldId="2147483662"/>
          </pc:sldLayoutMkLst>
        </pc:sldLayoutChg>
        <pc:sldLayoutChg chg="replId">
          <pc:chgData name="Lisa Weinmann" userId="88b9c88f3b3af968" providerId="Windows Live" clId="Web-{A7760BBA-438B-4450-87F9-77F101E6649D}" dt="2021-12-15T07:24:27.759" v="90"/>
          <pc:sldLayoutMkLst>
            <pc:docMk/>
            <pc:sldMasterMk cId="1768578256" sldId="2147483660"/>
            <pc:sldLayoutMk cId="661530079" sldId="2147483663"/>
          </pc:sldLayoutMkLst>
        </pc:sldLayoutChg>
        <pc:sldLayoutChg chg="replId">
          <pc:chgData name="Lisa Weinmann" userId="88b9c88f3b3af968" providerId="Windows Live" clId="Web-{A7760BBA-438B-4450-87F9-77F101E6649D}" dt="2021-12-15T07:24:27.759" v="90"/>
          <pc:sldLayoutMkLst>
            <pc:docMk/>
            <pc:sldMasterMk cId="1768578256" sldId="2147483660"/>
            <pc:sldLayoutMk cId="2319601292" sldId="2147483664"/>
          </pc:sldLayoutMkLst>
        </pc:sldLayoutChg>
        <pc:sldLayoutChg chg="replId">
          <pc:chgData name="Lisa Weinmann" userId="88b9c88f3b3af968" providerId="Windows Live" clId="Web-{A7760BBA-438B-4450-87F9-77F101E6649D}" dt="2021-12-15T07:24:27.759" v="90"/>
          <pc:sldLayoutMkLst>
            <pc:docMk/>
            <pc:sldMasterMk cId="1768578256" sldId="2147483660"/>
            <pc:sldLayoutMk cId="2791311235" sldId="2147483665"/>
          </pc:sldLayoutMkLst>
        </pc:sldLayoutChg>
        <pc:sldLayoutChg chg="replId">
          <pc:chgData name="Lisa Weinmann" userId="88b9c88f3b3af968" providerId="Windows Live" clId="Web-{A7760BBA-438B-4450-87F9-77F101E6649D}" dt="2021-12-15T07:24:27.759" v="90"/>
          <pc:sldLayoutMkLst>
            <pc:docMk/>
            <pc:sldMasterMk cId="1768578256" sldId="2147483660"/>
            <pc:sldLayoutMk cId="3281741665" sldId="2147483666"/>
          </pc:sldLayoutMkLst>
        </pc:sldLayoutChg>
        <pc:sldLayoutChg chg="replId">
          <pc:chgData name="Lisa Weinmann" userId="88b9c88f3b3af968" providerId="Windows Live" clId="Web-{A7760BBA-438B-4450-87F9-77F101E6649D}" dt="2021-12-15T07:24:27.759" v="90"/>
          <pc:sldLayoutMkLst>
            <pc:docMk/>
            <pc:sldMasterMk cId="1768578256" sldId="2147483660"/>
            <pc:sldLayoutMk cId="975035184" sldId="2147483667"/>
          </pc:sldLayoutMkLst>
        </pc:sldLayoutChg>
        <pc:sldLayoutChg chg="replId">
          <pc:chgData name="Lisa Weinmann" userId="88b9c88f3b3af968" providerId="Windows Live" clId="Web-{A7760BBA-438B-4450-87F9-77F101E6649D}" dt="2021-12-15T07:24:27.759" v="90"/>
          <pc:sldLayoutMkLst>
            <pc:docMk/>
            <pc:sldMasterMk cId="1768578256" sldId="2147483660"/>
            <pc:sldLayoutMk cId="795161259" sldId="2147483668"/>
          </pc:sldLayoutMkLst>
        </pc:sldLayoutChg>
        <pc:sldLayoutChg chg="replId">
          <pc:chgData name="Lisa Weinmann" userId="88b9c88f3b3af968" providerId="Windows Live" clId="Web-{A7760BBA-438B-4450-87F9-77F101E6649D}" dt="2021-12-15T07:24:27.759" v="90"/>
          <pc:sldLayoutMkLst>
            <pc:docMk/>
            <pc:sldMasterMk cId="1768578256" sldId="2147483660"/>
            <pc:sldLayoutMk cId="3618182734" sldId="2147483669"/>
          </pc:sldLayoutMkLst>
        </pc:sldLayoutChg>
        <pc:sldLayoutChg chg="replId">
          <pc:chgData name="Lisa Weinmann" userId="88b9c88f3b3af968" providerId="Windows Live" clId="Web-{A7760BBA-438B-4450-87F9-77F101E6649D}" dt="2021-12-15T07:24:27.759" v="90"/>
          <pc:sldLayoutMkLst>
            <pc:docMk/>
            <pc:sldMasterMk cId="1768578256" sldId="2147483660"/>
            <pc:sldLayoutMk cId="1313508041" sldId="2147483670"/>
          </pc:sldLayoutMkLst>
        </pc:sldLayoutChg>
        <pc:sldLayoutChg chg="replId">
          <pc:chgData name="Lisa Weinmann" userId="88b9c88f3b3af968" providerId="Windows Live" clId="Web-{A7760BBA-438B-4450-87F9-77F101E6649D}" dt="2021-12-15T07:24:27.759" v="90"/>
          <pc:sldLayoutMkLst>
            <pc:docMk/>
            <pc:sldMasterMk cId="1768578256" sldId="2147483660"/>
            <pc:sldLayoutMk cId="277173257" sldId="2147483671"/>
          </pc:sldLayoutMkLst>
        </pc:sldLayoutChg>
      </pc:sldMasterChg>
    </pc:docChg>
  </pc:docChgLst>
  <pc:docChgLst>
    <pc:chgData name="1018800548@qq.com" userId="61ec9c3f4fa49644" providerId="LiveId" clId="{8257BAD9-3116-1646-BAA1-F72CADB9556C}"/>
    <pc:docChg chg="undo custSel modSld">
      <pc:chgData name="1018800548@qq.com" userId="61ec9c3f4fa49644" providerId="LiveId" clId="{8257BAD9-3116-1646-BAA1-F72CADB9556C}" dt="2021-12-15T13:38:06.027" v="263" actId="20577"/>
      <pc:docMkLst>
        <pc:docMk/>
      </pc:docMkLst>
      <pc:sldChg chg="modSp">
        <pc:chgData name="1018800548@qq.com" userId="61ec9c3f4fa49644" providerId="LiveId" clId="{8257BAD9-3116-1646-BAA1-F72CADB9556C}" dt="2021-12-14T23:47:39.869" v="37" actId="20577"/>
        <pc:sldMkLst>
          <pc:docMk/>
          <pc:sldMk cId="470314198" sldId="258"/>
        </pc:sldMkLst>
        <pc:spChg chg="mod">
          <ac:chgData name="1018800548@qq.com" userId="61ec9c3f4fa49644" providerId="LiveId" clId="{8257BAD9-3116-1646-BAA1-F72CADB9556C}" dt="2021-12-14T23:47:39.869" v="37" actId="20577"/>
          <ac:spMkLst>
            <pc:docMk/>
            <pc:sldMk cId="470314198" sldId="258"/>
            <ac:spMk id="11" creationId="{2CE42351-BEE8-A440-9D09-5095A0DB7BF5}"/>
          </ac:spMkLst>
        </pc:spChg>
      </pc:sldChg>
      <pc:sldChg chg="addSp delSp modSp">
        <pc:chgData name="1018800548@qq.com" userId="61ec9c3f4fa49644" providerId="LiveId" clId="{8257BAD9-3116-1646-BAA1-F72CADB9556C}" dt="2021-12-15T00:11:21.605" v="191" actId="20577"/>
        <pc:sldMkLst>
          <pc:docMk/>
          <pc:sldMk cId="52603659" sldId="260"/>
        </pc:sldMkLst>
        <pc:spChg chg="add mod">
          <ac:chgData name="1018800548@qq.com" userId="61ec9c3f4fa49644" providerId="LiveId" clId="{8257BAD9-3116-1646-BAA1-F72CADB9556C}" dt="2021-12-14T23:54:05.363" v="146" actId="1037"/>
          <ac:spMkLst>
            <pc:docMk/>
            <pc:sldMk cId="52603659" sldId="260"/>
            <ac:spMk id="5" creationId="{19CE91FE-298C-C44C-B628-5BD07D468F50}"/>
          </ac:spMkLst>
        </pc:spChg>
        <pc:spChg chg="mod">
          <ac:chgData name="1018800548@qq.com" userId="61ec9c3f4fa49644" providerId="LiveId" clId="{8257BAD9-3116-1646-BAA1-F72CADB9556C}" dt="2021-12-14T23:48:12.726" v="56" actId="20577"/>
          <ac:spMkLst>
            <pc:docMk/>
            <pc:sldMk cId="52603659" sldId="260"/>
            <ac:spMk id="6" creationId="{59A68366-8720-F840-85E0-7BEF9061C9F1}"/>
          </ac:spMkLst>
        </pc:spChg>
        <pc:spChg chg="add mod">
          <ac:chgData name="1018800548@qq.com" userId="61ec9c3f4fa49644" providerId="LiveId" clId="{8257BAD9-3116-1646-BAA1-F72CADB9556C}" dt="2021-12-15T00:11:21.605" v="191" actId="20577"/>
          <ac:spMkLst>
            <pc:docMk/>
            <pc:sldMk cId="52603659" sldId="260"/>
            <ac:spMk id="14" creationId="{02331372-B900-BE44-B3C4-D5935C797C73}"/>
          </ac:spMkLst>
        </pc:spChg>
        <pc:spChg chg="del">
          <ac:chgData name="1018800548@qq.com" userId="61ec9c3f4fa49644" providerId="LiveId" clId="{8257BAD9-3116-1646-BAA1-F72CADB9556C}" dt="2021-12-14T23:43:25.630" v="1" actId="478"/>
          <ac:spMkLst>
            <pc:docMk/>
            <pc:sldMk cId="52603659" sldId="260"/>
            <ac:spMk id="15" creationId="{9A03627E-56F3-2140-B204-537F09A8D977}"/>
          </ac:spMkLst>
        </pc:spChg>
        <pc:picChg chg="add del mod">
          <ac:chgData name="1018800548@qq.com" userId="61ec9c3f4fa49644" providerId="LiveId" clId="{8257BAD9-3116-1646-BAA1-F72CADB9556C}" dt="2021-12-15T00:09:09.293" v="148" actId="478"/>
          <ac:picMkLst>
            <pc:docMk/>
            <pc:sldMk cId="52603659" sldId="260"/>
            <ac:picMk id="3" creationId="{FF9BCF12-F259-D64D-9101-918E1713769A}"/>
          </ac:picMkLst>
        </pc:picChg>
        <pc:picChg chg="add mod">
          <ac:chgData name="1018800548@qq.com" userId="61ec9c3f4fa49644" providerId="LiveId" clId="{8257BAD9-3116-1646-BAA1-F72CADB9556C}" dt="2021-12-15T00:09:26.429" v="152" actId="14100"/>
          <ac:picMkLst>
            <pc:docMk/>
            <pc:sldMk cId="52603659" sldId="260"/>
            <ac:picMk id="13" creationId="{10674BE7-B726-BE4D-B7CB-149CA0E4F834}"/>
          </ac:picMkLst>
        </pc:picChg>
        <pc:picChg chg="del">
          <ac:chgData name="1018800548@qq.com" userId="61ec9c3f4fa49644" providerId="LiveId" clId="{8257BAD9-3116-1646-BAA1-F72CADB9556C}" dt="2021-12-14T23:43:22.734" v="0" actId="478"/>
          <ac:picMkLst>
            <pc:docMk/>
            <pc:sldMk cId="52603659" sldId="260"/>
            <ac:picMk id="1029" creationId="{61F31A07-2182-4FED-8DA7-FBBB3D8453AF}"/>
          </ac:picMkLst>
        </pc:picChg>
      </pc:sldChg>
      <pc:sldChg chg="modSp">
        <pc:chgData name="1018800548@qq.com" userId="61ec9c3f4fa49644" providerId="LiveId" clId="{8257BAD9-3116-1646-BAA1-F72CADB9556C}" dt="2021-12-15T13:38:06.027" v="263" actId="20577"/>
        <pc:sldMkLst>
          <pc:docMk/>
          <pc:sldMk cId="4288119073" sldId="264"/>
        </pc:sldMkLst>
        <pc:spChg chg="mod">
          <ac:chgData name="1018800548@qq.com" userId="61ec9c3f4fa49644" providerId="LiveId" clId="{8257BAD9-3116-1646-BAA1-F72CADB9556C}" dt="2021-12-15T10:38:30.658" v="192" actId="2711"/>
          <ac:spMkLst>
            <pc:docMk/>
            <pc:sldMk cId="4288119073" sldId="264"/>
            <ac:spMk id="3" creationId="{788FF525-EBF9-4638-A362-2D0E9152D291}"/>
          </ac:spMkLst>
        </pc:spChg>
        <pc:spChg chg="mod">
          <ac:chgData name="1018800548@qq.com" userId="61ec9c3f4fa49644" providerId="LiveId" clId="{8257BAD9-3116-1646-BAA1-F72CADB9556C}" dt="2021-12-15T13:38:06.027" v="263" actId="20577"/>
          <ac:spMkLst>
            <pc:docMk/>
            <pc:sldMk cId="4288119073" sldId="264"/>
            <ac:spMk id="11" creationId="{F08EE869-E875-471B-9F41-EA1D099C5B63}"/>
          </ac:spMkLst>
        </pc:spChg>
        <pc:spChg chg="mod">
          <ac:chgData name="1018800548@qq.com" userId="61ec9c3f4fa49644" providerId="LiveId" clId="{8257BAD9-3116-1646-BAA1-F72CADB9556C}" dt="2021-12-15T10:38:35.343" v="193" actId="2711"/>
          <ac:spMkLst>
            <pc:docMk/>
            <pc:sldMk cId="4288119073" sldId="264"/>
            <ac:spMk id="18" creationId="{865D2435-918D-4C63-BD1F-83D91D749AFE}"/>
          </ac:spMkLst>
        </pc:spChg>
      </pc:sldChg>
    </pc:docChg>
  </pc:docChgLst>
  <pc:docChgLst>
    <pc:chgData name="Chen Runcong" userId="86eb2256821ebded" providerId="Windows Live" clId="Web-{9995E230-2C14-44FC-A1EB-456FA4BC6145}"/>
    <pc:docChg chg="modSld">
      <pc:chgData name="Chen Runcong" userId="86eb2256821ebded" providerId="Windows Live" clId="Web-{9995E230-2C14-44FC-A1EB-456FA4BC6145}" dt="2021-12-15T09:25:30.079" v="9" actId="20577"/>
      <pc:docMkLst>
        <pc:docMk/>
      </pc:docMkLst>
      <pc:sldChg chg="modSp">
        <pc:chgData name="Chen Runcong" userId="86eb2256821ebded" providerId="Windows Live" clId="Web-{9995E230-2C14-44FC-A1EB-456FA4BC6145}" dt="2021-12-15T09:25:30.079" v="9" actId="20577"/>
        <pc:sldMkLst>
          <pc:docMk/>
          <pc:sldMk cId="134109046" sldId="263"/>
        </pc:sldMkLst>
        <pc:spChg chg="mod">
          <ac:chgData name="Chen Runcong" userId="86eb2256821ebded" providerId="Windows Live" clId="Web-{9995E230-2C14-44FC-A1EB-456FA4BC6145}" dt="2021-12-15T09:25:20.438" v="7" actId="20577"/>
          <ac:spMkLst>
            <pc:docMk/>
            <pc:sldMk cId="134109046" sldId="263"/>
            <ac:spMk id="6" creationId="{59A68366-8720-F840-85E0-7BEF9061C9F1}"/>
          </ac:spMkLst>
        </pc:spChg>
        <pc:spChg chg="mod">
          <ac:chgData name="Chen Runcong" userId="86eb2256821ebded" providerId="Windows Live" clId="Web-{9995E230-2C14-44FC-A1EB-456FA4BC6145}" dt="2021-12-15T09:25:30.079" v="9" actId="20577"/>
          <ac:spMkLst>
            <pc:docMk/>
            <pc:sldMk cId="134109046" sldId="263"/>
            <ac:spMk id="13" creationId="{7972AD53-0955-4766-BFC7-430ED9BC286D}"/>
          </ac:spMkLst>
        </pc:spChg>
      </pc:sldChg>
    </pc:docChg>
  </pc:docChgLst>
  <pc:docChgLst>
    <pc:chgData name="Shu Jiexiang" userId="61ec9c3f4fa49644" providerId="Windows Live" clId="Web-{173EC30B-AA13-482A-8165-03B6B695D855}"/>
    <pc:docChg chg="addSld delSld modSld">
      <pc:chgData name="Shu Jiexiang" userId="61ec9c3f4fa49644" providerId="Windows Live" clId="Web-{173EC30B-AA13-482A-8165-03B6B695D855}" dt="2021-12-15T10:32:10.341" v="440"/>
      <pc:docMkLst>
        <pc:docMk/>
      </pc:docMkLst>
      <pc:sldChg chg="addSp delSp">
        <pc:chgData name="Shu Jiexiang" userId="61ec9c3f4fa49644" providerId="Windows Live" clId="Web-{173EC30B-AA13-482A-8165-03B6B695D855}" dt="2021-12-15T10:32:10.341" v="440"/>
        <pc:sldMkLst>
          <pc:docMk/>
          <pc:sldMk cId="4014545252" sldId="257"/>
        </pc:sldMkLst>
        <pc:spChg chg="add del">
          <ac:chgData name="Shu Jiexiang" userId="61ec9c3f4fa49644" providerId="Windows Live" clId="Web-{173EC30B-AA13-482A-8165-03B6B695D855}" dt="2021-12-15T10:32:10.341" v="440"/>
          <ac:spMkLst>
            <pc:docMk/>
            <pc:sldMk cId="4014545252" sldId="257"/>
            <ac:spMk id="2" creationId="{8AB210FC-9199-49B6-8F7D-FF45B8D50146}"/>
          </ac:spMkLst>
        </pc:spChg>
      </pc:sldChg>
      <pc:sldChg chg="addSp delSp">
        <pc:chgData name="Shu Jiexiang" userId="61ec9c3f4fa49644" providerId="Windows Live" clId="Web-{173EC30B-AA13-482A-8165-03B6B695D855}" dt="2021-12-15T10:31:10.182" v="437"/>
        <pc:sldMkLst>
          <pc:docMk/>
          <pc:sldMk cId="470314198" sldId="258"/>
        </pc:sldMkLst>
        <pc:spChg chg="add">
          <ac:chgData name="Shu Jiexiang" userId="61ec9c3f4fa49644" providerId="Windows Live" clId="Web-{173EC30B-AA13-482A-8165-03B6B695D855}" dt="2021-12-15T10:31:10.182" v="437"/>
          <ac:spMkLst>
            <pc:docMk/>
            <pc:sldMk cId="470314198" sldId="258"/>
            <ac:spMk id="2" creationId="{0FD6D344-9E14-4FB5-B8D2-1FD615961497}"/>
          </ac:spMkLst>
        </pc:spChg>
        <pc:spChg chg="del">
          <ac:chgData name="Shu Jiexiang" userId="61ec9c3f4fa49644" providerId="Windows Live" clId="Web-{173EC30B-AA13-482A-8165-03B6B695D855}" dt="2021-12-15T10:31:08.682" v="436"/>
          <ac:spMkLst>
            <pc:docMk/>
            <pc:sldMk cId="470314198" sldId="258"/>
            <ac:spMk id="5" creationId="{993FB04E-B327-724F-9C7A-32BD9ACBF060}"/>
          </ac:spMkLst>
        </pc:spChg>
      </pc:sldChg>
      <pc:sldChg chg="addSp delSp modSp">
        <pc:chgData name="Shu Jiexiang" userId="61ec9c3f4fa49644" providerId="Windows Live" clId="Web-{173EC30B-AA13-482A-8165-03B6B695D855}" dt="2021-12-15T10:31:04.901" v="435"/>
        <pc:sldMkLst>
          <pc:docMk/>
          <pc:sldMk cId="4056334314" sldId="259"/>
        </pc:sldMkLst>
        <pc:spChg chg="del mod topLvl">
          <ac:chgData name="Shu Jiexiang" userId="61ec9c3f4fa49644" providerId="Windows Live" clId="Web-{173EC30B-AA13-482A-8165-03B6B695D855}" dt="2021-12-15T10:26:00.329" v="378"/>
          <ac:spMkLst>
            <pc:docMk/>
            <pc:sldMk cId="4056334314" sldId="259"/>
            <ac:spMk id="9" creationId="{E4D61FB6-2CD9-8C43-B67C-D301ED30AE2D}"/>
          </ac:spMkLst>
        </pc:spChg>
        <pc:spChg chg="del mod topLvl">
          <ac:chgData name="Shu Jiexiang" userId="61ec9c3f4fa49644" providerId="Windows Live" clId="Web-{173EC30B-AA13-482A-8165-03B6B695D855}" dt="2021-12-15T10:25:58.188" v="377"/>
          <ac:spMkLst>
            <pc:docMk/>
            <pc:sldMk cId="4056334314" sldId="259"/>
            <ac:spMk id="10" creationId="{E83FDFEF-8ACE-EB41-8C1A-871F7CCC3964}"/>
          </ac:spMkLst>
        </pc:spChg>
        <pc:spChg chg="add">
          <ac:chgData name="Shu Jiexiang" userId="61ec9c3f4fa49644" providerId="Windows Live" clId="Web-{173EC30B-AA13-482A-8165-03B6B695D855}" dt="2021-12-15T10:31:04.901" v="435"/>
          <ac:spMkLst>
            <pc:docMk/>
            <pc:sldMk cId="4056334314" sldId="259"/>
            <ac:spMk id="11" creationId="{7D1D025F-077B-480E-938B-567D6967D95B}"/>
          </ac:spMkLst>
        </pc:spChg>
        <pc:spChg chg="del mod">
          <ac:chgData name="Shu Jiexiang" userId="61ec9c3f4fa49644" providerId="Windows Live" clId="Web-{173EC30B-AA13-482A-8165-03B6B695D855}" dt="2021-12-15T10:25:51.016" v="375"/>
          <ac:spMkLst>
            <pc:docMk/>
            <pc:sldMk cId="4056334314" sldId="259"/>
            <ac:spMk id="12" creationId="{55467CE9-6926-1748-8E58-AE95BA90AA8A}"/>
          </ac:spMkLst>
        </pc:spChg>
        <pc:spChg chg="del">
          <ac:chgData name="Shu Jiexiang" userId="61ec9c3f4fa49644" providerId="Windows Live" clId="Web-{173EC30B-AA13-482A-8165-03B6B695D855}" dt="2021-12-15T10:31:03.323" v="434"/>
          <ac:spMkLst>
            <pc:docMk/>
            <pc:sldMk cId="4056334314" sldId="259"/>
            <ac:spMk id="23" creationId="{09FD9E64-940D-BE4F-88B0-83E6D7BAE0A8}"/>
          </ac:spMkLst>
        </pc:spChg>
        <pc:grpChg chg="add del mod">
          <ac:chgData name="Shu Jiexiang" userId="61ec9c3f4fa49644" providerId="Windows Live" clId="Web-{173EC30B-AA13-482A-8165-03B6B695D855}" dt="2021-12-15T10:25:58.188" v="377"/>
          <ac:grpSpMkLst>
            <pc:docMk/>
            <pc:sldMk cId="4056334314" sldId="259"/>
            <ac:grpSpMk id="2" creationId="{E567EA22-9FFF-4098-99D8-D670BC28B7C0}"/>
          </ac:grpSpMkLst>
        </pc:grpChg>
        <pc:grpChg chg="add del">
          <ac:chgData name="Shu Jiexiang" userId="61ec9c3f4fa49644" providerId="Windows Live" clId="Web-{173EC30B-AA13-482A-8165-03B6B695D855}" dt="2021-12-15T10:25:46.500" v="373"/>
          <ac:grpSpMkLst>
            <pc:docMk/>
            <pc:sldMk cId="4056334314" sldId="259"/>
            <ac:grpSpMk id="3" creationId="{FFD6EBCD-1F75-480D-BD22-8C1C11D4DA0C}"/>
          </ac:grpSpMkLst>
        </pc:grpChg>
        <pc:grpChg chg="add">
          <ac:chgData name="Shu Jiexiang" userId="61ec9c3f4fa49644" providerId="Windows Live" clId="Web-{173EC30B-AA13-482A-8165-03B6B695D855}" dt="2021-12-15T10:26:01.876" v="379"/>
          <ac:grpSpMkLst>
            <pc:docMk/>
            <pc:sldMk cId="4056334314" sldId="259"/>
            <ac:grpSpMk id="5" creationId="{43DB679E-4446-4D1C-985A-D06081F527D0}"/>
          </ac:grpSpMkLst>
        </pc:grpChg>
      </pc:sldChg>
      <pc:sldChg chg="addSp delSp modSp">
        <pc:chgData name="Shu Jiexiang" userId="61ec9c3f4fa49644" providerId="Windows Live" clId="Web-{173EC30B-AA13-482A-8165-03B6B695D855}" dt="2021-12-15T10:27:09.628" v="394"/>
        <pc:sldMkLst>
          <pc:docMk/>
          <pc:sldMk cId="52603659" sldId="260"/>
        </pc:sldMkLst>
        <pc:spChg chg="add">
          <ac:chgData name="Shu Jiexiang" userId="61ec9c3f4fa49644" providerId="Windows Live" clId="Web-{173EC30B-AA13-482A-8165-03B6B695D855}" dt="2021-12-15T10:20:07.036" v="336"/>
          <ac:spMkLst>
            <pc:docMk/>
            <pc:sldMk cId="52603659" sldId="260"/>
            <ac:spMk id="3" creationId="{F5F19089-21E5-4492-8C0D-13B5C2AF66B0}"/>
          </ac:spMkLst>
        </pc:spChg>
        <pc:spChg chg="del">
          <ac:chgData name="Shu Jiexiang" userId="61ec9c3f4fa49644" providerId="Windows Live" clId="Web-{173EC30B-AA13-482A-8165-03B6B695D855}" dt="2021-12-15T10:26:53.034" v="390"/>
          <ac:spMkLst>
            <pc:docMk/>
            <pc:sldMk cId="52603659" sldId="260"/>
            <ac:spMk id="9" creationId="{E4D61FB6-2CD9-8C43-B67C-D301ED30AE2D}"/>
          </ac:spMkLst>
        </pc:spChg>
        <pc:spChg chg="del mod">
          <ac:chgData name="Shu Jiexiang" userId="61ec9c3f4fa49644" providerId="Windows Live" clId="Web-{173EC30B-AA13-482A-8165-03B6B695D855}" dt="2021-12-15T10:26:54.596" v="391"/>
          <ac:spMkLst>
            <pc:docMk/>
            <pc:sldMk cId="52603659" sldId="260"/>
            <ac:spMk id="10" creationId="{E83FDFEF-8ACE-EB41-8C1A-871F7CCC3964}"/>
          </ac:spMkLst>
        </pc:spChg>
        <pc:spChg chg="del">
          <ac:chgData name="Shu Jiexiang" userId="61ec9c3f4fa49644" providerId="Windows Live" clId="Web-{173EC30B-AA13-482A-8165-03B6B695D855}" dt="2021-12-15T10:26:52.799" v="389"/>
          <ac:spMkLst>
            <pc:docMk/>
            <pc:sldMk cId="52603659" sldId="260"/>
            <ac:spMk id="12" creationId="{55467CE9-6926-1748-8E58-AE95BA90AA8A}"/>
          </ac:spMkLst>
        </pc:spChg>
        <pc:spChg chg="mod">
          <ac:chgData name="Shu Jiexiang" userId="61ec9c3f4fa49644" providerId="Windows Live" clId="Web-{173EC30B-AA13-482A-8165-03B6B695D855}" dt="2021-12-15T09:03:28.139" v="3" actId="20577"/>
          <ac:spMkLst>
            <pc:docMk/>
            <pc:sldMk cId="52603659" sldId="260"/>
            <ac:spMk id="14" creationId="{02331372-B900-BE44-B3C4-D5935C797C73}"/>
          </ac:spMkLst>
        </pc:spChg>
        <pc:spChg chg="mod">
          <ac:chgData name="Shu Jiexiang" userId="61ec9c3f4fa49644" providerId="Windows Live" clId="Web-{173EC30B-AA13-482A-8165-03B6B695D855}" dt="2021-12-15T10:27:09.628" v="394"/>
          <ac:spMkLst>
            <pc:docMk/>
            <pc:sldMk cId="52603659" sldId="260"/>
            <ac:spMk id="17" creationId="{1D2479B5-AAC7-4946-B95F-5AC9AFE59082}"/>
          </ac:spMkLst>
        </pc:spChg>
        <pc:spChg chg="mod">
          <ac:chgData name="Shu Jiexiang" userId="61ec9c3f4fa49644" providerId="Windows Live" clId="Web-{173EC30B-AA13-482A-8165-03B6B695D855}" dt="2021-12-15T10:27:02.378" v="393"/>
          <ac:spMkLst>
            <pc:docMk/>
            <pc:sldMk cId="52603659" sldId="260"/>
            <ac:spMk id="18" creationId="{F5A88888-77AD-4F3F-9D9F-DD4BCD5AA4B1}"/>
          </ac:spMkLst>
        </pc:spChg>
        <pc:spChg chg="del">
          <ac:chgData name="Shu Jiexiang" userId="61ec9c3f4fa49644" providerId="Windows Live" clId="Web-{173EC30B-AA13-482A-8165-03B6B695D855}" dt="2021-12-15T10:20:05.255" v="335"/>
          <ac:spMkLst>
            <pc:docMk/>
            <pc:sldMk cId="52603659" sldId="260"/>
            <ac:spMk id="23" creationId="{09FD9E64-940D-BE4F-88B0-83E6D7BAE0A8}"/>
          </ac:spMkLst>
        </pc:spChg>
        <pc:grpChg chg="add">
          <ac:chgData name="Shu Jiexiang" userId="61ec9c3f4fa49644" providerId="Windows Live" clId="Web-{173EC30B-AA13-482A-8165-03B6B695D855}" dt="2021-12-15T10:26:55.299" v="392"/>
          <ac:grpSpMkLst>
            <pc:docMk/>
            <pc:sldMk cId="52603659" sldId="260"/>
            <ac:grpSpMk id="11" creationId="{B2628A6E-E412-4FF6-88A7-5782E87152DF}"/>
          </ac:grpSpMkLst>
        </pc:grpChg>
        <pc:picChg chg="add mod">
          <ac:chgData name="Shu Jiexiang" userId="61ec9c3f4fa49644" providerId="Windows Live" clId="Web-{173EC30B-AA13-482A-8165-03B6B695D855}" dt="2021-12-15T09:04:14.968" v="10" actId="1076"/>
          <ac:picMkLst>
            <pc:docMk/>
            <pc:sldMk cId="52603659" sldId="260"/>
            <ac:picMk id="2" creationId="{0252889C-9EE5-4C1A-B0BE-9686DCF9B2DC}"/>
          </ac:picMkLst>
        </pc:picChg>
        <pc:picChg chg="del">
          <ac:chgData name="Shu Jiexiang" userId="61ec9c3f4fa49644" providerId="Windows Live" clId="Web-{173EC30B-AA13-482A-8165-03B6B695D855}" dt="2021-12-15T09:04:02.249" v="5"/>
          <ac:picMkLst>
            <pc:docMk/>
            <pc:sldMk cId="52603659" sldId="260"/>
            <ac:picMk id="13" creationId="{10674BE7-B726-BE4D-B7CB-149CA0E4F834}"/>
          </ac:picMkLst>
        </pc:picChg>
      </pc:sldChg>
      <pc:sldChg chg="addSp delSp modSp">
        <pc:chgData name="Shu Jiexiang" userId="61ec9c3f4fa49644" providerId="Windows Live" clId="Web-{173EC30B-AA13-482A-8165-03B6B695D855}" dt="2021-12-15T10:29:01.788" v="406"/>
        <pc:sldMkLst>
          <pc:docMk/>
          <pc:sldMk cId="3323479094" sldId="261"/>
        </pc:sldMkLst>
        <pc:spChg chg="add">
          <ac:chgData name="Shu Jiexiang" userId="61ec9c3f4fa49644" providerId="Windows Live" clId="Web-{173EC30B-AA13-482A-8165-03B6B695D855}" dt="2021-12-15T10:20:10.443" v="338"/>
          <ac:spMkLst>
            <pc:docMk/>
            <pc:sldMk cId="3323479094" sldId="261"/>
            <ac:spMk id="2" creationId="{94182DE0-06BE-4EA0-8BF7-6A8FB61A85D7}"/>
          </ac:spMkLst>
        </pc:spChg>
        <pc:spChg chg="add del mod">
          <ac:chgData name="Shu Jiexiang" userId="61ec9c3f4fa49644" providerId="Windows Live" clId="Web-{173EC30B-AA13-482A-8165-03B6B695D855}" dt="2021-12-15T10:28:37.146" v="403"/>
          <ac:spMkLst>
            <pc:docMk/>
            <pc:sldMk cId="3323479094" sldId="261"/>
            <ac:spMk id="5" creationId="{008028AF-C76E-4330-9EA3-ECCC6BA5B1EE}"/>
          </ac:spMkLst>
        </pc:spChg>
        <pc:spChg chg="del">
          <ac:chgData name="Shu Jiexiang" userId="61ec9c3f4fa49644" providerId="Windows Live" clId="Web-{173EC30B-AA13-482A-8165-03B6B695D855}" dt="2021-12-15T10:27:17.034" v="396"/>
          <ac:spMkLst>
            <pc:docMk/>
            <pc:sldMk cId="3323479094" sldId="261"/>
            <ac:spMk id="9" creationId="{E4D61FB6-2CD9-8C43-B67C-D301ED30AE2D}"/>
          </ac:spMkLst>
        </pc:spChg>
        <pc:spChg chg="del mod">
          <ac:chgData name="Shu Jiexiang" userId="61ec9c3f4fa49644" providerId="Windows Live" clId="Web-{173EC30B-AA13-482A-8165-03B6B695D855}" dt="2021-12-15T10:27:18.519" v="397"/>
          <ac:spMkLst>
            <pc:docMk/>
            <pc:sldMk cId="3323479094" sldId="261"/>
            <ac:spMk id="10" creationId="{E83FDFEF-8ACE-EB41-8C1A-871F7CCC3964}"/>
          </ac:spMkLst>
        </pc:spChg>
        <pc:spChg chg="del">
          <ac:chgData name="Shu Jiexiang" userId="61ec9c3f4fa49644" providerId="Windows Live" clId="Web-{173EC30B-AA13-482A-8165-03B6B695D855}" dt="2021-12-15T10:27:15.050" v="395"/>
          <ac:spMkLst>
            <pc:docMk/>
            <pc:sldMk cId="3323479094" sldId="261"/>
            <ac:spMk id="12" creationId="{55467CE9-6926-1748-8E58-AE95BA90AA8A}"/>
          </ac:spMkLst>
        </pc:spChg>
        <pc:spChg chg="mod">
          <ac:chgData name="Shu Jiexiang" userId="61ec9c3f4fa49644" providerId="Windows Live" clId="Web-{173EC30B-AA13-482A-8165-03B6B695D855}" dt="2021-12-15T10:29:01.788" v="406"/>
          <ac:spMkLst>
            <pc:docMk/>
            <pc:sldMk cId="3323479094" sldId="261"/>
            <ac:spMk id="22" creationId="{8309C52D-2531-44CD-ABCD-FF81DE236B37}"/>
          </ac:spMkLst>
        </pc:spChg>
        <pc:spChg chg="del">
          <ac:chgData name="Shu Jiexiang" userId="61ec9c3f4fa49644" providerId="Windows Live" clId="Web-{173EC30B-AA13-482A-8165-03B6B695D855}" dt="2021-12-15T10:20:10.021" v="337"/>
          <ac:spMkLst>
            <pc:docMk/>
            <pc:sldMk cId="3323479094" sldId="261"/>
            <ac:spMk id="23" creationId="{09FD9E64-940D-BE4F-88B0-83E6D7BAE0A8}"/>
          </ac:spMkLst>
        </pc:spChg>
        <pc:spChg chg="mod">
          <ac:chgData name="Shu Jiexiang" userId="61ec9c3f4fa49644" providerId="Windows Live" clId="Web-{173EC30B-AA13-482A-8165-03B6B695D855}" dt="2021-12-15T10:28:54.272" v="405"/>
          <ac:spMkLst>
            <pc:docMk/>
            <pc:sldMk cId="3323479094" sldId="261"/>
            <ac:spMk id="24" creationId="{140C406A-30B2-441F-A0E2-DE33A76888BA}"/>
          </ac:spMkLst>
        </pc:spChg>
        <pc:grpChg chg="add del">
          <ac:chgData name="Shu Jiexiang" userId="61ec9c3f4fa49644" providerId="Windows Live" clId="Web-{173EC30B-AA13-482A-8165-03B6B695D855}" dt="2021-12-15T10:28:33.349" v="399"/>
          <ac:grpSpMkLst>
            <pc:docMk/>
            <pc:sldMk cId="3323479094" sldId="261"/>
            <ac:grpSpMk id="3" creationId="{66D1F20F-1ED9-4D31-B07C-7DB4A3B6B580}"/>
          </ac:grpSpMkLst>
        </pc:grpChg>
        <pc:grpChg chg="add">
          <ac:chgData name="Shu Jiexiang" userId="61ec9c3f4fa49644" providerId="Windows Live" clId="Web-{173EC30B-AA13-482A-8165-03B6B695D855}" dt="2021-12-15T10:28:45.959" v="404"/>
          <ac:grpSpMkLst>
            <pc:docMk/>
            <pc:sldMk cId="3323479094" sldId="261"/>
            <ac:grpSpMk id="11" creationId="{AEBFBA80-D024-4911-97DB-57705B2AF09D}"/>
          </ac:grpSpMkLst>
        </pc:grpChg>
      </pc:sldChg>
      <pc:sldChg chg="addSp delSp modSp">
        <pc:chgData name="Shu Jiexiang" userId="61ec9c3f4fa49644" providerId="Windows Live" clId="Web-{173EC30B-AA13-482A-8165-03B6B695D855}" dt="2021-12-15T10:30:59.651" v="433"/>
        <pc:sldMkLst>
          <pc:docMk/>
          <pc:sldMk cId="1793985504" sldId="262"/>
        </pc:sldMkLst>
        <pc:spChg chg="add del mod">
          <ac:chgData name="Shu Jiexiang" userId="61ec9c3f4fa49644" providerId="Windows Live" clId="Web-{173EC30B-AA13-482A-8165-03B6B695D855}" dt="2021-12-15T09:05:47.893" v="17"/>
          <ac:spMkLst>
            <pc:docMk/>
            <pc:sldMk cId="1793985504" sldId="262"/>
            <ac:spMk id="2" creationId="{D33DE2BF-F061-4004-BE15-A1CCCC8BE9ED}"/>
          </ac:spMkLst>
        </pc:spChg>
        <pc:spChg chg="add del">
          <ac:chgData name="Shu Jiexiang" userId="61ec9c3f4fa49644" providerId="Windows Live" clId="Web-{173EC30B-AA13-482A-8165-03B6B695D855}" dt="2021-12-15T10:24:06.169" v="361"/>
          <ac:spMkLst>
            <pc:docMk/>
            <pc:sldMk cId="1793985504" sldId="262"/>
            <ac:spMk id="3" creationId="{825332D9-59A7-4D60-AA49-881BEDD54589}"/>
          </ac:spMkLst>
        </pc:spChg>
        <pc:spChg chg="del">
          <ac:chgData name="Shu Jiexiang" userId="61ec9c3f4fa49644" providerId="Windows Live" clId="Web-{173EC30B-AA13-482A-8165-03B6B695D855}" dt="2021-12-15T10:24:06.169" v="362"/>
          <ac:spMkLst>
            <pc:docMk/>
            <pc:sldMk cId="1793985504" sldId="262"/>
            <ac:spMk id="9" creationId="{E4D61FB6-2CD9-8C43-B67C-D301ED30AE2D}"/>
          </ac:spMkLst>
        </pc:spChg>
        <pc:spChg chg="del mod">
          <ac:chgData name="Shu Jiexiang" userId="61ec9c3f4fa49644" providerId="Windows Live" clId="Web-{173EC30B-AA13-482A-8165-03B6B695D855}" dt="2021-12-15T09:05:45.440" v="13"/>
          <ac:spMkLst>
            <pc:docMk/>
            <pc:sldMk cId="1793985504" sldId="262"/>
            <ac:spMk id="10" creationId="{E83FDFEF-8ACE-EB41-8C1A-871F7CCC3964}"/>
          </ac:spMkLst>
        </pc:spChg>
        <pc:spChg chg="del">
          <ac:chgData name="Shu Jiexiang" userId="61ec9c3f4fa49644" providerId="Windows Live" clId="Web-{173EC30B-AA13-482A-8165-03B6B695D855}" dt="2021-12-15T10:24:06.169" v="363"/>
          <ac:spMkLst>
            <pc:docMk/>
            <pc:sldMk cId="1793985504" sldId="262"/>
            <ac:spMk id="12" creationId="{55467CE9-6926-1748-8E58-AE95BA90AA8A}"/>
          </ac:spMkLst>
        </pc:spChg>
        <pc:spChg chg="mod">
          <ac:chgData name="Shu Jiexiang" userId="61ec9c3f4fa49644" providerId="Windows Live" clId="Web-{173EC30B-AA13-482A-8165-03B6B695D855}" dt="2021-12-15T09:09:20.181" v="32"/>
          <ac:spMkLst>
            <pc:docMk/>
            <pc:sldMk cId="1793985504" sldId="262"/>
            <ac:spMk id="13" creationId="{7972AD53-0955-4766-BFC7-430ED9BC286D}"/>
          </ac:spMkLst>
        </pc:spChg>
        <pc:spChg chg="del topLvl">
          <ac:chgData name="Shu Jiexiang" userId="61ec9c3f4fa49644" providerId="Windows Live" clId="Web-{173EC30B-AA13-482A-8165-03B6B695D855}" dt="2021-12-15T10:26:16.423" v="383"/>
          <ac:spMkLst>
            <pc:docMk/>
            <pc:sldMk cId="1793985504" sldId="262"/>
            <ac:spMk id="17" creationId="{801C58F6-7A20-4B45-B58F-EE92B39A3B48}"/>
          </ac:spMkLst>
        </pc:spChg>
        <pc:spChg chg="del topLvl">
          <ac:chgData name="Shu Jiexiang" userId="61ec9c3f4fa49644" providerId="Windows Live" clId="Web-{173EC30B-AA13-482A-8165-03B6B695D855}" dt="2021-12-15T10:26:14.157" v="382"/>
          <ac:spMkLst>
            <pc:docMk/>
            <pc:sldMk cId="1793985504" sldId="262"/>
            <ac:spMk id="18" creationId="{8BE29A68-04FA-4A67-851A-9CFDFEF44CE1}"/>
          </ac:spMkLst>
        </pc:spChg>
        <pc:spChg chg="del mod">
          <ac:chgData name="Shu Jiexiang" userId="61ec9c3f4fa49644" providerId="Windows Live" clId="Web-{173EC30B-AA13-482A-8165-03B6B695D855}" dt="2021-12-15T10:26:11.267" v="381"/>
          <ac:spMkLst>
            <pc:docMk/>
            <pc:sldMk cId="1793985504" sldId="262"/>
            <ac:spMk id="19" creationId="{5C64AE33-A89F-4D2D-A5B6-66B2C9223166}"/>
          </ac:spMkLst>
        </pc:spChg>
        <pc:spChg chg="add">
          <ac:chgData name="Shu Jiexiang" userId="61ec9c3f4fa49644" providerId="Windows Live" clId="Web-{173EC30B-AA13-482A-8165-03B6B695D855}" dt="2021-12-15T10:30:59.651" v="433"/>
          <ac:spMkLst>
            <pc:docMk/>
            <pc:sldMk cId="1793985504" sldId="262"/>
            <ac:spMk id="20" creationId="{6F9AE655-0669-487C-B4E2-7AAB878A3DD5}"/>
          </ac:spMkLst>
        </pc:spChg>
        <pc:spChg chg="del">
          <ac:chgData name="Shu Jiexiang" userId="61ec9c3f4fa49644" providerId="Windows Live" clId="Web-{173EC30B-AA13-482A-8165-03B6B695D855}" dt="2021-12-15T10:30:59.104" v="432"/>
          <ac:spMkLst>
            <pc:docMk/>
            <pc:sldMk cId="1793985504" sldId="262"/>
            <ac:spMk id="23" creationId="{09FD9E64-940D-BE4F-88B0-83E6D7BAE0A8}"/>
          </ac:spMkLst>
        </pc:spChg>
        <pc:grpChg chg="add del">
          <ac:chgData name="Shu Jiexiang" userId="61ec9c3f4fa49644" providerId="Windows Live" clId="Web-{173EC30B-AA13-482A-8165-03B6B695D855}" dt="2021-12-15T10:26:14.157" v="382"/>
          <ac:grpSpMkLst>
            <pc:docMk/>
            <pc:sldMk cId="1793985504" sldId="262"/>
            <ac:grpSpMk id="5" creationId="{EBB1F6B1-1CAD-4CDC-8FA2-496995ECDA99}"/>
          </ac:grpSpMkLst>
        </pc:grpChg>
        <pc:grpChg chg="add">
          <ac:chgData name="Shu Jiexiang" userId="61ec9c3f4fa49644" providerId="Windows Live" clId="Web-{173EC30B-AA13-482A-8165-03B6B695D855}" dt="2021-12-15T10:26:17.595" v="384"/>
          <ac:grpSpMkLst>
            <pc:docMk/>
            <pc:sldMk cId="1793985504" sldId="262"/>
            <ac:grpSpMk id="11" creationId="{3D1F4465-2415-4D82-9316-A1110E513E04}"/>
          </ac:grpSpMkLst>
        </pc:grpChg>
      </pc:sldChg>
      <pc:sldChg chg="addSp delSp modSp">
        <pc:chgData name="Shu Jiexiang" userId="61ec9c3f4fa49644" providerId="Windows Live" clId="Web-{173EC30B-AA13-482A-8165-03B6B695D855}" dt="2021-12-15T10:25:26.703" v="371" actId="1076"/>
        <pc:sldMkLst>
          <pc:docMk/>
          <pc:sldMk cId="134109046" sldId="263"/>
        </pc:sldMkLst>
        <pc:spChg chg="add mod">
          <ac:chgData name="Shu Jiexiang" userId="61ec9c3f4fa49644" providerId="Windows Live" clId="Web-{173EC30B-AA13-482A-8165-03B6B695D855}" dt="2021-12-15T10:25:09.015" v="369" actId="20577"/>
          <ac:spMkLst>
            <pc:docMk/>
            <pc:sldMk cId="134109046" sldId="263"/>
            <ac:spMk id="2" creationId="{626E2E47-C68A-4F1C-B8A7-8553ABCC8382}"/>
          </ac:spMkLst>
        </pc:spChg>
        <pc:spChg chg="mod">
          <ac:chgData name="Shu Jiexiang" userId="61ec9c3f4fa49644" providerId="Windows Live" clId="Web-{173EC30B-AA13-482A-8165-03B6B695D855}" dt="2021-12-15T10:24:51.780" v="367" actId="20577"/>
          <ac:spMkLst>
            <pc:docMk/>
            <pc:sldMk cId="134109046" sldId="263"/>
            <ac:spMk id="9" creationId="{E4D61FB6-2CD9-8C43-B67C-D301ED30AE2D}"/>
          </ac:spMkLst>
        </pc:spChg>
        <pc:spChg chg="del">
          <ac:chgData name="Shu Jiexiang" userId="61ec9c3f4fa49644" providerId="Windows Live" clId="Web-{173EC30B-AA13-482A-8165-03B6B695D855}" dt="2021-12-15T09:05:59.847" v="19"/>
          <ac:spMkLst>
            <pc:docMk/>
            <pc:sldMk cId="134109046" sldId="263"/>
            <ac:spMk id="10" creationId="{E83FDFEF-8ACE-EB41-8C1A-871F7CCC3964}"/>
          </ac:spMkLst>
        </pc:spChg>
        <pc:spChg chg="mod">
          <ac:chgData name="Shu Jiexiang" userId="61ec9c3f4fa49644" providerId="Windows Live" clId="Web-{173EC30B-AA13-482A-8165-03B6B695D855}" dt="2021-12-15T10:24:45.467" v="366" actId="20577"/>
          <ac:spMkLst>
            <pc:docMk/>
            <pc:sldMk cId="134109046" sldId="263"/>
            <ac:spMk id="12" creationId="{55467CE9-6926-1748-8E58-AE95BA90AA8A}"/>
          </ac:spMkLst>
        </pc:spChg>
        <pc:spChg chg="mod">
          <ac:chgData name="Shu Jiexiang" userId="61ec9c3f4fa49644" providerId="Windows Live" clId="Web-{173EC30B-AA13-482A-8165-03B6B695D855}" dt="2021-12-15T09:08:48.649" v="30"/>
          <ac:spMkLst>
            <pc:docMk/>
            <pc:sldMk cId="134109046" sldId="263"/>
            <ac:spMk id="13" creationId="{7972AD53-0955-4766-BFC7-430ED9BC286D}"/>
          </ac:spMkLst>
        </pc:spChg>
        <pc:spChg chg="mod">
          <ac:chgData name="Shu Jiexiang" userId="61ec9c3f4fa49644" providerId="Windows Live" clId="Web-{173EC30B-AA13-482A-8165-03B6B695D855}" dt="2021-12-15T10:19:54.255" v="334" actId="20577"/>
          <ac:spMkLst>
            <pc:docMk/>
            <pc:sldMk cId="134109046" sldId="263"/>
            <ac:spMk id="23" creationId="{09FD9E64-940D-BE4F-88B0-83E6D7BAE0A8}"/>
          </ac:spMkLst>
        </pc:spChg>
        <pc:grpChg chg="add mod">
          <ac:chgData name="Shu Jiexiang" userId="61ec9c3f4fa49644" providerId="Windows Live" clId="Web-{173EC30B-AA13-482A-8165-03B6B695D855}" dt="2021-12-15T10:25:26.703" v="371" actId="1076"/>
          <ac:grpSpMkLst>
            <pc:docMk/>
            <pc:sldMk cId="134109046" sldId="263"/>
            <ac:grpSpMk id="3" creationId="{2DF0BB00-2183-460C-8457-5C6C7DEFBEDD}"/>
          </ac:grpSpMkLst>
        </pc:grpChg>
      </pc:sldChg>
      <pc:sldChg chg="addSp delSp modSp">
        <pc:chgData name="Shu Jiexiang" userId="61ec9c3f4fa49644" providerId="Windows Live" clId="Web-{173EC30B-AA13-482A-8165-03B6B695D855}" dt="2021-12-15T10:31:29.261" v="439" actId="1076"/>
        <pc:sldMkLst>
          <pc:docMk/>
          <pc:sldMk cId="4288119073" sldId="264"/>
        </pc:sldMkLst>
        <pc:spChg chg="add mod">
          <ac:chgData name="Shu Jiexiang" userId="61ec9c3f4fa49644" providerId="Windows Live" clId="Web-{173EC30B-AA13-482A-8165-03B6B695D855}" dt="2021-12-15T10:05:08.945" v="201" actId="1076"/>
          <ac:spMkLst>
            <pc:docMk/>
            <pc:sldMk cId="4288119073" sldId="264"/>
            <ac:spMk id="2" creationId="{577A9578-1F6F-4F6D-9BE3-418828AA5CB0}"/>
          </ac:spMkLst>
        </pc:spChg>
        <pc:spChg chg="add mod">
          <ac:chgData name="Shu Jiexiang" userId="61ec9c3f4fa49644" providerId="Windows Live" clId="Web-{173EC30B-AA13-482A-8165-03B6B695D855}" dt="2021-12-15T10:12:59.069" v="306" actId="14100"/>
          <ac:spMkLst>
            <pc:docMk/>
            <pc:sldMk cId="4288119073" sldId="264"/>
            <ac:spMk id="3" creationId="{788FF525-EBF9-4638-A362-2D0E9152D291}"/>
          </ac:spMkLst>
        </pc:spChg>
        <pc:spChg chg="del">
          <ac:chgData name="Shu Jiexiang" userId="61ec9c3f4fa49644" providerId="Windows Live" clId="Web-{173EC30B-AA13-482A-8165-03B6B695D855}" dt="2021-12-15T10:26:40.393" v="386"/>
          <ac:spMkLst>
            <pc:docMk/>
            <pc:sldMk cId="4288119073" sldId="264"/>
            <ac:spMk id="9" creationId="{E4D61FB6-2CD9-8C43-B67C-D301ED30AE2D}"/>
          </ac:spMkLst>
        </pc:spChg>
        <pc:spChg chg="del mod">
          <ac:chgData name="Shu Jiexiang" userId="61ec9c3f4fa49644" providerId="Windows Live" clId="Web-{173EC30B-AA13-482A-8165-03B6B695D855}" dt="2021-12-15T10:26:42.705" v="387"/>
          <ac:spMkLst>
            <pc:docMk/>
            <pc:sldMk cId="4288119073" sldId="264"/>
            <ac:spMk id="10" creationId="{E83FDFEF-8ACE-EB41-8C1A-871F7CCC3964}"/>
          </ac:spMkLst>
        </pc:spChg>
        <pc:spChg chg="add mod">
          <ac:chgData name="Shu Jiexiang" userId="61ec9c3f4fa49644" providerId="Windows Live" clId="Web-{173EC30B-AA13-482A-8165-03B6B695D855}" dt="2021-12-15T10:31:29.261" v="439" actId="1076"/>
          <ac:spMkLst>
            <pc:docMk/>
            <pc:sldMk cId="4288119073" sldId="264"/>
            <ac:spMk id="11" creationId="{F08EE869-E875-471B-9F41-EA1D099C5B63}"/>
          </ac:spMkLst>
        </pc:spChg>
        <pc:spChg chg="del">
          <ac:chgData name="Shu Jiexiang" userId="61ec9c3f4fa49644" providerId="Windows Live" clId="Web-{173EC30B-AA13-482A-8165-03B6B695D855}" dt="2021-12-15T10:26:38.893" v="385"/>
          <ac:spMkLst>
            <pc:docMk/>
            <pc:sldMk cId="4288119073" sldId="264"/>
            <ac:spMk id="12" creationId="{55467CE9-6926-1748-8E58-AE95BA90AA8A}"/>
          </ac:spMkLst>
        </pc:spChg>
        <pc:spChg chg="mod">
          <ac:chgData name="Shu Jiexiang" userId="61ec9c3f4fa49644" providerId="Windows Live" clId="Web-{173EC30B-AA13-482A-8165-03B6B695D855}" dt="2021-12-15T10:09:26.422" v="286" actId="20577"/>
          <ac:spMkLst>
            <pc:docMk/>
            <pc:sldMk cId="4288119073" sldId="264"/>
            <ac:spMk id="13" creationId="{7972AD53-0955-4766-BFC7-430ED9BC286D}"/>
          </ac:spMkLst>
        </pc:spChg>
        <pc:spChg chg="add del mod">
          <ac:chgData name="Shu Jiexiang" userId="61ec9c3f4fa49644" providerId="Windows Live" clId="Web-{173EC30B-AA13-482A-8165-03B6B695D855}" dt="2021-12-15T10:02:36.596" v="105"/>
          <ac:spMkLst>
            <pc:docMk/>
            <pc:sldMk cId="4288119073" sldId="264"/>
            <ac:spMk id="15" creationId="{9BC2CE4B-5592-4898-9B46-E253B66FCCAF}"/>
          </ac:spMkLst>
        </pc:spChg>
        <pc:spChg chg="add del">
          <ac:chgData name="Shu Jiexiang" userId="61ec9c3f4fa49644" providerId="Windows Live" clId="Web-{173EC30B-AA13-482A-8165-03B6B695D855}" dt="2021-12-15T10:15:35.309" v="319"/>
          <ac:spMkLst>
            <pc:docMk/>
            <pc:sldMk cId="4288119073" sldId="264"/>
            <ac:spMk id="16" creationId="{B829027F-3EDD-4785-9BE1-1EAE2E504F5E}"/>
          </ac:spMkLst>
        </pc:spChg>
        <pc:spChg chg="add mod">
          <ac:chgData name="Shu Jiexiang" userId="61ec9c3f4fa49644" providerId="Windows Live" clId="Web-{173EC30B-AA13-482A-8165-03B6B695D855}" dt="2021-12-15T10:19:25.238" v="329" actId="1076"/>
          <ac:spMkLst>
            <pc:docMk/>
            <pc:sldMk cId="4288119073" sldId="264"/>
            <ac:spMk id="17" creationId="{65F7E08D-5D2C-4EBC-B214-919D3E525DAE}"/>
          </ac:spMkLst>
        </pc:spChg>
        <pc:spChg chg="add mod">
          <ac:chgData name="Shu Jiexiang" userId="61ec9c3f4fa49644" providerId="Windows Live" clId="Web-{173EC30B-AA13-482A-8165-03B6B695D855}" dt="2021-12-15T10:13:10.460" v="308" actId="14100"/>
          <ac:spMkLst>
            <pc:docMk/>
            <pc:sldMk cId="4288119073" sldId="264"/>
            <ac:spMk id="18" creationId="{865D2435-918D-4C63-BD1F-83D91D749AFE}"/>
          </ac:spMkLst>
        </pc:spChg>
        <pc:spChg chg="mod">
          <ac:chgData name="Shu Jiexiang" userId="61ec9c3f4fa49644" providerId="Windows Live" clId="Web-{173EC30B-AA13-482A-8165-03B6B695D855}" dt="2021-12-15T10:18:57.940" v="326"/>
          <ac:spMkLst>
            <pc:docMk/>
            <pc:sldMk cId="4288119073" sldId="264"/>
            <ac:spMk id="23" creationId="{09FD9E64-940D-BE4F-88B0-83E6D7BAE0A8}"/>
          </ac:spMkLst>
        </pc:spChg>
        <pc:grpChg chg="add">
          <ac:chgData name="Shu Jiexiang" userId="61ec9c3f4fa49644" providerId="Windows Live" clId="Web-{173EC30B-AA13-482A-8165-03B6B695D855}" dt="2021-12-15T10:26:46.455" v="388"/>
          <ac:grpSpMkLst>
            <pc:docMk/>
            <pc:sldMk cId="4288119073" sldId="264"/>
            <ac:grpSpMk id="20" creationId="{F59EB0B6-E026-42EA-BFFF-4161AE4906EC}"/>
          </ac:grpSpMkLst>
        </pc:grpChg>
        <pc:picChg chg="del">
          <ac:chgData name="Shu Jiexiang" userId="61ec9c3f4fa49644" providerId="Windows Live" clId="Web-{173EC30B-AA13-482A-8165-03B6B695D855}" dt="2021-12-15T10:08:09.888" v="278"/>
          <ac:picMkLst>
            <pc:docMk/>
            <pc:sldMk cId="4288119073" sldId="264"/>
            <ac:picMk id="5" creationId="{12610EC7-DDC5-4A17-8BDB-80D3509AFCDD}"/>
          </ac:picMkLst>
        </pc:picChg>
        <pc:picChg chg="del">
          <ac:chgData name="Shu Jiexiang" userId="61ec9c3f4fa49644" providerId="Windows Live" clId="Web-{173EC30B-AA13-482A-8165-03B6B695D855}" dt="2021-12-15T10:08:11.920" v="279"/>
          <ac:picMkLst>
            <pc:docMk/>
            <pc:sldMk cId="4288119073" sldId="264"/>
            <ac:picMk id="14" creationId="{51EDC44A-D065-4389-AE98-4BE1D6A00D49}"/>
          </ac:picMkLst>
        </pc:picChg>
        <pc:cxnChg chg="del">
          <ac:chgData name="Shu Jiexiang" userId="61ec9c3f4fa49644" providerId="Windows Live" clId="Web-{173EC30B-AA13-482A-8165-03B6B695D855}" dt="2021-12-15T10:08:17.029" v="280"/>
          <ac:cxnSpMkLst>
            <pc:docMk/>
            <pc:sldMk cId="4288119073" sldId="264"/>
            <ac:cxnSpMk id="19" creationId="{3FE9DBF2-E079-4991-B1C7-DB4EB755D9D0}"/>
          </ac:cxnSpMkLst>
        </pc:cxnChg>
      </pc:sldChg>
      <pc:sldChg chg="modSp">
        <pc:chgData name="Shu Jiexiang" userId="61ec9c3f4fa49644" providerId="Windows Live" clId="Web-{173EC30B-AA13-482A-8165-03B6B695D855}" dt="2021-12-15T09:06:19.347" v="22" actId="14100"/>
        <pc:sldMkLst>
          <pc:docMk/>
          <pc:sldMk cId="2143171618" sldId="265"/>
        </pc:sldMkLst>
        <pc:spChg chg="mod">
          <ac:chgData name="Shu Jiexiang" userId="61ec9c3f4fa49644" providerId="Windows Live" clId="Web-{173EC30B-AA13-482A-8165-03B6B695D855}" dt="2021-12-15T09:06:19.347" v="22" actId="14100"/>
          <ac:spMkLst>
            <pc:docMk/>
            <pc:sldMk cId="2143171618" sldId="265"/>
            <ac:spMk id="10" creationId="{E83FDFEF-8ACE-EB41-8C1A-871F7CCC3964}"/>
          </ac:spMkLst>
        </pc:spChg>
      </pc:sldChg>
      <pc:sldChg chg="addSp delSp modSp">
        <pc:chgData name="Shu Jiexiang" userId="61ec9c3f4fa49644" providerId="Windows Live" clId="Web-{173EC30B-AA13-482A-8165-03B6B695D855}" dt="2021-12-15T10:29:17.866" v="412"/>
        <pc:sldMkLst>
          <pc:docMk/>
          <pc:sldMk cId="1773006728" sldId="266"/>
        </pc:sldMkLst>
        <pc:spChg chg="add">
          <ac:chgData name="Shu Jiexiang" userId="61ec9c3f4fa49644" providerId="Windows Live" clId="Web-{173EC30B-AA13-482A-8165-03B6B695D855}" dt="2021-12-15T10:20:15.490" v="340"/>
          <ac:spMkLst>
            <pc:docMk/>
            <pc:sldMk cId="1773006728" sldId="266"/>
            <ac:spMk id="5" creationId="{DD3A148B-3C59-4188-AE0D-647DE30057E8}"/>
          </ac:spMkLst>
        </pc:spChg>
        <pc:spChg chg="del mod">
          <ac:chgData name="Shu Jiexiang" userId="61ec9c3f4fa49644" providerId="Windows Live" clId="Web-{173EC30B-AA13-482A-8165-03B6B695D855}" dt="2021-12-15T10:29:09.710" v="408"/>
          <ac:spMkLst>
            <pc:docMk/>
            <pc:sldMk cId="1773006728" sldId="266"/>
            <ac:spMk id="9" creationId="{E4D61FB6-2CD9-8C43-B67C-D301ED30AE2D}"/>
          </ac:spMkLst>
        </pc:spChg>
        <pc:spChg chg="del mod">
          <ac:chgData name="Shu Jiexiang" userId="61ec9c3f4fa49644" providerId="Windows Live" clId="Web-{173EC30B-AA13-482A-8165-03B6B695D855}" dt="2021-12-15T10:29:11.835" v="409"/>
          <ac:spMkLst>
            <pc:docMk/>
            <pc:sldMk cId="1773006728" sldId="266"/>
            <ac:spMk id="10" creationId="{E83FDFEF-8ACE-EB41-8C1A-871F7CCC3964}"/>
          </ac:spMkLst>
        </pc:spChg>
        <pc:spChg chg="del mod">
          <ac:chgData name="Shu Jiexiang" userId="61ec9c3f4fa49644" providerId="Windows Live" clId="Web-{173EC30B-AA13-482A-8165-03B6B695D855}" dt="2021-12-15T10:29:17.194" v="411"/>
          <ac:spMkLst>
            <pc:docMk/>
            <pc:sldMk cId="1773006728" sldId="266"/>
            <ac:spMk id="12" creationId="{55467CE9-6926-1748-8E58-AE95BA90AA8A}"/>
          </ac:spMkLst>
        </pc:spChg>
        <pc:spChg chg="del">
          <ac:chgData name="Shu Jiexiang" userId="61ec9c3f4fa49644" providerId="Windows Live" clId="Web-{173EC30B-AA13-482A-8165-03B6B695D855}" dt="2021-12-15T10:20:14.974" v="339"/>
          <ac:spMkLst>
            <pc:docMk/>
            <pc:sldMk cId="1773006728" sldId="266"/>
            <ac:spMk id="23" creationId="{09FD9E64-940D-BE4F-88B0-83E6D7BAE0A8}"/>
          </ac:spMkLst>
        </pc:spChg>
        <pc:grpChg chg="add">
          <ac:chgData name="Shu Jiexiang" userId="61ec9c3f4fa49644" providerId="Windows Live" clId="Web-{173EC30B-AA13-482A-8165-03B6B695D855}" dt="2021-12-15T10:29:17.866" v="412"/>
          <ac:grpSpMkLst>
            <pc:docMk/>
            <pc:sldMk cId="1773006728" sldId="266"/>
            <ac:grpSpMk id="7" creationId="{CB286264-8AA1-49BB-811F-3A0740C94D5E}"/>
          </ac:grpSpMkLst>
        </pc:grpChg>
        <pc:picChg chg="mod">
          <ac:chgData name="Shu Jiexiang" userId="61ec9c3f4fa49644" providerId="Windows Live" clId="Web-{173EC30B-AA13-482A-8165-03B6B695D855}" dt="2021-12-15T09:06:41.536" v="26" actId="1076"/>
          <ac:picMkLst>
            <pc:docMk/>
            <pc:sldMk cId="1773006728" sldId="266"/>
            <ac:picMk id="2" creationId="{88674111-7503-44CA-AA26-8FFEBC2DC2D1}"/>
          </ac:picMkLst>
        </pc:picChg>
      </pc:sldChg>
      <pc:sldChg chg="addSp delSp modSp">
        <pc:chgData name="Shu Jiexiang" userId="61ec9c3f4fa49644" providerId="Windows Live" clId="Web-{173EC30B-AA13-482A-8165-03B6B695D855}" dt="2021-12-15T10:29:38.117" v="420"/>
        <pc:sldMkLst>
          <pc:docMk/>
          <pc:sldMk cId="1552420933" sldId="267"/>
        </pc:sldMkLst>
        <pc:spChg chg="add">
          <ac:chgData name="Shu Jiexiang" userId="61ec9c3f4fa49644" providerId="Windows Live" clId="Web-{173EC30B-AA13-482A-8165-03B6B695D855}" dt="2021-12-15T10:20:26.193" v="344"/>
          <ac:spMkLst>
            <pc:docMk/>
            <pc:sldMk cId="1552420933" sldId="267"/>
            <ac:spMk id="3" creationId="{3398D08C-CACB-4A54-990F-CF23A0A9CDFB}"/>
          </ac:spMkLst>
        </pc:spChg>
        <pc:spChg chg="del mod">
          <ac:chgData name="Shu Jiexiang" userId="61ec9c3f4fa49644" providerId="Windows Live" clId="Web-{173EC30B-AA13-482A-8165-03B6B695D855}" dt="2021-12-15T10:29:34.679" v="418"/>
          <ac:spMkLst>
            <pc:docMk/>
            <pc:sldMk cId="1552420933" sldId="267"/>
            <ac:spMk id="9" creationId="{E4D61FB6-2CD9-8C43-B67C-D301ED30AE2D}"/>
          </ac:spMkLst>
        </pc:spChg>
        <pc:spChg chg="del mod">
          <ac:chgData name="Shu Jiexiang" userId="61ec9c3f4fa49644" providerId="Windows Live" clId="Web-{173EC30B-AA13-482A-8165-03B6B695D855}" dt="2021-12-15T10:29:36.383" v="419"/>
          <ac:spMkLst>
            <pc:docMk/>
            <pc:sldMk cId="1552420933" sldId="267"/>
            <ac:spMk id="10" creationId="{E83FDFEF-8ACE-EB41-8C1A-871F7CCC3964}"/>
          </ac:spMkLst>
        </pc:spChg>
        <pc:spChg chg="del mod">
          <ac:chgData name="Shu Jiexiang" userId="61ec9c3f4fa49644" providerId="Windows Live" clId="Web-{173EC30B-AA13-482A-8165-03B6B695D855}" dt="2021-12-15T10:29:31.992" v="417"/>
          <ac:spMkLst>
            <pc:docMk/>
            <pc:sldMk cId="1552420933" sldId="267"/>
            <ac:spMk id="12" creationId="{55467CE9-6926-1748-8E58-AE95BA90AA8A}"/>
          </ac:spMkLst>
        </pc:spChg>
        <pc:spChg chg="del">
          <ac:chgData name="Shu Jiexiang" userId="61ec9c3f4fa49644" providerId="Windows Live" clId="Web-{173EC30B-AA13-482A-8165-03B6B695D855}" dt="2021-12-15T10:20:25.787" v="343"/>
          <ac:spMkLst>
            <pc:docMk/>
            <pc:sldMk cId="1552420933" sldId="267"/>
            <ac:spMk id="23" creationId="{09FD9E64-940D-BE4F-88B0-83E6D7BAE0A8}"/>
          </ac:spMkLst>
        </pc:spChg>
        <pc:grpChg chg="add">
          <ac:chgData name="Shu Jiexiang" userId="61ec9c3f4fa49644" providerId="Windows Live" clId="Web-{173EC30B-AA13-482A-8165-03B6B695D855}" dt="2021-12-15T10:29:38.117" v="420"/>
          <ac:grpSpMkLst>
            <pc:docMk/>
            <pc:sldMk cId="1552420933" sldId="267"/>
            <ac:grpSpMk id="13" creationId="{06205E5D-BBA2-455C-91CA-0D6CB324F685}"/>
          </ac:grpSpMkLst>
        </pc:grpChg>
      </pc:sldChg>
      <pc:sldChg chg="addSp delSp modSp">
        <pc:chgData name="Shu Jiexiang" userId="61ec9c3f4fa49644" providerId="Windows Live" clId="Web-{173EC30B-AA13-482A-8165-03B6B695D855}" dt="2021-12-15T10:30:33.369" v="431" actId="1076"/>
        <pc:sldMkLst>
          <pc:docMk/>
          <pc:sldMk cId="1871352455" sldId="268"/>
        </pc:sldMkLst>
        <pc:spChg chg="add">
          <ac:chgData name="Shu Jiexiang" userId="61ec9c3f4fa49644" providerId="Windows Live" clId="Web-{173EC30B-AA13-482A-8165-03B6B695D855}" dt="2021-12-15T10:20:51.100" v="349"/>
          <ac:spMkLst>
            <pc:docMk/>
            <pc:sldMk cId="1871352455" sldId="268"/>
            <ac:spMk id="7" creationId="{D3E633A0-ADEC-40A2-96DE-2617D2AE09DF}"/>
          </ac:spMkLst>
        </pc:spChg>
        <pc:spChg chg="del">
          <ac:chgData name="Shu Jiexiang" userId="61ec9c3f4fa49644" providerId="Windows Live" clId="Web-{173EC30B-AA13-482A-8165-03B6B695D855}" dt="2021-12-15T10:29:56.336" v="426"/>
          <ac:spMkLst>
            <pc:docMk/>
            <pc:sldMk cId="1871352455" sldId="268"/>
            <ac:spMk id="9" creationId="{E4D61FB6-2CD9-8C43-B67C-D301ED30AE2D}"/>
          </ac:spMkLst>
        </pc:spChg>
        <pc:spChg chg="del mod">
          <ac:chgData name="Shu Jiexiang" userId="61ec9c3f4fa49644" providerId="Windows Live" clId="Web-{173EC30B-AA13-482A-8165-03B6B695D855}" dt="2021-12-15T10:29:58.211" v="427"/>
          <ac:spMkLst>
            <pc:docMk/>
            <pc:sldMk cId="1871352455" sldId="268"/>
            <ac:spMk id="10" creationId="{E83FDFEF-8ACE-EB41-8C1A-871F7CCC3964}"/>
          </ac:spMkLst>
        </pc:spChg>
        <pc:spChg chg="del">
          <ac:chgData name="Shu Jiexiang" userId="61ec9c3f4fa49644" providerId="Windows Live" clId="Web-{173EC30B-AA13-482A-8165-03B6B695D855}" dt="2021-12-15T10:29:53.805" v="425"/>
          <ac:spMkLst>
            <pc:docMk/>
            <pc:sldMk cId="1871352455" sldId="268"/>
            <ac:spMk id="12" creationId="{55467CE9-6926-1748-8E58-AE95BA90AA8A}"/>
          </ac:spMkLst>
        </pc:spChg>
        <pc:spChg chg="ord">
          <ac:chgData name="Shu Jiexiang" userId="61ec9c3f4fa49644" providerId="Windows Live" clId="Web-{173EC30B-AA13-482A-8165-03B6B695D855}" dt="2021-12-15T10:30:10.618" v="429"/>
          <ac:spMkLst>
            <pc:docMk/>
            <pc:sldMk cId="1871352455" sldId="268"/>
            <ac:spMk id="18" creationId="{8B8C225A-678C-43CB-AD35-B8848E5215B6}"/>
          </ac:spMkLst>
        </pc:spChg>
        <pc:spChg chg="del mod">
          <ac:chgData name="Shu Jiexiang" userId="61ec9c3f4fa49644" providerId="Windows Live" clId="Web-{173EC30B-AA13-482A-8165-03B6B695D855}" dt="2021-12-15T10:20:49.288" v="348"/>
          <ac:spMkLst>
            <pc:docMk/>
            <pc:sldMk cId="1871352455" sldId="268"/>
            <ac:spMk id="23" creationId="{09FD9E64-940D-BE4F-88B0-83E6D7BAE0A8}"/>
          </ac:spMkLst>
        </pc:spChg>
        <pc:grpChg chg="add">
          <ac:chgData name="Shu Jiexiang" userId="61ec9c3f4fa49644" providerId="Windows Live" clId="Web-{173EC30B-AA13-482A-8165-03B6B695D855}" dt="2021-12-15T10:29:58.915" v="428"/>
          <ac:grpSpMkLst>
            <pc:docMk/>
            <pc:sldMk cId="1871352455" sldId="268"/>
            <ac:grpSpMk id="14" creationId="{CE7C3CCA-10FE-42AC-9FF4-427DBC02C09A}"/>
          </ac:grpSpMkLst>
        </pc:grpChg>
        <pc:picChg chg="mod">
          <ac:chgData name="Shu Jiexiang" userId="61ec9c3f4fa49644" providerId="Windows Live" clId="Web-{173EC30B-AA13-482A-8165-03B6B695D855}" dt="2021-12-15T10:30:33.369" v="431" actId="1076"/>
          <ac:picMkLst>
            <pc:docMk/>
            <pc:sldMk cId="1871352455" sldId="268"/>
            <ac:picMk id="3" creationId="{5A8B203B-43C4-43D2-81D4-B5AF133F150B}"/>
          </ac:picMkLst>
        </pc:picChg>
        <pc:picChg chg="ord">
          <ac:chgData name="Shu Jiexiang" userId="61ec9c3f4fa49644" providerId="Windows Live" clId="Web-{173EC30B-AA13-482A-8165-03B6B695D855}" dt="2021-12-15T10:30:20.978" v="430"/>
          <ac:picMkLst>
            <pc:docMk/>
            <pc:sldMk cId="1871352455" sldId="268"/>
            <ac:picMk id="5" creationId="{B2C44373-B35D-4AB7-A730-8D9F8B246AC0}"/>
          </ac:picMkLst>
        </pc:picChg>
      </pc:sldChg>
      <pc:sldChg chg="addSp delSp">
        <pc:chgData name="Shu Jiexiang" userId="61ec9c3f4fa49644" providerId="Windows Live" clId="Web-{173EC30B-AA13-482A-8165-03B6B695D855}" dt="2021-12-15T10:29:28.226" v="416"/>
        <pc:sldMkLst>
          <pc:docMk/>
          <pc:sldMk cId="120289738" sldId="269"/>
        </pc:sldMkLst>
        <pc:spChg chg="add">
          <ac:chgData name="Shu Jiexiang" userId="61ec9c3f4fa49644" providerId="Windows Live" clId="Web-{173EC30B-AA13-482A-8165-03B6B695D855}" dt="2021-12-15T10:20:20.396" v="342"/>
          <ac:spMkLst>
            <pc:docMk/>
            <pc:sldMk cId="120289738" sldId="269"/>
            <ac:spMk id="5" creationId="{63297F65-E0D7-4F1A-A6D7-F1310B6F7430}"/>
          </ac:spMkLst>
        </pc:spChg>
        <pc:spChg chg="del">
          <ac:chgData name="Shu Jiexiang" userId="61ec9c3f4fa49644" providerId="Windows Live" clId="Web-{173EC30B-AA13-482A-8165-03B6B695D855}" dt="2021-12-15T10:29:25.882" v="414"/>
          <ac:spMkLst>
            <pc:docMk/>
            <pc:sldMk cId="120289738" sldId="269"/>
            <ac:spMk id="9" creationId="{E4D61FB6-2CD9-8C43-B67C-D301ED30AE2D}"/>
          </ac:spMkLst>
        </pc:spChg>
        <pc:spChg chg="del">
          <ac:chgData name="Shu Jiexiang" userId="61ec9c3f4fa49644" providerId="Windows Live" clId="Web-{173EC30B-AA13-482A-8165-03B6B695D855}" dt="2021-12-15T10:29:27.148" v="415"/>
          <ac:spMkLst>
            <pc:docMk/>
            <pc:sldMk cId="120289738" sldId="269"/>
            <ac:spMk id="10" creationId="{E83FDFEF-8ACE-EB41-8C1A-871F7CCC3964}"/>
          </ac:spMkLst>
        </pc:spChg>
        <pc:spChg chg="del">
          <ac:chgData name="Shu Jiexiang" userId="61ec9c3f4fa49644" providerId="Windows Live" clId="Web-{173EC30B-AA13-482A-8165-03B6B695D855}" dt="2021-12-15T10:29:25.726" v="413"/>
          <ac:spMkLst>
            <pc:docMk/>
            <pc:sldMk cId="120289738" sldId="269"/>
            <ac:spMk id="12" creationId="{55467CE9-6926-1748-8E58-AE95BA90AA8A}"/>
          </ac:spMkLst>
        </pc:spChg>
        <pc:spChg chg="del">
          <ac:chgData name="Shu Jiexiang" userId="61ec9c3f4fa49644" providerId="Windows Live" clId="Web-{173EC30B-AA13-482A-8165-03B6B695D855}" dt="2021-12-15T10:20:20.005" v="341"/>
          <ac:spMkLst>
            <pc:docMk/>
            <pc:sldMk cId="120289738" sldId="269"/>
            <ac:spMk id="23" creationId="{09FD9E64-940D-BE4F-88B0-83E6D7BAE0A8}"/>
          </ac:spMkLst>
        </pc:spChg>
        <pc:grpChg chg="add">
          <ac:chgData name="Shu Jiexiang" userId="61ec9c3f4fa49644" providerId="Windows Live" clId="Web-{173EC30B-AA13-482A-8165-03B6B695D855}" dt="2021-12-15T10:29:28.226" v="416"/>
          <ac:grpSpMkLst>
            <pc:docMk/>
            <pc:sldMk cId="120289738" sldId="269"/>
            <ac:grpSpMk id="7" creationId="{A1EED5DD-5E6E-4E51-9F5C-188FBCD054CA}"/>
          </ac:grpSpMkLst>
        </pc:grpChg>
      </pc:sldChg>
      <pc:sldChg chg="addSp delSp modSp">
        <pc:chgData name="Shu Jiexiang" userId="61ec9c3f4fa49644" providerId="Windows Live" clId="Web-{173EC30B-AA13-482A-8165-03B6B695D855}" dt="2021-12-15T10:29:49.961" v="424"/>
        <pc:sldMkLst>
          <pc:docMk/>
          <pc:sldMk cId="2958422942" sldId="271"/>
        </pc:sldMkLst>
        <pc:spChg chg="add">
          <ac:chgData name="Shu Jiexiang" userId="61ec9c3f4fa49644" providerId="Windows Live" clId="Web-{173EC30B-AA13-482A-8165-03B6B695D855}" dt="2021-12-15T10:20:43.459" v="346"/>
          <ac:spMkLst>
            <pc:docMk/>
            <pc:sldMk cId="2958422942" sldId="271"/>
            <ac:spMk id="5" creationId="{B58F4381-9781-4D70-8DBD-C3A2C14DD1C2}"/>
          </ac:spMkLst>
        </pc:spChg>
        <pc:spChg chg="del">
          <ac:chgData name="Shu Jiexiang" userId="61ec9c3f4fa49644" providerId="Windows Live" clId="Web-{173EC30B-AA13-482A-8165-03B6B695D855}" dt="2021-12-15T10:29:45.398" v="422"/>
          <ac:spMkLst>
            <pc:docMk/>
            <pc:sldMk cId="2958422942" sldId="271"/>
            <ac:spMk id="9" creationId="{E4D61FB6-2CD9-8C43-B67C-D301ED30AE2D}"/>
          </ac:spMkLst>
        </pc:spChg>
        <pc:spChg chg="del mod">
          <ac:chgData name="Shu Jiexiang" userId="61ec9c3f4fa49644" providerId="Windows Live" clId="Web-{173EC30B-AA13-482A-8165-03B6B695D855}" dt="2021-12-15T10:29:48.508" v="423"/>
          <ac:spMkLst>
            <pc:docMk/>
            <pc:sldMk cId="2958422942" sldId="271"/>
            <ac:spMk id="10" creationId="{E83FDFEF-8ACE-EB41-8C1A-871F7CCC3964}"/>
          </ac:spMkLst>
        </pc:spChg>
        <pc:spChg chg="del">
          <ac:chgData name="Shu Jiexiang" userId="61ec9c3f4fa49644" providerId="Windows Live" clId="Web-{173EC30B-AA13-482A-8165-03B6B695D855}" dt="2021-12-15T10:29:43.648" v="421"/>
          <ac:spMkLst>
            <pc:docMk/>
            <pc:sldMk cId="2958422942" sldId="271"/>
            <ac:spMk id="12" creationId="{55467CE9-6926-1748-8E58-AE95BA90AA8A}"/>
          </ac:spMkLst>
        </pc:spChg>
        <pc:spChg chg="del">
          <ac:chgData name="Shu Jiexiang" userId="61ec9c3f4fa49644" providerId="Windows Live" clId="Web-{173EC30B-AA13-482A-8165-03B6B695D855}" dt="2021-12-15T10:20:43.116" v="345"/>
          <ac:spMkLst>
            <pc:docMk/>
            <pc:sldMk cId="2958422942" sldId="271"/>
            <ac:spMk id="23" creationId="{09FD9E64-940D-BE4F-88B0-83E6D7BAE0A8}"/>
          </ac:spMkLst>
        </pc:spChg>
        <pc:grpChg chg="add">
          <ac:chgData name="Shu Jiexiang" userId="61ec9c3f4fa49644" providerId="Windows Live" clId="Web-{173EC30B-AA13-482A-8165-03B6B695D855}" dt="2021-12-15T10:29:49.961" v="424"/>
          <ac:grpSpMkLst>
            <pc:docMk/>
            <pc:sldMk cId="2958422942" sldId="271"/>
            <ac:grpSpMk id="11" creationId="{693ABED1-9559-4CC3-9E92-64B81C5DF6AB}"/>
          </ac:grpSpMkLst>
        </pc:grpChg>
        <pc:picChg chg="mod">
          <ac:chgData name="Shu Jiexiang" userId="61ec9c3f4fa49644" providerId="Windows Live" clId="Web-{173EC30B-AA13-482A-8165-03B6B695D855}" dt="2021-12-15T09:10:59.857" v="36" actId="1076"/>
          <ac:picMkLst>
            <pc:docMk/>
            <pc:sldMk cId="2958422942" sldId="271"/>
            <ac:picMk id="2" creationId="{CCDF1C0F-ECC0-4A36-A8BC-20EA8355AEB3}"/>
          </ac:picMkLst>
        </pc:picChg>
      </pc:sldChg>
      <pc:sldChg chg="new del">
        <pc:chgData name="Shu Jiexiang" userId="61ec9c3f4fa49644" providerId="Windows Live" clId="Web-{173EC30B-AA13-482A-8165-03B6B695D855}" dt="2021-12-15T09:10:00.308" v="34"/>
        <pc:sldMkLst>
          <pc:docMk/>
          <pc:sldMk cId="1185877213" sldId="274"/>
        </pc:sldMkLst>
      </pc:sldChg>
    </pc:docChg>
  </pc:docChgLst>
  <pc:docChgLst>
    <pc:chgData name="润聪 陈" userId="86eb2256821ebded" providerId="LiveId" clId="{3E5296DA-FFDF-465A-B045-C46836A12F55}"/>
    <pc:docChg chg="undo custSel addSld delSld modSld">
      <pc:chgData name="润聪 陈" userId="86eb2256821ebded" providerId="LiveId" clId="{3E5296DA-FFDF-465A-B045-C46836A12F55}" dt="2021-12-15T10:19:45.796" v="1121" actId="1076"/>
      <pc:docMkLst>
        <pc:docMk/>
      </pc:docMkLst>
      <pc:sldChg chg="addSp delSp modSp mod">
        <pc:chgData name="润聪 陈" userId="86eb2256821ebded" providerId="LiveId" clId="{3E5296DA-FFDF-465A-B045-C46836A12F55}" dt="2021-12-14T18:31:58.612" v="394" actId="1076"/>
        <pc:sldMkLst>
          <pc:docMk/>
          <pc:sldMk cId="4056334314" sldId="259"/>
        </pc:sldMkLst>
        <pc:spChg chg="add del">
          <ac:chgData name="润聪 陈" userId="86eb2256821ebded" providerId="LiveId" clId="{3E5296DA-FFDF-465A-B045-C46836A12F55}" dt="2021-12-14T18:20:38.356" v="81"/>
          <ac:spMkLst>
            <pc:docMk/>
            <pc:sldMk cId="4056334314" sldId="259"/>
            <ac:spMk id="2" creationId="{A8316EE6-32FD-412A-8D3E-8B5C876F6442}"/>
          </ac:spMkLst>
        </pc:spChg>
        <pc:spChg chg="mod">
          <ac:chgData name="润聪 陈" userId="86eb2256821ebded" providerId="LiveId" clId="{3E5296DA-FFDF-465A-B045-C46836A12F55}" dt="2021-12-14T18:15:59.769" v="32" actId="20577"/>
          <ac:spMkLst>
            <pc:docMk/>
            <pc:sldMk cId="4056334314" sldId="259"/>
            <ac:spMk id="6" creationId="{59A68366-8720-F840-85E0-7BEF9061C9F1}"/>
          </ac:spMkLst>
        </pc:spChg>
        <pc:spChg chg="mod">
          <ac:chgData name="润聪 陈" userId="86eb2256821ebded" providerId="LiveId" clId="{3E5296DA-FFDF-465A-B045-C46836A12F55}" dt="2021-12-14T18:16:40.676" v="34" actId="1076"/>
          <ac:spMkLst>
            <pc:docMk/>
            <pc:sldMk cId="4056334314" sldId="259"/>
            <ac:spMk id="7" creationId="{DA57D212-85D0-5649-94B3-DE02B91031A1}"/>
          </ac:spMkLst>
        </pc:spChg>
        <pc:spChg chg="add mod">
          <ac:chgData name="润聪 陈" userId="86eb2256821ebded" providerId="LiveId" clId="{3E5296DA-FFDF-465A-B045-C46836A12F55}" dt="2021-12-14T18:31:58.612" v="394" actId="1076"/>
          <ac:spMkLst>
            <pc:docMk/>
            <pc:sldMk cId="4056334314" sldId="259"/>
            <ac:spMk id="13" creationId="{7972AD53-0955-4766-BFC7-430ED9BC286D}"/>
          </ac:spMkLst>
        </pc:spChg>
        <pc:spChg chg="mod">
          <ac:chgData name="润聪 陈" userId="86eb2256821ebded" providerId="LiveId" clId="{3E5296DA-FFDF-465A-B045-C46836A12F55}" dt="2021-12-14T18:26:25.772" v="195" actId="1076"/>
          <ac:spMkLst>
            <pc:docMk/>
            <pc:sldMk cId="4056334314" sldId="259"/>
            <ac:spMk id="15" creationId="{9A03627E-56F3-2140-B204-537F09A8D977}"/>
          </ac:spMkLst>
        </pc:spChg>
        <pc:picChg chg="add mod">
          <ac:chgData name="润聪 陈" userId="86eb2256821ebded" providerId="LiveId" clId="{3E5296DA-FFDF-465A-B045-C46836A12F55}" dt="2021-12-14T18:26:07.571" v="191" actId="1076"/>
          <ac:picMkLst>
            <pc:docMk/>
            <pc:sldMk cId="4056334314" sldId="259"/>
            <ac:picMk id="1027" creationId="{38E413B1-8670-4513-A658-F4E14BE7FD94}"/>
          </ac:picMkLst>
        </pc:picChg>
        <pc:picChg chg="del">
          <ac:chgData name="润聪 陈" userId="86eb2256821ebded" providerId="LiveId" clId="{3E5296DA-FFDF-465A-B045-C46836A12F55}" dt="2021-12-14T18:25:58.500" v="184" actId="478"/>
          <ac:picMkLst>
            <pc:docMk/>
            <pc:sldMk cId="4056334314" sldId="259"/>
            <ac:picMk id="1029" creationId="{61F31A07-2182-4FED-8DA7-FBBB3D8453AF}"/>
          </ac:picMkLst>
        </pc:picChg>
      </pc:sldChg>
      <pc:sldChg chg="addSp delSp modSp add mod">
        <pc:chgData name="润聪 陈" userId="86eb2256821ebded" providerId="LiveId" clId="{3E5296DA-FFDF-465A-B045-C46836A12F55}" dt="2021-12-14T18:39:46.731" v="537" actId="1076"/>
        <pc:sldMkLst>
          <pc:docMk/>
          <pc:sldMk cId="1793985504" sldId="262"/>
        </pc:sldMkLst>
        <pc:spChg chg="mod">
          <ac:chgData name="润聪 陈" userId="86eb2256821ebded" providerId="LiveId" clId="{3E5296DA-FFDF-465A-B045-C46836A12F55}" dt="2021-12-14T18:27:14.848" v="210" actId="20577"/>
          <ac:spMkLst>
            <pc:docMk/>
            <pc:sldMk cId="1793985504" sldId="262"/>
            <ac:spMk id="6" creationId="{59A68366-8720-F840-85E0-7BEF9061C9F1}"/>
          </ac:spMkLst>
        </pc:spChg>
        <pc:spChg chg="mod">
          <ac:chgData name="润聪 陈" userId="86eb2256821ebded" providerId="LiveId" clId="{3E5296DA-FFDF-465A-B045-C46836A12F55}" dt="2021-12-14T18:31:55.555" v="393" actId="1076"/>
          <ac:spMkLst>
            <pc:docMk/>
            <pc:sldMk cId="1793985504" sldId="262"/>
            <ac:spMk id="13" creationId="{7972AD53-0955-4766-BFC7-430ED9BC286D}"/>
          </ac:spMkLst>
        </pc:spChg>
        <pc:spChg chg="mod">
          <ac:chgData name="润聪 陈" userId="86eb2256821ebded" providerId="LiveId" clId="{3E5296DA-FFDF-465A-B045-C46836A12F55}" dt="2021-12-14T18:39:46.731" v="537" actId="1076"/>
          <ac:spMkLst>
            <pc:docMk/>
            <pc:sldMk cId="1793985504" sldId="262"/>
            <ac:spMk id="15" creationId="{9A03627E-56F3-2140-B204-537F09A8D977}"/>
          </ac:spMkLst>
        </pc:spChg>
        <pc:spChg chg="add del">
          <ac:chgData name="润聪 陈" userId="86eb2256821ebded" providerId="LiveId" clId="{3E5296DA-FFDF-465A-B045-C46836A12F55}" dt="2021-12-14T18:32:18.147" v="398" actId="22"/>
          <ac:spMkLst>
            <pc:docMk/>
            <pc:sldMk cId="1793985504" sldId="262"/>
            <ac:spMk id="16" creationId="{BFD22FA8-DBC7-46F7-8D17-5466B6171EA1}"/>
          </ac:spMkLst>
        </pc:spChg>
        <pc:picChg chg="del">
          <ac:chgData name="润聪 陈" userId="86eb2256821ebded" providerId="LiveId" clId="{3E5296DA-FFDF-465A-B045-C46836A12F55}" dt="2021-12-14T18:31:46.511" v="386" actId="478"/>
          <ac:picMkLst>
            <pc:docMk/>
            <pc:sldMk cId="1793985504" sldId="262"/>
            <ac:picMk id="1027" creationId="{38E413B1-8670-4513-A658-F4E14BE7FD94}"/>
          </ac:picMkLst>
        </pc:picChg>
        <pc:picChg chg="add mod">
          <ac:chgData name="润聪 陈" userId="86eb2256821ebded" providerId="LiveId" clId="{3E5296DA-FFDF-465A-B045-C46836A12F55}" dt="2021-12-14T18:31:53.339" v="392" actId="1076"/>
          <ac:picMkLst>
            <pc:docMk/>
            <pc:sldMk cId="1793985504" sldId="262"/>
            <ac:picMk id="2050" creationId="{C8956035-D2D2-4ED0-BE02-27F2941F9C81}"/>
          </ac:picMkLst>
        </pc:picChg>
      </pc:sldChg>
      <pc:sldChg chg="addSp delSp modSp add mod">
        <pc:chgData name="润聪 陈" userId="86eb2256821ebded" providerId="LiveId" clId="{3E5296DA-FFDF-465A-B045-C46836A12F55}" dt="2021-12-14T18:51:22.027" v="937" actId="20577"/>
        <pc:sldMkLst>
          <pc:docMk/>
          <pc:sldMk cId="134109046" sldId="263"/>
        </pc:sldMkLst>
        <pc:spChg chg="mod">
          <ac:chgData name="润聪 陈" userId="86eb2256821ebded" providerId="LiveId" clId="{3E5296DA-FFDF-465A-B045-C46836A12F55}" dt="2021-12-14T18:49:00.180" v="750" actId="20577"/>
          <ac:spMkLst>
            <pc:docMk/>
            <pc:sldMk cId="134109046" sldId="263"/>
            <ac:spMk id="6" creationId="{59A68366-8720-F840-85E0-7BEF9061C9F1}"/>
          </ac:spMkLst>
        </pc:spChg>
        <pc:spChg chg="mod">
          <ac:chgData name="润聪 陈" userId="86eb2256821ebded" providerId="LiveId" clId="{3E5296DA-FFDF-465A-B045-C46836A12F55}" dt="2021-12-14T18:51:22.027" v="937" actId="20577"/>
          <ac:spMkLst>
            <pc:docMk/>
            <pc:sldMk cId="134109046" sldId="263"/>
            <ac:spMk id="13" creationId="{7972AD53-0955-4766-BFC7-430ED9BC286D}"/>
          </ac:spMkLst>
        </pc:spChg>
        <pc:spChg chg="mod">
          <ac:chgData name="润聪 陈" userId="86eb2256821ebded" providerId="LiveId" clId="{3E5296DA-FFDF-465A-B045-C46836A12F55}" dt="2021-12-14T18:48:30.137" v="711"/>
          <ac:spMkLst>
            <pc:docMk/>
            <pc:sldMk cId="134109046" sldId="263"/>
            <ac:spMk id="15" creationId="{9A03627E-56F3-2140-B204-537F09A8D977}"/>
          </ac:spMkLst>
        </pc:spChg>
        <pc:picChg chg="del mod">
          <ac:chgData name="润聪 陈" userId="86eb2256821ebded" providerId="LiveId" clId="{3E5296DA-FFDF-465A-B045-C46836A12F55}" dt="2021-12-14T18:39:20.477" v="528" actId="478"/>
          <ac:picMkLst>
            <pc:docMk/>
            <pc:sldMk cId="134109046" sldId="263"/>
            <ac:picMk id="2050" creationId="{C8956035-D2D2-4ED0-BE02-27F2941F9C81}"/>
          </ac:picMkLst>
        </pc:picChg>
        <pc:picChg chg="add del mod">
          <ac:chgData name="润聪 陈" userId="86eb2256821ebded" providerId="LiveId" clId="{3E5296DA-FFDF-465A-B045-C46836A12F55}" dt="2021-12-14T18:48:31.080" v="716" actId="478"/>
          <ac:picMkLst>
            <pc:docMk/>
            <pc:sldMk cId="134109046" sldId="263"/>
            <ac:picMk id="3074" creationId="{C9E07065-A34B-468A-AA48-9A7B6BC9D432}"/>
          </ac:picMkLst>
        </pc:picChg>
        <pc:picChg chg="add del mod">
          <ac:chgData name="润聪 陈" userId="86eb2256821ebded" providerId="LiveId" clId="{3E5296DA-FFDF-465A-B045-C46836A12F55}" dt="2021-12-14T18:48:30.908" v="715"/>
          <ac:picMkLst>
            <pc:docMk/>
            <pc:sldMk cId="134109046" sldId="263"/>
            <ac:picMk id="3076" creationId="{B65BF55E-9510-4239-810A-20D6892E0097}"/>
          </ac:picMkLst>
        </pc:picChg>
      </pc:sldChg>
      <pc:sldChg chg="add del">
        <pc:chgData name="润聪 陈" userId="86eb2256821ebded" providerId="LiveId" clId="{3E5296DA-FFDF-465A-B045-C46836A12F55}" dt="2021-12-14T18:47:33.989" v="707"/>
        <pc:sldMkLst>
          <pc:docMk/>
          <pc:sldMk cId="2234764199" sldId="264"/>
        </pc:sldMkLst>
      </pc:sldChg>
      <pc:sldChg chg="addSp delSp modSp add mod">
        <pc:chgData name="润聪 陈" userId="86eb2256821ebded" providerId="LiveId" clId="{3E5296DA-FFDF-465A-B045-C46836A12F55}" dt="2021-12-15T10:19:45.796" v="1121" actId="1076"/>
        <pc:sldMkLst>
          <pc:docMk/>
          <pc:sldMk cId="4288119073" sldId="264"/>
        </pc:sldMkLst>
        <pc:spChg chg="del mod">
          <ac:chgData name="润聪 陈" userId="86eb2256821ebded" providerId="LiveId" clId="{3E5296DA-FFDF-465A-B045-C46836A12F55}" dt="2021-12-15T09:53:27.933" v="1009" actId="478"/>
          <ac:spMkLst>
            <pc:docMk/>
            <pc:sldMk cId="4288119073" sldId="264"/>
            <ac:spMk id="15" creationId="{9A03627E-56F3-2140-B204-537F09A8D977}"/>
          </ac:spMkLst>
        </pc:spChg>
        <pc:picChg chg="add mod">
          <ac:chgData name="润聪 陈" userId="86eb2256821ebded" providerId="LiveId" clId="{3E5296DA-FFDF-465A-B045-C46836A12F55}" dt="2021-12-15T10:00:05.205" v="1036" actId="1076"/>
          <ac:picMkLst>
            <pc:docMk/>
            <pc:sldMk cId="4288119073" sldId="264"/>
            <ac:picMk id="5" creationId="{12610EC7-DDC5-4A17-8BDB-80D3509AFCDD}"/>
          </ac:picMkLst>
        </pc:picChg>
        <pc:picChg chg="add mod">
          <ac:chgData name="润聪 陈" userId="86eb2256821ebded" providerId="LiveId" clId="{3E5296DA-FFDF-465A-B045-C46836A12F55}" dt="2021-12-15T10:01:35.740" v="1038" actId="1076"/>
          <ac:picMkLst>
            <pc:docMk/>
            <pc:sldMk cId="4288119073" sldId="264"/>
            <ac:picMk id="14" creationId="{51EDC44A-D065-4389-AE98-4BE1D6A00D49}"/>
          </ac:picMkLst>
        </pc:picChg>
        <pc:picChg chg="add mod">
          <ac:chgData name="润聪 陈" userId="86eb2256821ebded" providerId="LiveId" clId="{3E5296DA-FFDF-465A-B045-C46836A12F55}" dt="2021-12-15T10:19:45.796" v="1121" actId="1076"/>
          <ac:picMkLst>
            <pc:docMk/>
            <pc:sldMk cId="4288119073" sldId="264"/>
            <ac:picMk id="22" creationId="{62A9C5F9-F889-492E-BBDC-927188197009}"/>
          </ac:picMkLst>
        </pc:picChg>
        <pc:picChg chg="add del mod">
          <ac:chgData name="润聪 陈" userId="86eb2256821ebded" providerId="LiveId" clId="{3E5296DA-FFDF-465A-B045-C46836A12F55}" dt="2021-12-15T10:19:28.121" v="1109" actId="478"/>
          <ac:picMkLst>
            <pc:docMk/>
            <pc:sldMk cId="4288119073" sldId="264"/>
            <ac:picMk id="24" creationId="{A882C62D-561C-4616-B399-61079595DBF6}"/>
          </ac:picMkLst>
        </pc:picChg>
        <pc:picChg chg="add mod">
          <ac:chgData name="润聪 陈" userId="86eb2256821ebded" providerId="LiveId" clId="{3E5296DA-FFDF-465A-B045-C46836A12F55}" dt="2021-12-15T10:19:43.779" v="1120" actId="1076"/>
          <ac:picMkLst>
            <pc:docMk/>
            <pc:sldMk cId="4288119073" sldId="264"/>
            <ac:picMk id="25" creationId="{6A37358F-10F2-42BE-9BF4-DB840AD9576C}"/>
          </ac:picMkLst>
        </pc:picChg>
        <pc:picChg chg="del">
          <ac:chgData name="润聪 陈" userId="86eb2256821ebded" providerId="LiveId" clId="{3E5296DA-FFDF-465A-B045-C46836A12F55}" dt="2021-12-15T09:53:15.463" v="999" actId="478"/>
          <ac:picMkLst>
            <pc:docMk/>
            <pc:sldMk cId="4288119073" sldId="264"/>
            <ac:picMk id="3076" creationId="{B65BF55E-9510-4239-810A-20D6892E0097}"/>
          </ac:picMkLst>
        </pc:picChg>
        <pc:cxnChg chg="add del mod">
          <ac:chgData name="润聪 陈" userId="86eb2256821ebded" providerId="LiveId" clId="{3E5296DA-FFDF-465A-B045-C46836A12F55}" dt="2021-12-15T09:59:31.601" v="1028" actId="478"/>
          <ac:cxnSpMkLst>
            <pc:docMk/>
            <pc:sldMk cId="4288119073" sldId="264"/>
            <ac:cxnSpMk id="17" creationId="{F7338FFC-FF9E-4157-B3B7-855D8407DFAF}"/>
          </ac:cxnSpMkLst>
        </pc:cxnChg>
        <pc:cxnChg chg="add mod">
          <ac:chgData name="润聪 陈" userId="86eb2256821ebded" providerId="LiveId" clId="{3E5296DA-FFDF-465A-B045-C46836A12F55}" dt="2021-12-15T10:01:33.366" v="1037" actId="1076"/>
          <ac:cxnSpMkLst>
            <pc:docMk/>
            <pc:sldMk cId="4288119073" sldId="264"/>
            <ac:cxnSpMk id="19" creationId="{3FE9DBF2-E079-4991-B1C7-DB4EB755D9D0}"/>
          </ac:cxnSpMkLst>
        </pc:cxnChg>
      </pc:sldChg>
      <pc:sldChg chg="addSp delSp modSp add del mod">
        <pc:chgData name="润聪 陈" userId="86eb2256821ebded" providerId="LiveId" clId="{3E5296DA-FFDF-465A-B045-C46836A12F55}" dt="2021-12-15T10:17:33.575" v="1108" actId="47"/>
        <pc:sldMkLst>
          <pc:docMk/>
          <pc:sldMk cId="2143171618" sldId="265"/>
        </pc:sldMkLst>
        <pc:spChg chg="mod">
          <ac:chgData name="润聪 陈" userId="86eb2256821ebded" providerId="LiveId" clId="{3E5296DA-FFDF-465A-B045-C46836A12F55}" dt="2021-12-14T18:51:49.447" v="968" actId="20577"/>
          <ac:spMkLst>
            <pc:docMk/>
            <pc:sldMk cId="2143171618" sldId="265"/>
            <ac:spMk id="6" creationId="{59A68366-8720-F840-85E0-7BEF9061C9F1}"/>
          </ac:spMkLst>
        </pc:spChg>
        <pc:spChg chg="del">
          <ac:chgData name="润聪 陈" userId="86eb2256821ebded" providerId="LiveId" clId="{3E5296DA-FFDF-465A-B045-C46836A12F55}" dt="2021-12-14T18:51:52.331" v="969" actId="478"/>
          <ac:spMkLst>
            <pc:docMk/>
            <pc:sldMk cId="2143171618" sldId="265"/>
            <ac:spMk id="13" creationId="{7972AD53-0955-4766-BFC7-430ED9BC286D}"/>
          </ac:spMkLst>
        </pc:spChg>
        <pc:spChg chg="del">
          <ac:chgData name="润聪 陈" userId="86eb2256821ebded" providerId="LiveId" clId="{3E5296DA-FFDF-465A-B045-C46836A12F55}" dt="2021-12-14T18:51:54.046" v="971" actId="478"/>
          <ac:spMkLst>
            <pc:docMk/>
            <pc:sldMk cId="2143171618" sldId="265"/>
            <ac:spMk id="15" creationId="{9A03627E-56F3-2140-B204-537F09A8D977}"/>
          </ac:spMkLst>
        </pc:spChg>
        <pc:picChg chg="add del mod">
          <ac:chgData name="润聪 陈" userId="86eb2256821ebded" providerId="LiveId" clId="{3E5296DA-FFDF-465A-B045-C46836A12F55}" dt="2021-12-15T10:09:32.378" v="1039" actId="21"/>
          <ac:picMkLst>
            <pc:docMk/>
            <pc:sldMk cId="2143171618" sldId="265"/>
            <ac:picMk id="3" creationId="{BFF44592-87DA-42DE-A6E8-C6077EA69F3C}"/>
          </ac:picMkLst>
        </pc:picChg>
        <pc:picChg chg="add del mod">
          <ac:chgData name="润聪 陈" userId="86eb2256821ebded" providerId="LiveId" clId="{3E5296DA-FFDF-465A-B045-C46836A12F55}" dt="2021-12-15T10:09:47.085" v="1044" actId="21"/>
          <ac:picMkLst>
            <pc:docMk/>
            <pc:sldMk cId="2143171618" sldId="265"/>
            <ac:picMk id="11" creationId="{59EC561E-4ABD-4E7B-931D-DC499375456E}"/>
          </ac:picMkLst>
        </pc:picChg>
        <pc:picChg chg="add del mod">
          <ac:chgData name="润聪 陈" userId="86eb2256821ebded" providerId="LiveId" clId="{3E5296DA-FFDF-465A-B045-C46836A12F55}" dt="2021-12-15T10:10:11.309" v="1054" actId="21"/>
          <ac:picMkLst>
            <pc:docMk/>
            <pc:sldMk cId="2143171618" sldId="265"/>
            <ac:picMk id="16" creationId="{B6E91B9C-5641-45B8-A2EA-0696E17E0131}"/>
          </ac:picMkLst>
        </pc:picChg>
        <pc:picChg chg="add del mod">
          <ac:chgData name="润聪 陈" userId="86eb2256821ebded" providerId="LiveId" clId="{3E5296DA-FFDF-465A-B045-C46836A12F55}" dt="2021-12-15T10:11:10.383" v="1084" actId="478"/>
          <ac:picMkLst>
            <pc:docMk/>
            <pc:sldMk cId="2143171618" sldId="265"/>
            <ac:picMk id="18" creationId="{631A72A2-084B-4F02-9A90-12EF3805CF6E}"/>
          </ac:picMkLst>
        </pc:picChg>
        <pc:picChg chg="del">
          <ac:chgData name="润聪 陈" userId="86eb2256821ebded" providerId="LiveId" clId="{3E5296DA-FFDF-465A-B045-C46836A12F55}" dt="2021-12-14T18:51:52.855" v="970" actId="478"/>
          <ac:picMkLst>
            <pc:docMk/>
            <pc:sldMk cId="2143171618" sldId="265"/>
            <ac:picMk id="3076" creationId="{B65BF55E-9510-4239-810A-20D6892E00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2DB2E-3096-415E-B8E6-718BCE770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666488-A5F8-45BD-AED9-9C600660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F99FE-3BFE-46EF-A4BE-BC084D47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1EE-9948-45E4-BF3B-324A3B25411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E0D4E-20E6-4414-8528-58D1E20C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A44F9-9A47-4C94-8E57-C2A5CAF1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45D1-51D0-4030-806B-34CF6B696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2D706-4299-4356-B5AB-51BF758E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DAD4F3-D2CF-4441-9CF0-0910592FB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6312D-DB98-4444-ADC0-94C21227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1EE-9948-45E4-BF3B-324A3B25411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4DCC5-686C-4D71-AD9C-DBC05298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EA198-2696-446A-8059-64670D7C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45D1-51D0-4030-806B-34CF6B696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0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BEBFE4-BBA0-4266-95FF-8419965C6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E05770-495C-45A0-96A7-0DC086A16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E3724-B4AA-41A9-9066-534D48CF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1EE-9948-45E4-BF3B-324A3B25411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FAC84-62B8-412C-BBF6-12BF45B9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8FA87-4251-4802-8159-C16FFB5C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45D1-51D0-4030-806B-34CF6B696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7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3D877-D02E-4737-AFC4-52B06125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A3A7C-E3F6-4BFD-B421-677A33014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4B86A-1F5D-419C-8C67-D08FE59F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1EE-9948-45E4-BF3B-324A3B25411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E58AC-F73C-459C-89E1-0936836D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3614C-F638-42CA-8EE8-665EBBD3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45D1-51D0-4030-806B-34CF6B696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A82CB-FD25-4DED-9ED2-9E1D604B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A6D646-1039-407A-9016-686EBE50D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BE518-BE46-4D34-BC62-AD01D0A6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1EE-9948-45E4-BF3B-324A3B25411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5E990-AFC0-4F7A-97C4-C3AE5247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7DB37-3FCA-45B9-846B-34DB753D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45D1-51D0-4030-806B-34CF6B696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53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A6D0D-3C44-4AED-9B69-A9199C0C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3347E-A19A-4E6B-9B55-67ABD89EB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4E9B58-6063-4856-84E8-BAA625D3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414AC-FBCF-4E75-8AC3-1268A607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1EE-9948-45E4-BF3B-324A3B25411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408FAA-D498-4519-AE0C-A3BC7E1B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B0C1E5-E740-49F7-A7C0-331B3A1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45D1-51D0-4030-806B-34CF6B696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60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E2451-A3FB-42D2-81C1-FF18A423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B53646-AFFA-4E64-8972-278D28829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C0E0B5-C720-41B7-A02D-C42B5B66E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B7B5DE-CFFE-47DF-8B76-7D79BCBCF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76BA40-91FA-4531-9B12-4B378D783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2FF5CE-6035-417F-A04F-7A22B109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1EE-9948-45E4-BF3B-324A3B25411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AC9CEF-865C-4EB7-96E1-51352508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606CEF-EF1C-45B7-8C1C-84124F3A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45D1-51D0-4030-806B-34CF6B696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31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3A06B-0BEF-48BA-B032-68D94BE5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412560-1CDD-4A65-A81C-4D453F98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1EE-9948-45E4-BF3B-324A3B25411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B7B9B3-26C0-483F-9FB4-EEC37B1B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541C10-9711-409E-856A-0E08DB08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45D1-51D0-4030-806B-34CF6B696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4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E61199-52B6-48B1-B7AB-00C00D7F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1EE-9948-45E4-BF3B-324A3B25411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6FEBF5-1D4C-4F0B-832B-B7182E66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8107F-013D-4401-BA59-EB0ED8D4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45D1-51D0-4030-806B-34CF6B696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3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C909E-57E5-47FD-AB8C-96EF771F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19932-DF36-4BD0-84C7-296DF4525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5748A2-F74D-421A-BD35-749D11E5D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D988E5-D532-4CF9-BCA2-1ADC6748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1EE-9948-45E4-BF3B-324A3B25411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49F76-2A0D-4ED6-B217-AA7DABD2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D5B9A9-EA55-4ED1-B397-28D24C11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45D1-51D0-4030-806B-34CF6B696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6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9546F-AF2C-461F-BF7D-0314C8F2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107E37-C3EC-40F4-B0A0-A8DB15183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8F5E6E-8985-4D09-92AA-E11A0C633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8823C-F870-44F4-9A7C-219C434B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FB1EE-9948-45E4-BF3B-324A3B25411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0E4F5B-0C29-4359-B5CD-FF299C17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19AAFF-2AD8-4F14-B158-09425712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45D1-51D0-4030-806B-34CF6B696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18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9140CA-8946-444E-BD6E-C4963ED9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87DBB3-15A1-4B56-9FFE-7D04CDF1E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43F8B-61EE-4E18-B4A1-2FBE0D673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FB1EE-9948-45E4-BF3B-324A3B25411F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06215-5690-4CEB-90F9-6A33D3E81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50BD2-230F-4820-987F-FEEA089EE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45D1-51D0-4030-806B-34CF6B696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7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stockphoto.com/de/foto/mann-f%C3%BCr-mit-tools-gm469295486-6142132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stockphoto.com/de/foto/mann-f%C3%BCr-mit-tools-gm469295486-6142132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00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Craftive</a:t>
            </a:r>
            <a:r>
              <a:rPr lang="en-US" altLang="zh-CN" sz="40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 App: The creative Craftsman</a:t>
            </a:r>
          </a:p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 – IPP Presentation M3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425451" y="2602004"/>
            <a:ext cx="11345332" cy="1274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Fantastic Trio: Lisa </a:t>
            </a:r>
            <a:r>
              <a:rPr lang="en-US" sz="18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Weinmann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Jiexiang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Shu, </a:t>
            </a:r>
            <a:r>
              <a:rPr lang="en-US" sz="18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Runcong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Chen</a:t>
            </a:r>
          </a:p>
          <a:p>
            <a:pPr>
              <a:lnSpc>
                <a:spcPct val="150000"/>
              </a:lnSpc>
            </a:pPr>
            <a:r>
              <a:rPr lang="en-US" sz="18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Technische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Universität München</a:t>
            </a: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de-DE" altLang="zh-CN" sz="18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unich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15.12.2021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7F978A1-CA61-E543-BEC4-071C3B9E3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006" y="2307929"/>
            <a:ext cx="3469931" cy="2590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0E03DAC-088B-6B45-BBBE-D55D284BB0F2}"/>
              </a:ext>
            </a:extLst>
          </p:cNvPr>
          <p:cNvSpPr txBox="1"/>
          <p:nvPr/>
        </p:nvSpPr>
        <p:spPr>
          <a:xfrm>
            <a:off x="8265006" y="4950425"/>
            <a:ext cx="34699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i="1">
                <a:solidFill>
                  <a:schemeClr val="bg1">
                    <a:lumMod val="85000"/>
                  </a:schemeClr>
                </a:solidFill>
              </a:rPr>
              <a:t>Source: </a:t>
            </a:r>
            <a:r>
              <a:rPr lang="de-DE" sz="1000">
                <a:solidFill>
                  <a:schemeClr val="bg1">
                    <a:lumMod val="8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Mann Für Mit Tools Stockfoto und mehr Bilder von Handwerker - iStock (istockphoto.com)</a:t>
            </a:r>
            <a:endParaRPr lang="de-DE" sz="1000" i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C1FA790-E25F-AD43-B7B8-F61C6707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54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14078" y="1290471"/>
            <a:ext cx="10592753" cy="55039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Qualitative Evaluation: </a:t>
            </a:r>
            <a:br>
              <a:rPr lang="en-US" sz="36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</a:br>
            <a:r>
              <a:rPr lang="en-US" sz="32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Missing/unnecessary functions</a:t>
            </a:r>
            <a:endParaRPr lang="de-DE" sz="3200">
              <a:solidFill>
                <a:schemeClr val="tx2">
                  <a:lumMod val="50000"/>
                </a:schemeClr>
              </a:solidFill>
              <a:ea typeface="等线" panose="020F0502020204030204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altLang="zh-CN" sz="2800">
              <a:solidFill>
                <a:schemeClr val="accent3"/>
              </a:solidFill>
              <a:latin typeface="Calibri"/>
              <a:ea typeface="字魂58号-创中黑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CN" sz="2800">
                <a:solidFill>
                  <a:schemeClr val="accent3"/>
                </a:solidFill>
                <a:latin typeface="Calibri"/>
                <a:ea typeface="字魂58号-创中黑"/>
                <a:cs typeface="Calibri"/>
              </a:rPr>
              <a:t>Additional submit buttons</a:t>
            </a:r>
            <a:endParaRPr lang="en-US" altLang="zh-CN" sz="2800">
              <a:solidFill>
                <a:schemeClr val="accent3"/>
              </a:solidFill>
              <a:latin typeface="Calibri"/>
              <a:ea typeface="等线" panose="020F0502020204030204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altLang="zh-CN" sz="2800">
              <a:solidFill>
                <a:schemeClr val="tx2">
                  <a:lumMod val="50000"/>
                </a:schemeClr>
              </a:solidFill>
              <a:latin typeface="Calibri"/>
              <a:ea typeface="字魂58号-创中黑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Modify pop-up notifications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altLang="zh-CN" sz="2800">
              <a:solidFill>
                <a:schemeClr val="tx2">
                  <a:lumMod val="50000"/>
                </a:schemeClr>
              </a:solidFill>
              <a:latin typeface="Calibri"/>
              <a:ea typeface="字魂58号-创中黑"/>
              <a:cs typeface="Calibri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chemeClr val="accent3"/>
              </a:solidFill>
              <a:latin typeface="Calibri"/>
              <a:ea typeface="等线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altLang="zh-CN" sz="2800">
              <a:solidFill>
                <a:schemeClr val="tx2">
                  <a:lumMod val="50000"/>
                </a:schemeClr>
              </a:solidFill>
              <a:latin typeface="Calibri"/>
              <a:ea typeface="字魂58号-创中黑"/>
              <a:cs typeface="Calibri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10</a:t>
            </a:fld>
            <a:endParaRPr lang="de-DE"/>
          </a:p>
        </p:txBody>
      </p:sp>
      <p:sp>
        <p:nvSpPr>
          <p:cNvPr id="5" name="Fußzeilenplatzhalter 7">
            <a:extLst>
              <a:ext uri="{FF2B5EF4-FFF2-40B4-BE49-F238E27FC236}">
                <a16:creationId xmlns:a16="http://schemas.microsoft.com/office/drawing/2014/main" id="{63297F65-E0D7-4F1A-A6D7-F1310B6F7430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Weinmann,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15.12.21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1EED5DD-5E6E-4E51-9F5C-188FBCD054CA}"/>
              </a:ext>
            </a:extLst>
          </p:cNvPr>
          <p:cNvGrpSpPr/>
          <p:nvPr/>
        </p:nvGrpSpPr>
        <p:grpSpPr>
          <a:xfrm>
            <a:off x="425910" y="443380"/>
            <a:ext cx="7152450" cy="372538"/>
            <a:chOff x="862939" y="443380"/>
            <a:chExt cx="7152450" cy="372538"/>
          </a:xfrm>
        </p:grpSpPr>
        <p:sp>
          <p:nvSpPr>
            <p:cNvPr id="14" name="Titel 2">
              <a:extLst>
                <a:ext uri="{FF2B5EF4-FFF2-40B4-BE49-F238E27FC236}">
                  <a16:creationId xmlns:a16="http://schemas.microsoft.com/office/drawing/2014/main" id="{A100C640-3F92-4892-98CB-F83DCA99FFFF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Frameworks</a:t>
              </a:r>
            </a:p>
          </p:txBody>
        </p:sp>
        <p:sp>
          <p:nvSpPr>
            <p:cNvPr id="15" name="Titel 2">
              <a:extLst>
                <a:ext uri="{FF2B5EF4-FFF2-40B4-BE49-F238E27FC236}">
                  <a16:creationId xmlns:a16="http://schemas.microsoft.com/office/drawing/2014/main" id="{6A70F60E-28BB-4FE2-B9AD-B647A20F469F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26762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Web Prototype</a:t>
              </a:r>
            </a:p>
          </p:txBody>
        </p:sp>
        <p:sp>
          <p:nvSpPr>
            <p:cNvPr id="16" name="Titel 2">
              <a:extLst>
                <a:ext uri="{FF2B5EF4-FFF2-40B4-BE49-F238E27FC236}">
                  <a16:creationId xmlns:a16="http://schemas.microsoft.com/office/drawing/2014/main" id="{2ED1035B-3BB0-4580-8D67-AFD686FE9FCC}"/>
                </a:ext>
              </a:extLst>
            </p:cNvPr>
            <p:cNvSpPr txBox="1">
              <a:spLocks/>
            </p:cNvSpPr>
            <p:nvPr/>
          </p:nvSpPr>
          <p:spPr>
            <a:xfrm>
              <a:off x="5222983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Qualitative Evaluation</a:t>
              </a:r>
            </a:p>
          </p:txBody>
        </p:sp>
      </p:grpSp>
      <p:pic>
        <p:nvPicPr>
          <p:cNvPr id="9" name="Grafik 9">
            <a:extLst>
              <a:ext uri="{FF2B5EF4-FFF2-40B4-BE49-F238E27FC236}">
                <a16:creationId xmlns:a16="http://schemas.microsoft.com/office/drawing/2014/main" id="{F7442D50-E462-47BF-8C2D-8AAB7B267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102" y="446314"/>
            <a:ext cx="2854580" cy="5638799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743EBCD4-7C7D-4FE9-BE9F-46A34FC7ECB2}"/>
              </a:ext>
            </a:extLst>
          </p:cNvPr>
          <p:cNvSpPr/>
          <p:nvPr/>
        </p:nvSpPr>
        <p:spPr>
          <a:xfrm>
            <a:off x="6985705" y="5477275"/>
            <a:ext cx="2888774" cy="477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8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14078" y="1290471"/>
            <a:ext cx="10592753" cy="42112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Qualitative Evaluation: </a:t>
            </a:r>
            <a:b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</a:br>
            <a:r>
              <a:rPr lang="en-US" altLang="zh-CN" sz="32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Understandable designs</a:t>
            </a:r>
            <a:endParaRPr lang="en-US" altLang="zh-CN" sz="320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altLang="zh-CN" sz="2800">
              <a:solidFill>
                <a:schemeClr val="tx2">
                  <a:lumMod val="50000"/>
                </a:schemeClr>
              </a:solidFill>
              <a:latin typeface="Calibri"/>
              <a:ea typeface="字魂58号-创中黑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Functionalities of buttons not recognized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altLang="zh-CN" sz="2800">
              <a:solidFill>
                <a:schemeClr val="tx2">
                  <a:lumMod val="50000"/>
                </a:schemeClr>
              </a:solidFill>
              <a:latin typeface="Calibri"/>
              <a:ea typeface="字魂58号-创中黑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CN" sz="2800">
                <a:solidFill>
                  <a:schemeClr val="accent3"/>
                </a:solidFill>
                <a:latin typeface="Calibri"/>
                <a:ea typeface="字魂58号-创中黑"/>
                <a:cs typeface="Calibri"/>
              </a:rPr>
              <a:t>"Location" icon when entering zip code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altLang="zh-CN" sz="2800">
              <a:solidFill>
                <a:schemeClr val="tx2">
                  <a:lumMod val="50000"/>
                </a:schemeClr>
              </a:solidFill>
              <a:latin typeface="Calibri"/>
              <a:ea typeface="字魂58号-创中黑"/>
              <a:cs typeface="Calibri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425451" y="2133100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11</a:t>
            </a:fld>
            <a:endParaRPr lang="de-DE"/>
          </a:p>
        </p:txBody>
      </p:sp>
      <p:sp>
        <p:nvSpPr>
          <p:cNvPr id="3" name="Fußzeilenplatzhalter 7">
            <a:extLst>
              <a:ext uri="{FF2B5EF4-FFF2-40B4-BE49-F238E27FC236}">
                <a16:creationId xmlns:a16="http://schemas.microsoft.com/office/drawing/2014/main" id="{3398D08C-CACB-4A54-990F-CF23A0A9CDFB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Weinmann,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15.12.21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6205E5D-BBA2-455C-91CA-0D6CB324F685}"/>
              </a:ext>
            </a:extLst>
          </p:cNvPr>
          <p:cNvGrpSpPr/>
          <p:nvPr/>
        </p:nvGrpSpPr>
        <p:grpSpPr>
          <a:xfrm>
            <a:off x="425910" y="443380"/>
            <a:ext cx="7152450" cy="372538"/>
            <a:chOff x="862939" y="443380"/>
            <a:chExt cx="7152450" cy="372538"/>
          </a:xfrm>
        </p:grpSpPr>
        <p:sp>
          <p:nvSpPr>
            <p:cNvPr id="17" name="Titel 2">
              <a:extLst>
                <a:ext uri="{FF2B5EF4-FFF2-40B4-BE49-F238E27FC236}">
                  <a16:creationId xmlns:a16="http://schemas.microsoft.com/office/drawing/2014/main" id="{301BF823-BACC-4DF2-A66C-CA260F73FA8C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Frameworks</a:t>
              </a:r>
            </a:p>
          </p:txBody>
        </p:sp>
        <p:sp>
          <p:nvSpPr>
            <p:cNvPr id="18" name="Titel 2">
              <a:extLst>
                <a:ext uri="{FF2B5EF4-FFF2-40B4-BE49-F238E27FC236}">
                  <a16:creationId xmlns:a16="http://schemas.microsoft.com/office/drawing/2014/main" id="{EC08A4A2-DD0B-43E4-8CF9-D7542B256207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26762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Web Prototype</a:t>
              </a:r>
            </a:p>
          </p:txBody>
        </p:sp>
        <p:sp>
          <p:nvSpPr>
            <p:cNvPr id="19" name="Titel 2">
              <a:extLst>
                <a:ext uri="{FF2B5EF4-FFF2-40B4-BE49-F238E27FC236}">
                  <a16:creationId xmlns:a16="http://schemas.microsoft.com/office/drawing/2014/main" id="{3BED2408-8281-4DF5-B7A5-66C8D7444621}"/>
                </a:ext>
              </a:extLst>
            </p:cNvPr>
            <p:cNvSpPr txBox="1">
              <a:spLocks/>
            </p:cNvSpPr>
            <p:nvPr/>
          </p:nvSpPr>
          <p:spPr>
            <a:xfrm>
              <a:off x="5222983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Qualitative Evaluation</a:t>
              </a:r>
            </a:p>
          </p:txBody>
        </p:sp>
      </p:grpSp>
      <p:pic>
        <p:nvPicPr>
          <p:cNvPr id="9" name="Grafik 9" descr="Ein Bild, das Text enthält.&#10;&#10;Beschreibung automatisch generiert.">
            <a:extLst>
              <a:ext uri="{FF2B5EF4-FFF2-40B4-BE49-F238E27FC236}">
                <a16:creationId xmlns:a16="http://schemas.microsoft.com/office/drawing/2014/main" id="{5C85A3D1-5A16-4DFD-8829-AF88DB85E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120" y="264885"/>
            <a:ext cx="3007542" cy="6001657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70513CEA-5D6B-454C-AA88-65A42653F064}"/>
              </a:ext>
            </a:extLst>
          </p:cNvPr>
          <p:cNvSpPr/>
          <p:nvPr/>
        </p:nvSpPr>
        <p:spPr>
          <a:xfrm>
            <a:off x="6757835" y="1830830"/>
            <a:ext cx="1387521" cy="477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11">
            <a:extLst>
              <a:ext uri="{FF2B5EF4-FFF2-40B4-BE49-F238E27FC236}">
                <a16:creationId xmlns:a16="http://schemas.microsoft.com/office/drawing/2014/main" id="{6BADB15C-BD73-48B1-810D-82AF930DA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001" y="936171"/>
            <a:ext cx="2890783" cy="5783943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66255CA-6DE2-405C-B78A-F4B574829F4B}"/>
              </a:ext>
            </a:extLst>
          </p:cNvPr>
          <p:cNvSpPr/>
          <p:nvPr/>
        </p:nvSpPr>
        <p:spPr>
          <a:xfrm>
            <a:off x="8948519" y="2131136"/>
            <a:ext cx="2900147" cy="5345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42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14078" y="1290471"/>
            <a:ext cx="10592753" cy="42112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Qualitative Evaluation: </a:t>
            </a:r>
            <a:b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</a:br>
            <a:r>
              <a:rPr lang="en-US" altLang="zh-CN" sz="32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Understandable designs</a:t>
            </a:r>
            <a:endParaRPr lang="en-US" altLang="zh-CN" sz="320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altLang="zh-CN" sz="2800">
              <a:solidFill>
                <a:schemeClr val="accent3"/>
              </a:solidFill>
              <a:latin typeface="Calibri"/>
              <a:ea typeface="字魂58号-创中黑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CN" sz="2800">
                <a:solidFill>
                  <a:schemeClr val="accent3"/>
                </a:solidFill>
                <a:latin typeface="Calibri"/>
                <a:ea typeface="字魂58号-创中黑"/>
                <a:cs typeface="Calibri"/>
              </a:rPr>
              <a:t>Functionalities of buttons not recognized</a:t>
            </a:r>
            <a:endParaRPr lang="en-US">
              <a:solidFill>
                <a:schemeClr val="accent3"/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altLang="zh-CN" sz="2800">
              <a:solidFill>
                <a:schemeClr val="tx2">
                  <a:lumMod val="50000"/>
                </a:schemeClr>
              </a:solidFill>
              <a:latin typeface="Calibri"/>
              <a:ea typeface="字魂58号-创中黑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"Location" icon when entering zip code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altLang="zh-CN" sz="2800">
              <a:solidFill>
                <a:schemeClr val="tx2">
                  <a:lumMod val="50000"/>
                </a:schemeClr>
              </a:solidFill>
              <a:latin typeface="Calibri"/>
              <a:ea typeface="字魂58号-创中黑"/>
              <a:cs typeface="Calibri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425451" y="2133100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12</a:t>
            </a:fld>
            <a:endParaRPr lang="de-DE"/>
          </a:p>
        </p:txBody>
      </p:sp>
      <p:sp>
        <p:nvSpPr>
          <p:cNvPr id="5" name="Fußzeilenplatzhalter 7">
            <a:extLst>
              <a:ext uri="{FF2B5EF4-FFF2-40B4-BE49-F238E27FC236}">
                <a16:creationId xmlns:a16="http://schemas.microsoft.com/office/drawing/2014/main" id="{B58F4381-9781-4D70-8DBD-C3A2C14DD1C2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Weinmann,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15.12.21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93ABED1-9559-4CC3-9E92-64B81C5DF6AB}"/>
              </a:ext>
            </a:extLst>
          </p:cNvPr>
          <p:cNvGrpSpPr/>
          <p:nvPr/>
        </p:nvGrpSpPr>
        <p:grpSpPr>
          <a:xfrm>
            <a:off x="425910" y="443380"/>
            <a:ext cx="7152450" cy="372538"/>
            <a:chOff x="862939" y="443380"/>
            <a:chExt cx="7152450" cy="372538"/>
          </a:xfrm>
        </p:grpSpPr>
        <p:sp>
          <p:nvSpPr>
            <p:cNvPr id="15" name="Titel 2">
              <a:extLst>
                <a:ext uri="{FF2B5EF4-FFF2-40B4-BE49-F238E27FC236}">
                  <a16:creationId xmlns:a16="http://schemas.microsoft.com/office/drawing/2014/main" id="{6333F934-5390-4249-A565-2947BE824347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Frameworks</a:t>
              </a:r>
            </a:p>
          </p:txBody>
        </p:sp>
        <p:sp>
          <p:nvSpPr>
            <p:cNvPr id="16" name="Titel 2">
              <a:extLst>
                <a:ext uri="{FF2B5EF4-FFF2-40B4-BE49-F238E27FC236}">
                  <a16:creationId xmlns:a16="http://schemas.microsoft.com/office/drawing/2014/main" id="{F8145303-DE86-4E22-9C3E-903BF6655CB3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26762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Web Prototype</a:t>
              </a:r>
            </a:p>
          </p:txBody>
        </p:sp>
        <p:sp>
          <p:nvSpPr>
            <p:cNvPr id="17" name="Titel 2">
              <a:extLst>
                <a:ext uri="{FF2B5EF4-FFF2-40B4-BE49-F238E27FC236}">
                  <a16:creationId xmlns:a16="http://schemas.microsoft.com/office/drawing/2014/main" id="{B3E7518B-C996-40EE-9595-8EF76EBB810A}"/>
                </a:ext>
              </a:extLst>
            </p:cNvPr>
            <p:cNvSpPr txBox="1">
              <a:spLocks/>
            </p:cNvSpPr>
            <p:nvPr/>
          </p:nvSpPr>
          <p:spPr>
            <a:xfrm>
              <a:off x="5222983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Qualitative Evaluation</a:t>
              </a:r>
            </a:p>
          </p:txBody>
        </p:sp>
      </p:grpSp>
      <p:pic>
        <p:nvPicPr>
          <p:cNvPr id="9" name="Grafik 11">
            <a:extLst>
              <a:ext uri="{FF2B5EF4-FFF2-40B4-BE49-F238E27FC236}">
                <a16:creationId xmlns:a16="http://schemas.microsoft.com/office/drawing/2014/main" id="{200AE0FC-B3A3-45CF-B1D1-AF11A96FD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787" y="446314"/>
            <a:ext cx="2890783" cy="5783943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E9E6DE0B-48BC-4A7F-B1B8-ED5065749658}"/>
              </a:ext>
            </a:extLst>
          </p:cNvPr>
          <p:cNvSpPr/>
          <p:nvPr/>
        </p:nvSpPr>
        <p:spPr>
          <a:xfrm>
            <a:off x="9387602" y="2087268"/>
            <a:ext cx="841610" cy="398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42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14078" y="1290471"/>
            <a:ext cx="10592753" cy="334950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Qualitative Evaluation: </a:t>
            </a:r>
            <a:b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</a:br>
            <a:r>
              <a:rPr lang="en-US" altLang="zh-CN" sz="32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"User Flow"</a:t>
            </a:r>
            <a:endParaRPr lang="en-US" altLang="zh-CN" sz="320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  <a:p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            </a:t>
            </a:r>
          </a:p>
          <a:p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            Main focus on functionalities </a:t>
            </a:r>
            <a:br>
              <a:rPr lang="en-US" altLang="zh-CN" sz="28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</a:b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            of "Ask for price" and </a:t>
            </a:r>
            <a:br>
              <a:rPr lang="en-US" altLang="zh-CN" sz="28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</a:b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            "See offer" 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altLang="zh-CN" sz="2800">
              <a:solidFill>
                <a:schemeClr val="tx2">
                  <a:lumMod val="50000"/>
                </a:schemeClr>
              </a:solidFill>
              <a:latin typeface="Calibri"/>
              <a:ea typeface="字魂58号-创中黑"/>
              <a:cs typeface="Calibri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13</a:t>
            </a:fld>
            <a:endParaRPr lang="de-DE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2A6EDF00-6BFA-4F89-9650-A24503792987}"/>
              </a:ext>
            </a:extLst>
          </p:cNvPr>
          <p:cNvSpPr/>
          <p:nvPr/>
        </p:nvSpPr>
        <p:spPr>
          <a:xfrm>
            <a:off x="545750" y="2834117"/>
            <a:ext cx="636895" cy="329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ußzeilenplatzhalter 7">
            <a:extLst>
              <a:ext uri="{FF2B5EF4-FFF2-40B4-BE49-F238E27FC236}">
                <a16:creationId xmlns:a16="http://schemas.microsoft.com/office/drawing/2014/main" id="{D3E633A0-ADEC-40A2-96DE-2617D2AE09DF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Weinmann,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15.12.21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E7C3CCA-10FE-42AC-9FF4-427DBC02C09A}"/>
              </a:ext>
            </a:extLst>
          </p:cNvPr>
          <p:cNvGrpSpPr/>
          <p:nvPr/>
        </p:nvGrpSpPr>
        <p:grpSpPr>
          <a:xfrm>
            <a:off x="425910" y="443380"/>
            <a:ext cx="7152450" cy="372538"/>
            <a:chOff x="862939" y="443380"/>
            <a:chExt cx="7152450" cy="372538"/>
          </a:xfrm>
        </p:grpSpPr>
        <p:sp>
          <p:nvSpPr>
            <p:cNvPr id="18" name="Titel 2">
              <a:extLst>
                <a:ext uri="{FF2B5EF4-FFF2-40B4-BE49-F238E27FC236}">
                  <a16:creationId xmlns:a16="http://schemas.microsoft.com/office/drawing/2014/main" id="{8B8C225A-678C-43CB-AD35-B8848E5215B6}"/>
                </a:ext>
              </a:extLst>
            </p:cNvPr>
            <p:cNvSpPr txBox="1">
              <a:spLocks/>
            </p:cNvSpPr>
            <p:nvPr/>
          </p:nvSpPr>
          <p:spPr>
            <a:xfrm>
              <a:off x="5222983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Qualitative Evaluation</a:t>
              </a:r>
            </a:p>
          </p:txBody>
        </p:sp>
        <p:sp>
          <p:nvSpPr>
            <p:cNvPr id="16" name="Titel 2">
              <a:extLst>
                <a:ext uri="{FF2B5EF4-FFF2-40B4-BE49-F238E27FC236}">
                  <a16:creationId xmlns:a16="http://schemas.microsoft.com/office/drawing/2014/main" id="{07E93B20-68B6-4D62-AA0B-5F0322A06C98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Frameworks</a:t>
              </a:r>
            </a:p>
          </p:txBody>
        </p:sp>
        <p:sp>
          <p:nvSpPr>
            <p:cNvPr id="17" name="Titel 2">
              <a:extLst>
                <a:ext uri="{FF2B5EF4-FFF2-40B4-BE49-F238E27FC236}">
                  <a16:creationId xmlns:a16="http://schemas.microsoft.com/office/drawing/2014/main" id="{B5270058-BACC-4200-92E2-2CCEF0679075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26762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Web Prototype</a:t>
              </a:r>
            </a:p>
          </p:txBody>
        </p:sp>
      </p:grpSp>
      <p:pic>
        <p:nvPicPr>
          <p:cNvPr id="10" name="Grafik 11">
            <a:extLst>
              <a:ext uri="{FF2B5EF4-FFF2-40B4-BE49-F238E27FC236}">
                <a16:creationId xmlns:a16="http://schemas.microsoft.com/office/drawing/2014/main" id="{B04636B4-3157-4405-BB84-FBB34E87F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854" y="954314"/>
            <a:ext cx="2755508" cy="5529943"/>
          </a:xfrm>
          <a:prstGeom prst="rect">
            <a:avLst/>
          </a:prstGeom>
        </p:spPr>
      </p:pic>
      <p:pic>
        <p:nvPicPr>
          <p:cNvPr id="9" name="Grafik 9" descr="Ein Bild, das Text enthält.&#10;&#10;Beschreibung automatisch generiert.">
            <a:extLst>
              <a:ext uri="{FF2B5EF4-FFF2-40B4-BE49-F238E27FC236}">
                <a16:creationId xmlns:a16="http://schemas.microsoft.com/office/drawing/2014/main" id="{00F821A7-C98D-424D-8BB3-AFB319A6B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649" y="446314"/>
            <a:ext cx="2813341" cy="560251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7F55A8C-E013-45BB-AB5F-C3EBCF1A090A}"/>
              </a:ext>
            </a:extLst>
          </p:cNvPr>
          <p:cNvSpPr/>
          <p:nvPr/>
        </p:nvSpPr>
        <p:spPr>
          <a:xfrm>
            <a:off x="11036300" y="2638323"/>
            <a:ext cx="864357" cy="741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352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12" name="Titel 2">
            <a:extLst>
              <a:ext uri="{FF2B5EF4-FFF2-40B4-BE49-F238E27FC236}">
                <a16:creationId xmlns:a16="http://schemas.microsoft.com/office/drawing/2014/main" id="{55467CE9-6926-1748-8E58-AE95BA90AA8A}"/>
              </a:ext>
            </a:extLst>
          </p:cNvPr>
          <p:cNvSpPr txBox="1">
            <a:spLocks/>
          </p:cNvSpPr>
          <p:nvPr/>
        </p:nvSpPr>
        <p:spPr>
          <a:xfrm>
            <a:off x="862939" y="443380"/>
            <a:ext cx="1944495" cy="37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Frameworks</a:t>
            </a: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4D61FB6-2CD9-8C43-B67C-D301ED30AE2D}"/>
              </a:ext>
            </a:extLst>
          </p:cNvPr>
          <p:cNvSpPr txBox="1">
            <a:spLocks/>
          </p:cNvSpPr>
          <p:nvPr/>
        </p:nvSpPr>
        <p:spPr>
          <a:xfrm>
            <a:off x="2905683" y="443380"/>
            <a:ext cx="2676250" cy="37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Web Prototype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E83FDFEF-8ACE-EB41-8C1A-871F7CCC3964}"/>
              </a:ext>
            </a:extLst>
          </p:cNvPr>
          <p:cNvSpPr txBox="1">
            <a:spLocks/>
          </p:cNvSpPr>
          <p:nvPr/>
        </p:nvSpPr>
        <p:spPr>
          <a:xfrm>
            <a:off x="5222983" y="443380"/>
            <a:ext cx="2198495" cy="37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Qualitative</a:t>
            </a:r>
            <a:r>
              <a:rPr lang="en-US" altLang="zh-CN" sz="1800">
                <a:solidFill>
                  <a:srgbClr val="0065BD"/>
                </a:solidFill>
                <a:latin typeface="+mn-lt"/>
              </a:rPr>
              <a:t> </a:t>
            </a:r>
            <a:r>
              <a:rPr lang="en-US" altLang="zh-CN" sz="18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Evaluation</a:t>
            </a:r>
          </a:p>
        </p:txBody>
      </p:sp>
      <p:sp>
        <p:nvSpPr>
          <p:cNvPr id="23" name="Fußzeilenplatzhalter 7">
            <a:extLst>
              <a:ext uri="{FF2B5EF4-FFF2-40B4-BE49-F238E27FC236}">
                <a16:creationId xmlns:a16="http://schemas.microsoft.com/office/drawing/2014/main" id="{09FD9E64-940D-BE4F-88B0-83E6D7BAE0A8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Lisa </a:t>
            </a:r>
            <a:r>
              <a:rPr lang="en-US" err="1"/>
              <a:t>Weinmann</a:t>
            </a:r>
            <a:r>
              <a:rPr lang="en-US"/>
              <a:t>, </a:t>
            </a:r>
            <a:r>
              <a:rPr lang="en-US" err="1"/>
              <a:t>Jiexiang</a:t>
            </a:r>
            <a:r>
              <a:rPr lang="en-US"/>
              <a:t> Shu, </a:t>
            </a:r>
            <a:r>
              <a:rPr lang="en-US" err="1"/>
              <a:t>Runcong</a:t>
            </a:r>
            <a:r>
              <a:rPr lang="en-US"/>
              <a:t> Chen| Fantastic Trio | </a:t>
            </a:r>
            <a:r>
              <a:rPr lang="en-US" err="1"/>
              <a:t>Craftive</a:t>
            </a:r>
            <a:r>
              <a:rPr lang="en-US"/>
              <a:t> App | 15.12.21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14</a:t>
            </a:fld>
            <a:endParaRPr lang="de-DE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8C7E2CAC-B5B9-47B2-99BF-60332C825CEE}"/>
              </a:ext>
            </a:extLst>
          </p:cNvPr>
          <p:cNvSpPr txBox="1"/>
          <p:nvPr/>
        </p:nvSpPr>
        <p:spPr>
          <a:xfrm>
            <a:off x="4413532" y="2297558"/>
            <a:ext cx="2446069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THANK YOU!</a:t>
            </a:r>
            <a:endParaRPr lang="en-US" altLang="zh-CN" sz="360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34E74B6-7D79-4AB5-B19F-279667FFDEDC}"/>
              </a:ext>
            </a:extLst>
          </p:cNvPr>
          <p:cNvSpPr txBox="1"/>
          <p:nvPr/>
        </p:nvSpPr>
        <p:spPr>
          <a:xfrm>
            <a:off x="1872628" y="3241538"/>
            <a:ext cx="843814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And looking forward to your </a:t>
            </a:r>
            <a:r>
              <a:rPr lang="en-US" altLang="zh-CN" sz="40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FEEDBACK</a:t>
            </a:r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!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0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425451" y="2133100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11" name="文本框 5">
            <a:extLst>
              <a:ext uri="{FF2B5EF4-FFF2-40B4-BE49-F238E27FC236}">
                <a16:creationId xmlns:a16="http://schemas.microsoft.com/office/drawing/2014/main" id="{2CE42351-BEE8-A440-9D09-5095A0DB7BF5}"/>
              </a:ext>
            </a:extLst>
          </p:cNvPr>
          <p:cNvSpPr txBox="1"/>
          <p:nvPr/>
        </p:nvSpPr>
        <p:spPr>
          <a:xfrm>
            <a:off x="485817" y="2254528"/>
            <a:ext cx="8124783" cy="25185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Frameworks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Demonstration of Web Prototype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Qualitative Evaluation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lang="en-US" altLang="zh-CN" sz="280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66FE82F-DA80-C84E-9630-B83A9300E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006" y="2307929"/>
            <a:ext cx="3469931" cy="2590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6250968-361D-7040-AEDA-C38901993095}"/>
              </a:ext>
            </a:extLst>
          </p:cNvPr>
          <p:cNvSpPr txBox="1"/>
          <p:nvPr/>
        </p:nvSpPr>
        <p:spPr>
          <a:xfrm>
            <a:off x="8265006" y="4950425"/>
            <a:ext cx="34699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i="1">
                <a:solidFill>
                  <a:schemeClr val="bg1">
                    <a:lumMod val="85000"/>
                  </a:schemeClr>
                </a:solidFill>
              </a:rPr>
              <a:t>Source: </a:t>
            </a:r>
            <a:r>
              <a:rPr lang="de-DE" sz="1000">
                <a:solidFill>
                  <a:schemeClr val="bg1">
                    <a:lumMod val="8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Mann Für Mit Tools Stockfoto und mehr Bilder von Handwerker - iStock (istockphoto.com)</a:t>
            </a:r>
            <a:endParaRPr lang="de-DE" sz="1000" i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FB4879-1180-684F-AE27-E2C5997F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2</a:t>
            </a:fld>
            <a:endParaRPr lang="de-DE"/>
          </a:p>
        </p:txBody>
      </p:sp>
      <p:sp>
        <p:nvSpPr>
          <p:cNvPr id="2" name="Fußzeilenplatzhalter 7">
            <a:extLst>
              <a:ext uri="{FF2B5EF4-FFF2-40B4-BE49-F238E27FC236}">
                <a16:creationId xmlns:a16="http://schemas.microsoft.com/office/drawing/2014/main" id="{0FD6D344-9E14-4FB5-B8D2-1FD615961497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Weinmann,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15.12.21</a:t>
            </a:r>
          </a:p>
        </p:txBody>
      </p:sp>
    </p:spTree>
    <p:extLst>
      <p:ext uri="{BB962C8B-B14F-4D97-AF65-F5344CB8AC3E}">
        <p14:creationId xmlns:p14="http://schemas.microsoft.com/office/powerpoint/2010/main" val="47031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Goals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389604" y="2189141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A03627E-56F3-2140-B204-537F09A8D977}"/>
              </a:ext>
            </a:extLst>
          </p:cNvPr>
          <p:cNvSpPr txBox="1"/>
          <p:nvPr/>
        </p:nvSpPr>
        <p:spPr>
          <a:xfrm>
            <a:off x="6459390" y="5050599"/>
            <a:ext cx="46594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i="1">
                <a:solidFill>
                  <a:schemeClr val="bg1">
                    <a:lumMod val="85000"/>
                  </a:schemeClr>
                </a:solidFill>
              </a:rPr>
              <a:t>Source:https://www.apple.com/newsroom/images/product/os/ios/standard/Apple_iphone11_ios14-springboard-widgets_09162020_inline.jpg.large.jpg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3</a:t>
            </a:fld>
            <a:endParaRPr lang="de-DE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7972AD53-0955-4766-BFC7-430ED9BC286D}"/>
              </a:ext>
            </a:extLst>
          </p:cNvPr>
          <p:cNvSpPr txBox="1"/>
          <p:nvPr/>
        </p:nvSpPr>
        <p:spPr>
          <a:xfrm>
            <a:off x="664334" y="2529523"/>
            <a:ext cx="8124783" cy="17989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Platform: IOS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Easy to adapt to equipment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0000"/>
                </a:solidFill>
                <a:latin typeface="WordVisi_MSFontService"/>
              </a:rPr>
              <a:t>Easy to test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Product more marketable</a:t>
            </a:r>
            <a:endParaRPr lang="en-US" altLang="zh-CN" sz="2000">
              <a:solidFill>
                <a:srgbClr val="FF0000"/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</p:txBody>
      </p:sp>
      <p:pic>
        <p:nvPicPr>
          <p:cNvPr id="1027" name="Picture 3" descr="iOS 14 ist heute verfügbar - Apple (DE)">
            <a:extLst>
              <a:ext uri="{FF2B5EF4-FFF2-40B4-BE49-F238E27FC236}">
                <a16:creationId xmlns:a16="http://schemas.microsoft.com/office/drawing/2014/main" id="{38E413B1-8670-4513-A658-F4E14BE7F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53" y="1664209"/>
            <a:ext cx="2366899" cy="317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43DB679E-4446-4D1C-985A-D06081F527D0}"/>
              </a:ext>
            </a:extLst>
          </p:cNvPr>
          <p:cNvGrpSpPr/>
          <p:nvPr/>
        </p:nvGrpSpPr>
        <p:grpSpPr>
          <a:xfrm>
            <a:off x="425910" y="443380"/>
            <a:ext cx="7152450" cy="372538"/>
            <a:chOff x="862939" y="443380"/>
            <a:chExt cx="7152450" cy="372538"/>
          </a:xfrm>
        </p:grpSpPr>
        <p:sp>
          <p:nvSpPr>
            <p:cNvPr id="20" name="Titel 2">
              <a:extLst>
                <a:ext uri="{FF2B5EF4-FFF2-40B4-BE49-F238E27FC236}">
                  <a16:creationId xmlns:a16="http://schemas.microsoft.com/office/drawing/2014/main" id="{55A760FF-904C-4F4D-A583-B1182A68FBBB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Frameworks</a:t>
              </a:r>
            </a:p>
          </p:txBody>
        </p:sp>
        <p:sp>
          <p:nvSpPr>
            <p:cNvPr id="21" name="Titel 2">
              <a:extLst>
                <a:ext uri="{FF2B5EF4-FFF2-40B4-BE49-F238E27FC236}">
                  <a16:creationId xmlns:a16="http://schemas.microsoft.com/office/drawing/2014/main" id="{1E5DC52E-A118-43C0-B7EF-301BBA204FDC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26762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Web Prototype</a:t>
              </a:r>
            </a:p>
          </p:txBody>
        </p:sp>
        <p:sp>
          <p:nvSpPr>
            <p:cNvPr id="22" name="Titel 2">
              <a:extLst>
                <a:ext uri="{FF2B5EF4-FFF2-40B4-BE49-F238E27FC236}">
                  <a16:creationId xmlns:a16="http://schemas.microsoft.com/office/drawing/2014/main" id="{0BD8C314-3947-4806-A288-99ABBC8B8DD0}"/>
                </a:ext>
              </a:extLst>
            </p:cNvPr>
            <p:cNvSpPr txBox="1">
              <a:spLocks/>
            </p:cNvSpPr>
            <p:nvPr/>
          </p:nvSpPr>
          <p:spPr>
            <a:xfrm>
              <a:off x="5222983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Qualitative Evaluation</a:t>
              </a:r>
            </a:p>
          </p:txBody>
        </p:sp>
      </p:grpSp>
      <p:sp>
        <p:nvSpPr>
          <p:cNvPr id="11" name="Fußzeilenplatzhalter 7">
            <a:extLst>
              <a:ext uri="{FF2B5EF4-FFF2-40B4-BE49-F238E27FC236}">
                <a16:creationId xmlns:a16="http://schemas.microsoft.com/office/drawing/2014/main" id="{7D1D025F-077B-480E-938B-567D6967D95B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Weinmann,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15.12.21</a:t>
            </a:r>
          </a:p>
        </p:txBody>
      </p:sp>
    </p:spTree>
    <p:extLst>
      <p:ext uri="{BB962C8B-B14F-4D97-AF65-F5344CB8AC3E}">
        <p14:creationId xmlns:p14="http://schemas.microsoft.com/office/powerpoint/2010/main" val="405633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Frameworks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389604" y="2189141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A03627E-56F3-2140-B204-537F09A8D977}"/>
              </a:ext>
            </a:extLst>
          </p:cNvPr>
          <p:cNvSpPr txBox="1"/>
          <p:nvPr/>
        </p:nvSpPr>
        <p:spPr>
          <a:xfrm>
            <a:off x="7328070" y="4524661"/>
            <a:ext cx="46594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i="1">
                <a:solidFill>
                  <a:schemeClr val="bg1">
                    <a:lumMod val="85000"/>
                  </a:schemeClr>
                </a:solidFill>
              </a:rPr>
              <a:t>Source:https://framework7.io/i/share-banner.jpg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4</a:t>
            </a:fld>
            <a:endParaRPr lang="de-DE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7972AD53-0955-4766-BFC7-430ED9BC286D}"/>
              </a:ext>
            </a:extLst>
          </p:cNvPr>
          <p:cNvSpPr txBox="1"/>
          <p:nvPr/>
        </p:nvSpPr>
        <p:spPr>
          <a:xfrm>
            <a:off x="457064" y="2391534"/>
            <a:ext cx="8124783" cy="179895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Framework7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Based on design on IOS and Android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Can use CLI quickly to create structure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Has a large number of components</a:t>
            </a:r>
          </a:p>
        </p:txBody>
      </p:sp>
      <p:pic>
        <p:nvPicPr>
          <p:cNvPr id="2050" name="Picture 2" descr="Framework7 Vue">
            <a:extLst>
              <a:ext uri="{FF2B5EF4-FFF2-40B4-BE49-F238E27FC236}">
                <a16:creationId xmlns:a16="http://schemas.microsoft.com/office/drawing/2014/main" id="{C8956035-D2D2-4ED0-BE02-27F2941F9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84" y="1792639"/>
            <a:ext cx="4305266" cy="246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3D1F4465-2415-4D82-9316-A1110E513E04}"/>
              </a:ext>
            </a:extLst>
          </p:cNvPr>
          <p:cNvGrpSpPr/>
          <p:nvPr/>
        </p:nvGrpSpPr>
        <p:grpSpPr>
          <a:xfrm>
            <a:off x="425910" y="443380"/>
            <a:ext cx="7152450" cy="372538"/>
            <a:chOff x="862939" y="443380"/>
            <a:chExt cx="7152450" cy="372538"/>
          </a:xfrm>
        </p:grpSpPr>
        <p:sp>
          <p:nvSpPr>
            <p:cNvPr id="22" name="Titel 2">
              <a:extLst>
                <a:ext uri="{FF2B5EF4-FFF2-40B4-BE49-F238E27FC236}">
                  <a16:creationId xmlns:a16="http://schemas.microsoft.com/office/drawing/2014/main" id="{BDAB2393-6494-49D6-AD96-0792543546B0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Frameworks</a:t>
              </a:r>
            </a:p>
          </p:txBody>
        </p:sp>
        <p:sp>
          <p:nvSpPr>
            <p:cNvPr id="24" name="Titel 2">
              <a:extLst>
                <a:ext uri="{FF2B5EF4-FFF2-40B4-BE49-F238E27FC236}">
                  <a16:creationId xmlns:a16="http://schemas.microsoft.com/office/drawing/2014/main" id="{6F3464A9-55C8-4D97-B58D-7E9F14FCA191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26762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Web Prototype</a:t>
              </a:r>
            </a:p>
          </p:txBody>
        </p:sp>
        <p:sp>
          <p:nvSpPr>
            <p:cNvPr id="25" name="Titel 2">
              <a:extLst>
                <a:ext uri="{FF2B5EF4-FFF2-40B4-BE49-F238E27FC236}">
                  <a16:creationId xmlns:a16="http://schemas.microsoft.com/office/drawing/2014/main" id="{477E8DE4-3192-4322-B3CE-1FB1A13D2522}"/>
                </a:ext>
              </a:extLst>
            </p:cNvPr>
            <p:cNvSpPr txBox="1">
              <a:spLocks/>
            </p:cNvSpPr>
            <p:nvPr/>
          </p:nvSpPr>
          <p:spPr>
            <a:xfrm>
              <a:off x="5222983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Qualitative Evaluation</a:t>
              </a:r>
            </a:p>
          </p:txBody>
        </p:sp>
      </p:grpSp>
      <p:sp>
        <p:nvSpPr>
          <p:cNvPr id="20" name="Fußzeilenplatzhalter 7">
            <a:extLst>
              <a:ext uri="{FF2B5EF4-FFF2-40B4-BE49-F238E27FC236}">
                <a16:creationId xmlns:a16="http://schemas.microsoft.com/office/drawing/2014/main" id="{6F9AE655-0669-487C-B4E2-7AAB878A3DD5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Weinmann,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15.12.21</a:t>
            </a:r>
          </a:p>
        </p:txBody>
      </p:sp>
    </p:spTree>
    <p:extLst>
      <p:ext uri="{BB962C8B-B14F-4D97-AF65-F5344CB8AC3E}">
        <p14:creationId xmlns:p14="http://schemas.microsoft.com/office/powerpoint/2010/main" val="179398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Programming Language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389604" y="2189141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A03627E-56F3-2140-B204-537F09A8D977}"/>
              </a:ext>
            </a:extLst>
          </p:cNvPr>
          <p:cNvSpPr txBox="1"/>
          <p:nvPr/>
        </p:nvSpPr>
        <p:spPr>
          <a:xfrm>
            <a:off x="7245774" y="4606697"/>
            <a:ext cx="46594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i="1">
                <a:solidFill>
                  <a:schemeClr val="bg1">
                    <a:lumMod val="85000"/>
                  </a:schemeClr>
                </a:solidFill>
              </a:rPr>
              <a:t>https://www.positivethinking.tech/wp-content/uploads/2021/01/Logo-Vuejs.png</a:t>
            </a:r>
          </a:p>
        </p:txBody>
      </p:sp>
      <p:sp>
        <p:nvSpPr>
          <p:cNvPr id="23" name="Fußzeilenplatzhalter 7">
            <a:extLst>
              <a:ext uri="{FF2B5EF4-FFF2-40B4-BE49-F238E27FC236}">
                <a16:creationId xmlns:a16="http://schemas.microsoft.com/office/drawing/2014/main" id="{09FD9E64-940D-BE4F-88B0-83E6D7BAE0A8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Weinmann,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15.12.21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5</a:t>
            </a:fld>
            <a:endParaRPr lang="de-DE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7972AD53-0955-4766-BFC7-430ED9BC286D}"/>
              </a:ext>
            </a:extLst>
          </p:cNvPr>
          <p:cNvSpPr txBox="1"/>
          <p:nvPr/>
        </p:nvSpPr>
        <p:spPr>
          <a:xfrm>
            <a:off x="457064" y="2391534"/>
            <a:ext cx="8124783" cy="179895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Vue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Simple and easy to understand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Match well with Framework7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Is a common and popular programming language in the enterprise</a:t>
            </a:r>
            <a:r>
              <a:rPr lang="en-US" altLang="zh-CN" sz="2000">
                <a:solidFill>
                  <a:srgbClr val="000000"/>
                </a:solidFill>
                <a:latin typeface="WordVisi_MSFontService"/>
                <a:ea typeface="等线"/>
              </a:rPr>
              <a:t> </a:t>
            </a:r>
          </a:p>
        </p:txBody>
      </p:sp>
      <p:pic>
        <p:nvPicPr>
          <p:cNvPr id="3074" name="Picture 2" descr="Positive Thinking company | Vue.js as an enterprise solution">
            <a:extLst>
              <a:ext uri="{FF2B5EF4-FFF2-40B4-BE49-F238E27FC236}">
                <a16:creationId xmlns:a16="http://schemas.microsoft.com/office/drawing/2014/main" id="{C9E07065-A34B-468A-AA48-9A7B6BC9D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774" y="1942108"/>
            <a:ext cx="4231386" cy="253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2DF0BB00-2183-460C-8457-5C6C7DEFBEDD}"/>
              </a:ext>
            </a:extLst>
          </p:cNvPr>
          <p:cNvGrpSpPr/>
          <p:nvPr/>
        </p:nvGrpSpPr>
        <p:grpSpPr>
          <a:xfrm>
            <a:off x="425910" y="443380"/>
            <a:ext cx="7152450" cy="372538"/>
            <a:chOff x="862939" y="443380"/>
            <a:chExt cx="7152450" cy="372538"/>
          </a:xfrm>
        </p:grpSpPr>
        <p:sp>
          <p:nvSpPr>
            <p:cNvPr id="12" name="Titel 2">
              <a:extLst>
                <a:ext uri="{FF2B5EF4-FFF2-40B4-BE49-F238E27FC236}">
                  <a16:creationId xmlns:a16="http://schemas.microsoft.com/office/drawing/2014/main" id="{55467CE9-6926-1748-8E58-AE95BA90AA8A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Frameworks</a:t>
              </a:r>
            </a:p>
          </p:txBody>
        </p:sp>
        <p:sp>
          <p:nvSpPr>
            <p:cNvPr id="9" name="Titel 2">
              <a:extLst>
                <a:ext uri="{FF2B5EF4-FFF2-40B4-BE49-F238E27FC236}">
                  <a16:creationId xmlns:a16="http://schemas.microsoft.com/office/drawing/2014/main" id="{E4D61FB6-2CD9-8C43-B67C-D301ED30AE2D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26762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Web Prototype</a:t>
              </a:r>
            </a:p>
          </p:txBody>
        </p:sp>
        <p:sp>
          <p:nvSpPr>
            <p:cNvPr id="2" name="Titel 2">
              <a:extLst>
                <a:ext uri="{FF2B5EF4-FFF2-40B4-BE49-F238E27FC236}">
                  <a16:creationId xmlns:a16="http://schemas.microsoft.com/office/drawing/2014/main" id="{626E2E47-C68A-4F1C-B8A7-8553ABCC8382}"/>
                </a:ext>
              </a:extLst>
            </p:cNvPr>
            <p:cNvSpPr txBox="1">
              <a:spLocks/>
            </p:cNvSpPr>
            <p:nvPr/>
          </p:nvSpPr>
          <p:spPr>
            <a:xfrm>
              <a:off x="5222983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Qualitative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0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Style Of Prototype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389604" y="2189141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23" name="Fußzeilenplatzhalter 7">
            <a:extLst>
              <a:ext uri="{FF2B5EF4-FFF2-40B4-BE49-F238E27FC236}">
                <a16:creationId xmlns:a16="http://schemas.microsoft.com/office/drawing/2014/main" id="{09FD9E64-940D-BE4F-88B0-83E6D7BAE0A8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Weinmann,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15.12.21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6</a:t>
            </a:fld>
            <a:endParaRPr lang="de-DE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7972AD53-0955-4766-BFC7-430ED9BC286D}"/>
              </a:ext>
            </a:extLst>
          </p:cNvPr>
          <p:cNvSpPr txBox="1"/>
          <p:nvPr/>
        </p:nvSpPr>
        <p:spPr>
          <a:xfrm>
            <a:off x="457064" y="2391534"/>
            <a:ext cx="8124783" cy="31839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Platform: Marvel Prototype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Choose theme color:     </a:t>
            </a:r>
            <a:r>
              <a:rPr lang="en-US" sz="2000" i="1" dirty="0">
                <a:solidFill>
                  <a:srgbClr val="263A68"/>
                </a:solidFill>
                <a:latin typeface="Calibri"/>
                <a:ea typeface="+mn-lt"/>
                <a:cs typeface="+mn-lt"/>
              </a:rPr>
              <a:t>#263a68</a:t>
            </a:r>
            <a:endParaRPr lang="en-US" sz="2000" dirty="0">
              <a:latin typeface="Calibri"/>
              <a:ea typeface="+mn-lt"/>
              <a:cs typeface="+mn-lt"/>
            </a:endParaRP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Contrast:      </a:t>
            </a:r>
            <a:endParaRPr lang="en-US" altLang="zh-CN" sz="2000" i="1" dirty="0">
              <a:solidFill>
                <a:schemeClr val="tx2">
                  <a:lumMod val="50000"/>
                </a:schemeClr>
              </a:solidFill>
              <a:latin typeface="Calibri"/>
              <a:ea typeface="字魂58号-创中黑"/>
              <a:cs typeface="Calibri"/>
            </a:endParaRPr>
          </a:p>
          <a:p>
            <a:pPr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Background color:</a:t>
            </a:r>
          </a:p>
          <a:p>
            <a:pPr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Badge color: 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Choose appropriate font and font size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Change the inappropriate user flow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7A9578-1F6F-4F6D-9BE3-418828AA5CB0}"/>
              </a:ext>
            </a:extLst>
          </p:cNvPr>
          <p:cNvSpPr/>
          <p:nvPr/>
        </p:nvSpPr>
        <p:spPr>
          <a:xfrm>
            <a:off x="2999815" y="3022225"/>
            <a:ext cx="173691" cy="162485"/>
          </a:xfrm>
          <a:prstGeom prst="rect">
            <a:avLst/>
          </a:prstGeom>
          <a:solidFill>
            <a:srgbClr val="263A68"/>
          </a:solidFill>
          <a:ln>
            <a:solidFill>
              <a:srgbClr val="263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8FF525-EBF9-4638-A362-2D0E9152D291}"/>
              </a:ext>
            </a:extLst>
          </p:cNvPr>
          <p:cNvSpPr/>
          <p:nvPr/>
        </p:nvSpPr>
        <p:spPr>
          <a:xfrm>
            <a:off x="2904564" y="3812240"/>
            <a:ext cx="1260661" cy="386604"/>
          </a:xfrm>
          <a:prstGeom prst="rect">
            <a:avLst/>
          </a:prstGeom>
          <a:solidFill>
            <a:srgbClr val="263A68"/>
          </a:solidFill>
          <a:ln>
            <a:solidFill>
              <a:srgbClr val="263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11.12:1 &gt; 3:1*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8EE869-E875-471B-9F41-EA1D099C5B63}"/>
              </a:ext>
            </a:extLst>
          </p:cNvPr>
          <p:cNvSpPr txBox="1"/>
          <p:nvPr/>
        </p:nvSpPr>
        <p:spPr>
          <a:xfrm>
            <a:off x="390525" y="5668495"/>
            <a:ext cx="482749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/>
                <a:cs typeface="Calibri" panose="020F0502020204030204" pitchFamily="34" charset="0"/>
              </a:rPr>
              <a:t>* </a:t>
            </a:r>
            <a:r>
              <a:rPr lang="en-US" altLang="zh-CN" sz="1400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/>
                <a:cs typeface="Calibri" panose="020F0502020204030204" pitchFamily="34" charset="0"/>
              </a:rPr>
              <a:t>Minimum contrast according to ISO 9231-303: Ergonomics of human-system interaction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5D2435-918D-4C63-BD1F-83D91D749AFE}"/>
              </a:ext>
            </a:extLst>
          </p:cNvPr>
          <p:cNvSpPr/>
          <p:nvPr/>
        </p:nvSpPr>
        <p:spPr>
          <a:xfrm>
            <a:off x="2904564" y="4299696"/>
            <a:ext cx="1249455" cy="392206"/>
          </a:xfrm>
          <a:prstGeom prst="rect">
            <a:avLst/>
          </a:prstGeom>
          <a:solidFill>
            <a:srgbClr val="263A68"/>
          </a:solidFill>
          <a:ln>
            <a:solidFill>
              <a:srgbClr val="263A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 sz="1400" dirty="0">
                <a:solidFill>
                  <a:srgbClr val="4CD964"/>
                </a:solidFill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6.04:1 &gt; 3:1*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2A9C5F9-F889-492E-BBDC-927188197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617" y="1678484"/>
            <a:ext cx="2474678" cy="442234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A37358F-10F2-42BE-9BF4-DB840AD95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0828" y="1716160"/>
            <a:ext cx="2461568" cy="4384667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65F7E08D-5D2C-4EBC-B214-919D3E525DAE}"/>
              </a:ext>
            </a:extLst>
          </p:cNvPr>
          <p:cNvSpPr/>
          <p:nvPr/>
        </p:nvSpPr>
        <p:spPr>
          <a:xfrm>
            <a:off x="4053167" y="4221255"/>
            <a:ext cx="184897" cy="184897"/>
          </a:xfrm>
          <a:prstGeom prst="ellipse">
            <a:avLst/>
          </a:prstGeom>
          <a:solidFill>
            <a:srgbClr val="4C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59EB0B6-E026-42EA-BFFF-4161AE4906EC}"/>
              </a:ext>
            </a:extLst>
          </p:cNvPr>
          <p:cNvGrpSpPr/>
          <p:nvPr/>
        </p:nvGrpSpPr>
        <p:grpSpPr>
          <a:xfrm>
            <a:off x="425910" y="443380"/>
            <a:ext cx="7152450" cy="372538"/>
            <a:chOff x="862939" y="443380"/>
            <a:chExt cx="7152450" cy="372538"/>
          </a:xfrm>
        </p:grpSpPr>
        <p:sp>
          <p:nvSpPr>
            <p:cNvPr id="27" name="Titel 2">
              <a:extLst>
                <a:ext uri="{FF2B5EF4-FFF2-40B4-BE49-F238E27FC236}">
                  <a16:creationId xmlns:a16="http://schemas.microsoft.com/office/drawing/2014/main" id="{52132D45-3636-48E7-BBB4-5A286298245E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Frameworks</a:t>
              </a:r>
            </a:p>
          </p:txBody>
        </p:sp>
        <p:sp>
          <p:nvSpPr>
            <p:cNvPr id="28" name="Titel 2">
              <a:extLst>
                <a:ext uri="{FF2B5EF4-FFF2-40B4-BE49-F238E27FC236}">
                  <a16:creationId xmlns:a16="http://schemas.microsoft.com/office/drawing/2014/main" id="{80647391-6150-4FF1-A338-8B3CAA15A29C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26762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Calibri"/>
                </a:rPr>
                <a:t>Web Prototype</a:t>
              </a:r>
            </a:p>
          </p:txBody>
        </p:sp>
        <p:sp>
          <p:nvSpPr>
            <p:cNvPr id="29" name="Titel 2">
              <a:extLst>
                <a:ext uri="{FF2B5EF4-FFF2-40B4-BE49-F238E27FC236}">
                  <a16:creationId xmlns:a16="http://schemas.microsoft.com/office/drawing/2014/main" id="{5FA584F8-F676-4552-B0B9-154A9AF1C8BE}"/>
                </a:ext>
              </a:extLst>
            </p:cNvPr>
            <p:cNvSpPr txBox="1">
              <a:spLocks/>
            </p:cNvSpPr>
            <p:nvPr/>
          </p:nvSpPr>
          <p:spPr>
            <a:xfrm>
              <a:off x="5222983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Qualitative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11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746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Demonstration of Web</a:t>
            </a:r>
            <a:r>
              <a:rPr lang="en-US" altLang="zh-CN" sz="3600">
                <a:solidFill>
                  <a:srgbClr val="0065BD"/>
                </a:solidFill>
                <a:latin typeface="+mn-lt"/>
              </a:rPr>
              <a:t> </a:t>
            </a:r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Prototype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425451" y="2133100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7</a:t>
            </a:fld>
            <a:endParaRPr lang="de-DE"/>
          </a:p>
        </p:txBody>
      </p:sp>
      <p:sp>
        <p:nvSpPr>
          <p:cNvPr id="14" name="文本框 5">
            <a:extLst>
              <a:ext uri="{FF2B5EF4-FFF2-40B4-BE49-F238E27FC236}">
                <a16:creationId xmlns:a16="http://schemas.microsoft.com/office/drawing/2014/main" id="{02331372-B900-BE44-B3C4-D5935C797C73}"/>
              </a:ext>
            </a:extLst>
          </p:cNvPr>
          <p:cNvSpPr txBox="1"/>
          <p:nvPr/>
        </p:nvSpPr>
        <p:spPr>
          <a:xfrm>
            <a:off x="457064" y="2391534"/>
            <a:ext cx="8124783" cy="27222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alibri"/>
                <a:ea typeface="等线"/>
                <a:cs typeface="Calibri"/>
              </a:rPr>
              <a:t>Analog</a:t>
            </a:r>
            <a:r>
              <a:rPr lang="zh-CN" altLang="en-US" sz="2000" dirty="0">
                <a:solidFill>
                  <a:srgbClr val="000000"/>
                </a:solidFill>
                <a:latin typeface="Calibri"/>
                <a:ea typeface="等线"/>
                <a:cs typeface="Calibri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/>
                <a:ea typeface="等线"/>
                <a:cs typeface="Calibri"/>
              </a:rPr>
              <a:t>equipment: iPhone 12 PRO(IOS 14)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Viewport resolution (CSS rules)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Width: 390 pixels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Height: 844 pixels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alibri"/>
                <a:ea typeface="等线"/>
                <a:cs typeface="Calibri"/>
              </a:rPr>
              <a:t>For more details, please see the web prototype: </a:t>
            </a:r>
            <a:br>
              <a:rPr lang="en-US" altLang="zh-CN" sz="2000" dirty="0">
                <a:solidFill>
                  <a:srgbClr val="000000"/>
                </a:solidFill>
                <a:latin typeface="Calibri"/>
                <a:ea typeface="等线"/>
                <a:cs typeface="Calibri"/>
              </a:rPr>
            </a:br>
            <a:r>
              <a:rPr lang="en-US" sz="2000" dirty="0">
                <a:solidFill>
                  <a:srgbClr val="000000"/>
                </a:solidFill>
                <a:latin typeface="Calibri"/>
                <a:ea typeface="等线"/>
                <a:cs typeface="Calibri"/>
              </a:rPr>
              <a:t>http://192.168.2.214:3000/</a:t>
            </a:r>
            <a:endParaRPr lang="en-US" altLang="zh-CN" sz="2000" dirty="0">
              <a:solidFill>
                <a:srgbClr val="000000"/>
              </a:solidFill>
              <a:latin typeface="Calibri"/>
              <a:ea typeface="等线"/>
              <a:cs typeface="Calibr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CE91FE-298C-C44C-B628-5BD07D468F50}"/>
              </a:ext>
            </a:extLst>
          </p:cNvPr>
          <p:cNvSpPr txBox="1"/>
          <p:nvPr/>
        </p:nvSpPr>
        <p:spPr>
          <a:xfrm>
            <a:off x="9155430" y="5887897"/>
            <a:ext cx="195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Homepage of APP</a:t>
            </a:r>
            <a:endParaRPr kumimoji="1"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2" descr="电子设备的屏幕&#10;&#10;已自动生成说明">
            <a:extLst>
              <a:ext uri="{FF2B5EF4-FFF2-40B4-BE49-F238E27FC236}">
                <a16:creationId xmlns:a16="http://schemas.microsoft.com/office/drawing/2014/main" id="{0252889C-9EE5-4C1A-B0BE-9686DCF9B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099" y="1153085"/>
            <a:ext cx="2331964" cy="4736726"/>
          </a:xfrm>
          <a:prstGeom prst="rect">
            <a:avLst/>
          </a:prstGeom>
        </p:spPr>
      </p:pic>
      <p:sp>
        <p:nvSpPr>
          <p:cNvPr id="3" name="Fußzeilenplatzhalter 7">
            <a:extLst>
              <a:ext uri="{FF2B5EF4-FFF2-40B4-BE49-F238E27FC236}">
                <a16:creationId xmlns:a16="http://schemas.microsoft.com/office/drawing/2014/main" id="{F5F19089-21E5-4492-8C0D-13B5C2AF66B0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Weinmann,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15.12.21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2628A6E-E412-4FF6-88A7-5782E87152DF}"/>
              </a:ext>
            </a:extLst>
          </p:cNvPr>
          <p:cNvGrpSpPr/>
          <p:nvPr/>
        </p:nvGrpSpPr>
        <p:grpSpPr>
          <a:xfrm>
            <a:off x="425910" y="443380"/>
            <a:ext cx="7152450" cy="372538"/>
            <a:chOff x="862939" y="443380"/>
            <a:chExt cx="7152450" cy="372538"/>
          </a:xfrm>
        </p:grpSpPr>
        <p:sp>
          <p:nvSpPr>
            <p:cNvPr id="17" name="Titel 2">
              <a:extLst>
                <a:ext uri="{FF2B5EF4-FFF2-40B4-BE49-F238E27FC236}">
                  <a16:creationId xmlns:a16="http://schemas.microsoft.com/office/drawing/2014/main" id="{1D2479B5-AAC7-4946-B95F-5AC9AFE59082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Frameworks</a:t>
              </a:r>
            </a:p>
          </p:txBody>
        </p:sp>
        <p:sp>
          <p:nvSpPr>
            <p:cNvPr id="18" name="Titel 2">
              <a:extLst>
                <a:ext uri="{FF2B5EF4-FFF2-40B4-BE49-F238E27FC236}">
                  <a16:creationId xmlns:a16="http://schemas.microsoft.com/office/drawing/2014/main" id="{F5A88888-77AD-4F3F-9D9F-DD4BCD5AA4B1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26762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Web Prototype</a:t>
              </a:r>
            </a:p>
          </p:txBody>
        </p:sp>
        <p:sp>
          <p:nvSpPr>
            <p:cNvPr id="19" name="Titel 2">
              <a:extLst>
                <a:ext uri="{FF2B5EF4-FFF2-40B4-BE49-F238E27FC236}">
                  <a16:creationId xmlns:a16="http://schemas.microsoft.com/office/drawing/2014/main" id="{E8C0C176-92A6-4AB0-A01A-4D292D9B1F38}"/>
                </a:ext>
              </a:extLst>
            </p:cNvPr>
            <p:cNvSpPr txBox="1">
              <a:spLocks/>
            </p:cNvSpPr>
            <p:nvPr/>
          </p:nvSpPr>
          <p:spPr>
            <a:xfrm>
              <a:off x="5222983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Qualitative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60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25451" y="1290471"/>
            <a:ext cx="8124783" cy="334950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Qualitative Evaluation</a:t>
            </a:r>
          </a:p>
          <a:p>
            <a:pPr>
              <a:lnSpc>
                <a:spcPct val="150000"/>
              </a:lnSpc>
            </a:pPr>
            <a:r>
              <a:rPr lang="en-US" altLang="zh-CN" sz="2800" u="sng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Evaluation Criteria/Aspects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Missing/unnecessary functions</a:t>
            </a:r>
            <a:endParaRPr lang="en-US" sz="2800">
              <a:solidFill>
                <a:schemeClr val="tx2">
                  <a:lumMod val="50000"/>
                </a:schemeClr>
              </a:solidFill>
              <a:ea typeface="等线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Understandable designs</a:t>
            </a:r>
            <a:endParaRPr lang="en-US" altLang="zh-CN" sz="280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General "User Flow"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57D212-85D0-5649-94B3-DE02B91031A1}"/>
              </a:ext>
            </a:extLst>
          </p:cNvPr>
          <p:cNvSpPr txBox="1">
            <a:spLocks/>
          </p:cNvSpPr>
          <p:nvPr/>
        </p:nvSpPr>
        <p:spPr>
          <a:xfrm>
            <a:off x="425451" y="2133100"/>
            <a:ext cx="11345332" cy="1274125"/>
          </a:xfrm>
          <a:prstGeom prst="rect">
            <a:avLst/>
          </a:prstGeom>
        </p:spPr>
        <p:txBody>
          <a:bodyPr vert="horz" lIns="0" tIns="0" rIns="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A03627E-56F3-2140-B204-537F09A8D977}"/>
              </a:ext>
            </a:extLst>
          </p:cNvPr>
          <p:cNvSpPr txBox="1"/>
          <p:nvPr/>
        </p:nvSpPr>
        <p:spPr>
          <a:xfrm>
            <a:off x="6994664" y="4743898"/>
            <a:ext cx="46594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i="1">
                <a:solidFill>
                  <a:schemeClr val="bg1">
                    <a:lumMod val="85000"/>
                  </a:schemeClr>
                </a:solidFill>
              </a:rPr>
              <a:t>Source: https://</a:t>
            </a:r>
            <a:r>
              <a:rPr lang="de-DE" sz="1000" i="1" err="1">
                <a:solidFill>
                  <a:schemeClr val="bg1">
                    <a:lumMod val="85000"/>
                  </a:schemeClr>
                </a:solidFill>
              </a:rPr>
              <a:t>usabilitygeek.com</a:t>
            </a:r>
            <a:r>
              <a:rPr lang="de-DE" sz="1000" i="1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de-DE" sz="1000" i="1" err="1">
                <a:solidFill>
                  <a:schemeClr val="bg1">
                    <a:lumMod val="85000"/>
                  </a:schemeClr>
                </a:solidFill>
              </a:rPr>
              <a:t>wp</a:t>
            </a:r>
            <a:r>
              <a:rPr lang="de-DE" sz="1000" i="1">
                <a:solidFill>
                  <a:schemeClr val="bg1">
                    <a:lumMod val="85000"/>
                  </a:schemeClr>
                </a:solidFill>
              </a:rPr>
              <a:t>-content/</a:t>
            </a:r>
            <a:r>
              <a:rPr lang="de-DE" sz="1000" i="1" err="1">
                <a:solidFill>
                  <a:schemeClr val="bg1">
                    <a:lumMod val="85000"/>
                  </a:schemeClr>
                </a:solidFill>
              </a:rPr>
              <a:t>uploads</a:t>
            </a:r>
            <a:r>
              <a:rPr lang="de-DE" sz="1000" i="1">
                <a:solidFill>
                  <a:schemeClr val="bg1">
                    <a:lumMod val="85000"/>
                  </a:schemeClr>
                </a:solidFill>
              </a:rPr>
              <a:t>/2018/06/smart-</a:t>
            </a:r>
            <a:r>
              <a:rPr lang="de-DE" sz="1000" i="1" err="1">
                <a:solidFill>
                  <a:schemeClr val="bg1">
                    <a:lumMod val="85000"/>
                  </a:schemeClr>
                </a:solidFill>
              </a:rPr>
              <a:t>ux</a:t>
            </a:r>
            <a:r>
              <a:rPr lang="de-DE" sz="1000" i="1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de-DE" sz="1000" i="1" err="1">
                <a:solidFill>
                  <a:schemeClr val="bg1">
                    <a:lumMod val="85000"/>
                  </a:schemeClr>
                </a:solidFill>
              </a:rPr>
              <a:t>use-cases-lead.jpg</a:t>
            </a:r>
            <a:endParaRPr lang="de-DE" sz="1000" i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8</a:t>
            </a:fld>
            <a:endParaRPr lang="de-DE"/>
          </a:p>
        </p:txBody>
      </p:sp>
      <p:pic>
        <p:nvPicPr>
          <p:cNvPr id="1029" name="Picture 5" descr="Smart UX: Use Cases - Usability Geek">
            <a:extLst>
              <a:ext uri="{FF2B5EF4-FFF2-40B4-BE49-F238E27FC236}">
                <a16:creationId xmlns:a16="http://schemas.microsoft.com/office/drawing/2014/main" id="{61F31A07-2182-4FED-8DA7-FBBB3D845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664" y="2102578"/>
            <a:ext cx="4659454" cy="260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7">
            <a:extLst>
              <a:ext uri="{FF2B5EF4-FFF2-40B4-BE49-F238E27FC236}">
                <a16:creationId xmlns:a16="http://schemas.microsoft.com/office/drawing/2014/main" id="{94182DE0-06BE-4EA0-8BF7-6A8FB61A85D7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Weinmann,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15.12.21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BFBA80-D024-4911-97DB-57705B2AF09D}"/>
              </a:ext>
            </a:extLst>
          </p:cNvPr>
          <p:cNvGrpSpPr/>
          <p:nvPr/>
        </p:nvGrpSpPr>
        <p:grpSpPr>
          <a:xfrm>
            <a:off x="425910" y="443380"/>
            <a:ext cx="7152450" cy="372538"/>
            <a:chOff x="862939" y="443380"/>
            <a:chExt cx="7152450" cy="372538"/>
          </a:xfrm>
        </p:grpSpPr>
        <p:sp>
          <p:nvSpPr>
            <p:cNvPr id="21" name="Titel 2">
              <a:extLst>
                <a:ext uri="{FF2B5EF4-FFF2-40B4-BE49-F238E27FC236}">
                  <a16:creationId xmlns:a16="http://schemas.microsoft.com/office/drawing/2014/main" id="{B297A1CF-CAE0-47BA-96CA-3900B53208B9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Frameworks</a:t>
              </a:r>
            </a:p>
          </p:txBody>
        </p:sp>
        <p:sp>
          <p:nvSpPr>
            <p:cNvPr id="22" name="Titel 2">
              <a:extLst>
                <a:ext uri="{FF2B5EF4-FFF2-40B4-BE49-F238E27FC236}">
                  <a16:creationId xmlns:a16="http://schemas.microsoft.com/office/drawing/2014/main" id="{8309C52D-2531-44CD-ABCD-FF81DE236B37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26762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Web Prototype</a:t>
              </a:r>
            </a:p>
          </p:txBody>
        </p:sp>
        <p:sp>
          <p:nvSpPr>
            <p:cNvPr id="24" name="Titel 2">
              <a:extLst>
                <a:ext uri="{FF2B5EF4-FFF2-40B4-BE49-F238E27FC236}">
                  <a16:creationId xmlns:a16="http://schemas.microsoft.com/office/drawing/2014/main" id="{140C406A-30B2-441F-A0E2-DE33A76888BA}"/>
                </a:ext>
              </a:extLst>
            </p:cNvPr>
            <p:cNvSpPr txBox="1">
              <a:spLocks/>
            </p:cNvSpPr>
            <p:nvPr/>
          </p:nvSpPr>
          <p:spPr>
            <a:xfrm>
              <a:off x="5222983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Qualitative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47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A68366-8720-F840-85E0-7BEF9061C9F1}"/>
              </a:ext>
            </a:extLst>
          </p:cNvPr>
          <p:cNvSpPr txBox="1"/>
          <p:nvPr/>
        </p:nvSpPr>
        <p:spPr>
          <a:xfrm>
            <a:off x="414078" y="1290471"/>
            <a:ext cx="10592753" cy="55039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Qualitative Evaluation: </a:t>
            </a:r>
            <a:br>
              <a:rPr lang="en-US" altLang="zh-CN" sz="36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</a:br>
            <a:r>
              <a:rPr lang="en-US" altLang="zh-CN" sz="32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Missing/unnecessary functions</a:t>
            </a:r>
            <a:endParaRPr lang="en-US" altLang="zh-CN" sz="320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altLang="zh-CN" sz="2800">
              <a:solidFill>
                <a:schemeClr val="tx2">
                  <a:lumMod val="50000"/>
                </a:schemeClr>
              </a:solidFill>
              <a:latin typeface="Calibri"/>
              <a:ea typeface="字魂58号-创中黑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CN" sz="28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Additional submit buttons</a:t>
            </a:r>
            <a:endParaRPr lang="en-US">
              <a:solidFill>
                <a:schemeClr val="tx2">
                  <a:lumMod val="50000"/>
                </a:schemeClr>
              </a:solidFill>
              <a:ea typeface="等线" panose="020F0502020204030204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altLang="zh-CN" sz="2800">
              <a:solidFill>
                <a:schemeClr val="tx2">
                  <a:lumMod val="50000"/>
                </a:schemeClr>
              </a:solidFill>
              <a:latin typeface="Calibri"/>
              <a:ea typeface="字魂58号-创中黑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zh-CN" sz="2800">
                <a:solidFill>
                  <a:schemeClr val="accent3"/>
                </a:solidFill>
                <a:latin typeface="Calibri"/>
                <a:ea typeface="字魂58号-创中黑"/>
                <a:cs typeface="Calibri"/>
              </a:rPr>
              <a:t>Modify pop-up notifications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altLang="zh-CN" sz="2800">
              <a:solidFill>
                <a:schemeClr val="tx2">
                  <a:lumMod val="50000"/>
                </a:schemeClr>
              </a:solidFill>
              <a:latin typeface="Calibri"/>
              <a:ea typeface="字魂58号-创中黑"/>
              <a:cs typeface="Calibri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chemeClr val="accent3"/>
              </a:solidFill>
              <a:latin typeface="Calibri"/>
              <a:ea typeface="字魂58号-创中黑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altLang="zh-CN" sz="2800">
              <a:solidFill>
                <a:schemeClr val="tx2">
                  <a:lumMod val="50000"/>
                </a:schemeClr>
              </a:solidFill>
              <a:latin typeface="Calibri"/>
              <a:ea typeface="字魂58号-创中黑"/>
              <a:cs typeface="Calibri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B6F086-659E-E944-8378-5CFD66D5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427" y="266788"/>
            <a:ext cx="983509" cy="62503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970695-D0A4-6441-9AC0-A28482B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1834-728A-EE4C-8AD3-067F6A18E9B2}" type="slidenum">
              <a:rPr lang="de-DE" smtClean="0"/>
              <a:t>9</a:t>
            </a:fld>
            <a:endParaRPr lang="de-DE"/>
          </a:p>
        </p:txBody>
      </p:sp>
      <p:sp>
        <p:nvSpPr>
          <p:cNvPr id="5" name="Fußzeilenplatzhalter 7">
            <a:extLst>
              <a:ext uri="{FF2B5EF4-FFF2-40B4-BE49-F238E27FC236}">
                <a16:creationId xmlns:a16="http://schemas.microsoft.com/office/drawing/2014/main" id="{DD3A148B-3C59-4188-AE0D-647DE30057E8}"/>
              </a:ext>
            </a:extLst>
          </p:cNvPr>
          <p:cNvSpPr txBox="1">
            <a:spLocks/>
          </p:cNvSpPr>
          <p:nvPr/>
        </p:nvSpPr>
        <p:spPr>
          <a:xfrm>
            <a:off x="414883" y="6390189"/>
            <a:ext cx="10439384" cy="384687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Lisa Weinmann,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Jiexiang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Shu,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Runcong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Chen | Fantastic Trio | </a:t>
            </a:r>
            <a:r>
              <a:rPr lang="en-US" sz="2000" err="1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Craftive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字魂58号-创中黑"/>
                <a:cs typeface="Calibri"/>
              </a:rPr>
              <a:t> App | 15.12.21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B286264-8AA1-49BB-811F-3A0740C94D5E}"/>
              </a:ext>
            </a:extLst>
          </p:cNvPr>
          <p:cNvGrpSpPr/>
          <p:nvPr/>
        </p:nvGrpSpPr>
        <p:grpSpPr>
          <a:xfrm>
            <a:off x="425910" y="443380"/>
            <a:ext cx="7152450" cy="372538"/>
            <a:chOff x="862939" y="443380"/>
            <a:chExt cx="7152450" cy="372538"/>
          </a:xfrm>
        </p:grpSpPr>
        <p:sp>
          <p:nvSpPr>
            <p:cNvPr id="14" name="Titel 2">
              <a:extLst>
                <a:ext uri="{FF2B5EF4-FFF2-40B4-BE49-F238E27FC236}">
                  <a16:creationId xmlns:a16="http://schemas.microsoft.com/office/drawing/2014/main" id="{8DC79063-872A-427F-978A-115973D4E06B}"/>
                </a:ext>
              </a:extLst>
            </p:cNvPr>
            <p:cNvSpPr txBox="1">
              <a:spLocks/>
            </p:cNvSpPr>
            <p:nvPr/>
          </p:nvSpPr>
          <p:spPr>
            <a:xfrm>
              <a:off x="862939" y="443380"/>
              <a:ext cx="1944495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Frameworks</a:t>
              </a:r>
            </a:p>
          </p:txBody>
        </p:sp>
        <p:sp>
          <p:nvSpPr>
            <p:cNvPr id="15" name="Titel 2">
              <a:extLst>
                <a:ext uri="{FF2B5EF4-FFF2-40B4-BE49-F238E27FC236}">
                  <a16:creationId xmlns:a16="http://schemas.microsoft.com/office/drawing/2014/main" id="{9A29C424-940F-4E32-A4E6-6D75378C5E7F}"/>
                </a:ext>
              </a:extLst>
            </p:cNvPr>
            <p:cNvSpPr txBox="1">
              <a:spLocks/>
            </p:cNvSpPr>
            <p:nvPr/>
          </p:nvSpPr>
          <p:spPr>
            <a:xfrm>
              <a:off x="2905683" y="443380"/>
              <a:ext cx="2676250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alibri"/>
                  <a:ea typeface="等线 Light"/>
                  <a:cs typeface="Times"/>
                </a:rPr>
                <a:t>Web Prototype</a:t>
              </a:r>
            </a:p>
          </p:txBody>
        </p:sp>
        <p:sp>
          <p:nvSpPr>
            <p:cNvPr id="16" name="Titel 2">
              <a:extLst>
                <a:ext uri="{FF2B5EF4-FFF2-40B4-BE49-F238E27FC236}">
                  <a16:creationId xmlns:a16="http://schemas.microsoft.com/office/drawing/2014/main" id="{013AC3EB-8E35-45A0-9F49-6C96821C1DEC}"/>
                </a:ext>
              </a:extLst>
            </p:cNvPr>
            <p:cNvSpPr txBox="1">
              <a:spLocks/>
            </p:cNvSpPr>
            <p:nvPr/>
          </p:nvSpPr>
          <p:spPr>
            <a:xfrm>
              <a:off x="5222983" y="443380"/>
              <a:ext cx="2792406" cy="372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rtl="0" eaLnBrk="0" fontAlgn="base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defRPr lang="de-DE" sz="2500" b="0" kern="1200" noProof="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0065BD"/>
                  </a:solidFill>
                  <a:latin typeface="Calibri"/>
                  <a:ea typeface="等线 Light"/>
                  <a:cs typeface="Times"/>
                </a:rPr>
                <a:t>Qualitative Evaluation</a:t>
              </a:r>
            </a:p>
          </p:txBody>
        </p:sp>
      </p:grpSp>
      <p:pic>
        <p:nvPicPr>
          <p:cNvPr id="9" name="Grafik 9" descr="Ein Bild, das Text enthält.&#10;&#10;Beschreibung automatisch generiert.">
            <a:extLst>
              <a:ext uri="{FF2B5EF4-FFF2-40B4-BE49-F238E27FC236}">
                <a16:creationId xmlns:a16="http://schemas.microsoft.com/office/drawing/2014/main" id="{613BA9AA-2109-49E4-91C6-62A5F6BCA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346" y="419101"/>
            <a:ext cx="2981377" cy="569322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E028D10D-944D-497F-BE72-BF30B97AEABC}"/>
              </a:ext>
            </a:extLst>
          </p:cNvPr>
          <p:cNvSpPr/>
          <p:nvPr/>
        </p:nvSpPr>
        <p:spPr>
          <a:xfrm>
            <a:off x="9081069" y="744020"/>
            <a:ext cx="1012208" cy="329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00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791</Words>
  <Application>Microsoft Macintosh PowerPoint</Application>
  <PresentationFormat>宽屏</PresentationFormat>
  <Paragraphs>143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字魂58号-创中黑</vt:lpstr>
      <vt:lpstr>WordVisi_MSFontService</vt:lpstr>
      <vt:lpstr>Arial</vt:lpstr>
      <vt:lpstr>Calibri</vt:lpstr>
      <vt:lpstr>Times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润聪 陈</dc:creator>
  <cp:lastModifiedBy>1018800548@qq.com</cp:lastModifiedBy>
  <cp:revision>3</cp:revision>
  <dcterms:created xsi:type="dcterms:W3CDTF">2021-12-13T21:07:04Z</dcterms:created>
  <dcterms:modified xsi:type="dcterms:W3CDTF">2021-12-15T13:38:16Z</dcterms:modified>
</cp:coreProperties>
</file>