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7" r:id="rId6"/>
    <p:sldId id="268" r:id="rId7"/>
    <p:sldId id="269" r:id="rId8"/>
    <p:sldId id="262" r:id="rId9"/>
    <p:sldId id="263" r:id="rId10"/>
    <p:sldId id="264" r:id="rId11"/>
    <p:sldId id="272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65A91-ECFF-460D-95B8-ABC9E6954B8C}" v="16" dt="2021-11-09T20:40:04.591"/>
    <p1510:client id="{665B4764-A9CD-4152-83EE-35ABC3D75678}" v="12" dt="2021-11-09T19:49:27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/>
    <p:restoredTop sz="96041"/>
  </p:normalViewPr>
  <p:slideViewPr>
    <p:cSldViewPr snapToGrid="0" snapToObjects="1">
      <p:cViewPr>
        <p:scale>
          <a:sx n="97" d="100"/>
          <a:sy n="97" d="100"/>
        </p:scale>
        <p:origin x="115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Weinmann" userId="88b9c88f3b3af968" providerId="Windows Live" clId="Web-{665B4764-A9CD-4152-83EE-35ABC3D75678}"/>
    <pc:docChg chg="modSld">
      <pc:chgData name="Lisa Weinmann" userId="88b9c88f3b3af968" providerId="Windows Live" clId="Web-{665B4764-A9CD-4152-83EE-35ABC3D75678}" dt="2021-11-09T19:49:23.864" v="3" actId="20577"/>
      <pc:docMkLst>
        <pc:docMk/>
      </pc:docMkLst>
      <pc:sldChg chg="modSp">
        <pc:chgData name="Lisa Weinmann" userId="88b9c88f3b3af968" providerId="Windows Live" clId="Web-{665B4764-A9CD-4152-83EE-35ABC3D75678}" dt="2021-11-09T19:49:23.864" v="3" actId="20577"/>
        <pc:sldMkLst>
          <pc:docMk/>
          <pc:sldMk cId="2597061995" sldId="262"/>
        </pc:sldMkLst>
        <pc:spChg chg="mod">
          <ac:chgData name="Lisa Weinmann" userId="88b9c88f3b3af968" providerId="Windows Live" clId="Web-{665B4764-A9CD-4152-83EE-35ABC3D75678}" dt="2021-11-09T19:49:20.676" v="1" actId="20577"/>
          <ac:spMkLst>
            <pc:docMk/>
            <pc:sldMk cId="2597061995" sldId="262"/>
            <ac:spMk id="49" creationId="{1ADF702F-43C5-F740-99CD-93A1582F7CF9}"/>
          </ac:spMkLst>
        </pc:spChg>
        <pc:spChg chg="mod">
          <ac:chgData name="Lisa Weinmann" userId="88b9c88f3b3af968" providerId="Windows Live" clId="Web-{665B4764-A9CD-4152-83EE-35ABC3D75678}" dt="2021-11-09T19:49:23.864" v="3" actId="20577"/>
          <ac:spMkLst>
            <pc:docMk/>
            <pc:sldMk cId="2597061995" sldId="262"/>
            <ac:spMk id="51" creationId="{2BEEEBAB-F584-4040-9738-F46755A161F5}"/>
          </ac:spMkLst>
        </pc:spChg>
      </pc:sldChg>
    </pc:docChg>
  </pc:docChgLst>
  <pc:docChgLst>
    <pc:chgData name="1018800548@qq.com" userId="61ec9c3f4fa49644" providerId="LiveId" clId="{F44FF342-9072-CC43-BAD5-E355296CB6F3}"/>
    <pc:docChg chg="custSel addSld delSld modSld">
      <pc:chgData name="1018800548@qq.com" userId="61ec9c3f4fa49644" providerId="LiveId" clId="{F44FF342-9072-CC43-BAD5-E355296CB6F3}" dt="2021-11-09T20:18:49.631" v="95" actId="2696"/>
      <pc:docMkLst>
        <pc:docMk/>
      </pc:docMkLst>
      <pc:sldChg chg="addSp delSp modSp">
        <pc:chgData name="1018800548@qq.com" userId="61ec9c3f4fa49644" providerId="LiveId" clId="{F44FF342-9072-CC43-BAD5-E355296CB6F3}" dt="2021-11-09T20:04:39.771" v="92"/>
        <pc:sldMkLst>
          <pc:docMk/>
          <pc:sldMk cId="4014545252" sldId="256"/>
        </pc:sldMkLst>
        <pc:spChg chg="add del mod">
          <ac:chgData name="1018800548@qq.com" userId="61ec9c3f4fa49644" providerId="LiveId" clId="{F44FF342-9072-CC43-BAD5-E355296CB6F3}" dt="2021-11-09T20:03:51.322" v="89"/>
          <ac:spMkLst>
            <pc:docMk/>
            <pc:sldMk cId="4014545252" sldId="256"/>
            <ac:spMk id="2" creationId="{69CE7C8B-88B7-BB42-B463-AA38EA891DE9}"/>
          </ac:spMkLst>
        </pc:spChg>
        <pc:spChg chg="add mod">
          <ac:chgData name="1018800548@qq.com" userId="61ec9c3f4fa49644" providerId="LiveId" clId="{F44FF342-9072-CC43-BAD5-E355296CB6F3}" dt="2021-11-09T20:04:39.771" v="92"/>
          <ac:spMkLst>
            <pc:docMk/>
            <pc:sldMk cId="4014545252" sldId="256"/>
            <ac:spMk id="3" creationId="{CC1FA790-E25F-AD43-B7B8-F61C67070680}"/>
          </ac:spMkLst>
        </pc:spChg>
      </pc:sldChg>
      <pc:sldChg chg="addSp delSp modSp">
        <pc:chgData name="1018800548@qq.com" userId="61ec9c3f4fa49644" providerId="LiveId" clId="{F44FF342-9072-CC43-BAD5-E355296CB6F3}" dt="2021-11-09T20:04:39.771" v="92"/>
        <pc:sldMkLst>
          <pc:docMk/>
          <pc:sldMk cId="470314198" sldId="258"/>
        </pc:sldMkLst>
        <pc:spChg chg="add del mod">
          <ac:chgData name="1018800548@qq.com" userId="61ec9c3f4fa49644" providerId="LiveId" clId="{F44FF342-9072-CC43-BAD5-E355296CB6F3}" dt="2021-11-09T20:03:51.322" v="89"/>
          <ac:spMkLst>
            <pc:docMk/>
            <pc:sldMk cId="470314198" sldId="258"/>
            <ac:spMk id="2" creationId="{24AE5206-7E3E-0045-84B8-747E85240412}"/>
          </ac:spMkLst>
        </pc:spChg>
        <pc:spChg chg="add del mod">
          <ac:chgData name="1018800548@qq.com" userId="61ec9c3f4fa49644" providerId="LiveId" clId="{F44FF342-9072-CC43-BAD5-E355296CB6F3}" dt="2021-11-09T20:04:17.737" v="91"/>
          <ac:spMkLst>
            <pc:docMk/>
            <pc:sldMk cId="470314198" sldId="258"/>
            <ac:spMk id="3" creationId="{814E14D2-EB78-0640-975D-7031411F5288}"/>
          </ac:spMkLst>
        </pc:spChg>
        <pc:spChg chg="add mod">
          <ac:chgData name="1018800548@qq.com" userId="61ec9c3f4fa49644" providerId="LiveId" clId="{F44FF342-9072-CC43-BAD5-E355296CB6F3}" dt="2021-11-09T20:04:39.771" v="92"/>
          <ac:spMkLst>
            <pc:docMk/>
            <pc:sldMk cId="470314198" sldId="258"/>
            <ac:spMk id="4" creationId="{15FB4879-1180-684F-AE27-E2C5997F0E4A}"/>
          </ac:spMkLst>
        </pc:spChg>
      </pc:sldChg>
      <pc:sldChg chg="addSp delSp modSp">
        <pc:chgData name="1018800548@qq.com" userId="61ec9c3f4fa49644" providerId="LiveId" clId="{F44FF342-9072-CC43-BAD5-E355296CB6F3}" dt="2021-11-09T20:04:39.771" v="92"/>
        <pc:sldMkLst>
          <pc:docMk/>
          <pc:sldMk cId="4056334314" sldId="259"/>
        </pc:sldMkLst>
        <pc:spChg chg="add del mod">
          <ac:chgData name="1018800548@qq.com" userId="61ec9c3f4fa49644" providerId="LiveId" clId="{F44FF342-9072-CC43-BAD5-E355296CB6F3}" dt="2021-11-09T20:03:51.322" v="89"/>
          <ac:spMkLst>
            <pc:docMk/>
            <pc:sldMk cId="4056334314" sldId="259"/>
            <ac:spMk id="2" creationId="{13A7261B-6B47-4249-BF9B-C3226E336043}"/>
          </ac:spMkLst>
        </pc:spChg>
        <pc:spChg chg="add del mod">
          <ac:chgData name="1018800548@qq.com" userId="61ec9c3f4fa49644" providerId="LiveId" clId="{F44FF342-9072-CC43-BAD5-E355296CB6F3}" dt="2021-11-09T20:04:17.737" v="91"/>
          <ac:spMkLst>
            <pc:docMk/>
            <pc:sldMk cId="4056334314" sldId="259"/>
            <ac:spMk id="3" creationId="{26D85975-228C-F745-8194-7CF92CDF5E00}"/>
          </ac:spMkLst>
        </pc:spChg>
        <pc:spChg chg="add mod">
          <ac:chgData name="1018800548@qq.com" userId="61ec9c3f4fa49644" providerId="LiveId" clId="{F44FF342-9072-CC43-BAD5-E355296CB6F3}" dt="2021-11-09T20:04:39.771" v="92"/>
          <ac:spMkLst>
            <pc:docMk/>
            <pc:sldMk cId="4056334314" sldId="259"/>
            <ac:spMk id="4" creationId="{88970695-D0A4-6441-9AC0-A28482BF6A53}"/>
          </ac:spMkLst>
        </pc:spChg>
      </pc:sldChg>
      <pc:sldChg chg="addSp delSp modSp">
        <pc:chgData name="1018800548@qq.com" userId="61ec9c3f4fa49644" providerId="LiveId" clId="{F44FF342-9072-CC43-BAD5-E355296CB6F3}" dt="2021-11-09T20:04:39.771" v="92"/>
        <pc:sldMkLst>
          <pc:docMk/>
          <pc:sldMk cId="3578923237" sldId="260"/>
        </pc:sldMkLst>
        <pc:spChg chg="add del mod">
          <ac:chgData name="1018800548@qq.com" userId="61ec9c3f4fa49644" providerId="LiveId" clId="{F44FF342-9072-CC43-BAD5-E355296CB6F3}" dt="2021-11-09T20:03:51.322" v="89"/>
          <ac:spMkLst>
            <pc:docMk/>
            <pc:sldMk cId="3578923237" sldId="260"/>
            <ac:spMk id="2" creationId="{802806E5-64E5-5440-9528-1356F5AA78D9}"/>
          </ac:spMkLst>
        </pc:spChg>
        <pc:spChg chg="add del mod">
          <ac:chgData name="1018800548@qq.com" userId="61ec9c3f4fa49644" providerId="LiveId" clId="{F44FF342-9072-CC43-BAD5-E355296CB6F3}" dt="2021-11-09T20:04:17.737" v="91"/>
          <ac:spMkLst>
            <pc:docMk/>
            <pc:sldMk cId="3578923237" sldId="260"/>
            <ac:spMk id="3" creationId="{E1E00979-CF93-E64C-A8B8-08B026392BC9}"/>
          </ac:spMkLst>
        </pc:spChg>
        <pc:spChg chg="add mod">
          <ac:chgData name="1018800548@qq.com" userId="61ec9c3f4fa49644" providerId="LiveId" clId="{F44FF342-9072-CC43-BAD5-E355296CB6F3}" dt="2021-11-09T20:04:39.771" v="92"/>
          <ac:spMkLst>
            <pc:docMk/>
            <pc:sldMk cId="3578923237" sldId="260"/>
            <ac:spMk id="4" creationId="{5B83314D-1F57-6B44-99C0-4C07AD918ECB}"/>
          </ac:spMkLst>
        </pc:spChg>
      </pc:sldChg>
      <pc:sldChg chg="addSp delSp modSp del">
        <pc:chgData name="1018800548@qq.com" userId="61ec9c3f4fa49644" providerId="LiveId" clId="{F44FF342-9072-CC43-BAD5-E355296CB6F3}" dt="2021-11-09T20:18:49.631" v="95" actId="2696"/>
        <pc:sldMkLst>
          <pc:docMk/>
          <pc:sldMk cId="2001573194" sldId="261"/>
        </pc:sldMkLst>
        <pc:spChg chg="add del mod">
          <ac:chgData name="1018800548@qq.com" userId="61ec9c3f4fa49644" providerId="LiveId" clId="{F44FF342-9072-CC43-BAD5-E355296CB6F3}" dt="2021-11-09T20:03:51.322" v="89"/>
          <ac:spMkLst>
            <pc:docMk/>
            <pc:sldMk cId="2001573194" sldId="261"/>
            <ac:spMk id="2" creationId="{41C118B0-15BA-184D-93EA-C4E2281667D3}"/>
          </ac:spMkLst>
        </pc:spChg>
        <pc:spChg chg="add del mod">
          <ac:chgData name="1018800548@qq.com" userId="61ec9c3f4fa49644" providerId="LiveId" clId="{F44FF342-9072-CC43-BAD5-E355296CB6F3}" dt="2021-11-09T20:04:17.737" v="91"/>
          <ac:spMkLst>
            <pc:docMk/>
            <pc:sldMk cId="2001573194" sldId="261"/>
            <ac:spMk id="3" creationId="{4B818D9A-5652-164C-887B-3F0DCE776DA0}"/>
          </ac:spMkLst>
        </pc:spChg>
        <pc:spChg chg="add mod">
          <ac:chgData name="1018800548@qq.com" userId="61ec9c3f4fa49644" providerId="LiveId" clId="{F44FF342-9072-CC43-BAD5-E355296CB6F3}" dt="2021-11-09T20:04:39.771" v="92"/>
          <ac:spMkLst>
            <pc:docMk/>
            <pc:sldMk cId="2001573194" sldId="261"/>
            <ac:spMk id="4" creationId="{CC8E5D86-DEA4-D34C-9149-853FD6E0AB62}"/>
          </ac:spMkLst>
        </pc:spChg>
      </pc:sldChg>
      <pc:sldChg chg="addSp delSp modSp">
        <pc:chgData name="1018800548@qq.com" userId="61ec9c3f4fa49644" providerId="LiveId" clId="{F44FF342-9072-CC43-BAD5-E355296CB6F3}" dt="2021-11-09T20:04:39.771" v="92"/>
        <pc:sldMkLst>
          <pc:docMk/>
          <pc:sldMk cId="2597061995" sldId="262"/>
        </pc:sldMkLst>
        <pc:spChg chg="add del mod">
          <ac:chgData name="1018800548@qq.com" userId="61ec9c3f4fa49644" providerId="LiveId" clId="{F44FF342-9072-CC43-BAD5-E355296CB6F3}" dt="2021-11-09T20:03:51.322" v="89"/>
          <ac:spMkLst>
            <pc:docMk/>
            <pc:sldMk cId="2597061995" sldId="262"/>
            <ac:spMk id="2" creationId="{C34351E3-E190-1A40-A6DD-2C7C642C4497}"/>
          </ac:spMkLst>
        </pc:spChg>
        <pc:spChg chg="add del mod">
          <ac:chgData name="1018800548@qq.com" userId="61ec9c3f4fa49644" providerId="LiveId" clId="{F44FF342-9072-CC43-BAD5-E355296CB6F3}" dt="2021-11-09T20:04:17.737" v="91"/>
          <ac:spMkLst>
            <pc:docMk/>
            <pc:sldMk cId="2597061995" sldId="262"/>
            <ac:spMk id="3" creationId="{7D64328C-5551-364D-B5C5-13CAADECC9CD}"/>
          </ac:spMkLst>
        </pc:spChg>
        <pc:spChg chg="add mod">
          <ac:chgData name="1018800548@qq.com" userId="61ec9c3f4fa49644" providerId="LiveId" clId="{F44FF342-9072-CC43-BAD5-E355296CB6F3}" dt="2021-11-09T20:04:39.771" v="92"/>
          <ac:spMkLst>
            <pc:docMk/>
            <pc:sldMk cId="2597061995" sldId="262"/>
            <ac:spMk id="11" creationId="{83C22B05-3C2A-E145-B45D-6363944C00CA}"/>
          </ac:spMkLst>
        </pc:spChg>
      </pc:sldChg>
      <pc:sldChg chg="addSp delSp modSp">
        <pc:chgData name="1018800548@qq.com" userId="61ec9c3f4fa49644" providerId="LiveId" clId="{F44FF342-9072-CC43-BAD5-E355296CB6F3}" dt="2021-11-09T20:04:39.771" v="92"/>
        <pc:sldMkLst>
          <pc:docMk/>
          <pc:sldMk cId="2108733726" sldId="263"/>
        </pc:sldMkLst>
        <pc:spChg chg="add del mod">
          <ac:chgData name="1018800548@qq.com" userId="61ec9c3f4fa49644" providerId="LiveId" clId="{F44FF342-9072-CC43-BAD5-E355296CB6F3}" dt="2021-11-09T20:03:51.322" v="89"/>
          <ac:spMkLst>
            <pc:docMk/>
            <pc:sldMk cId="2108733726" sldId="263"/>
            <ac:spMk id="2" creationId="{EC3E31B4-7AA9-0D46-AAF2-CABDF619AB1F}"/>
          </ac:spMkLst>
        </pc:spChg>
        <pc:spChg chg="add del mod">
          <ac:chgData name="1018800548@qq.com" userId="61ec9c3f4fa49644" providerId="LiveId" clId="{F44FF342-9072-CC43-BAD5-E355296CB6F3}" dt="2021-11-09T20:04:17.737" v="91"/>
          <ac:spMkLst>
            <pc:docMk/>
            <pc:sldMk cId="2108733726" sldId="263"/>
            <ac:spMk id="3" creationId="{8C1E5895-7673-804C-AF52-6B08D8BD68A3}"/>
          </ac:spMkLst>
        </pc:spChg>
        <pc:spChg chg="add mod">
          <ac:chgData name="1018800548@qq.com" userId="61ec9c3f4fa49644" providerId="LiveId" clId="{F44FF342-9072-CC43-BAD5-E355296CB6F3}" dt="2021-11-09T20:04:39.771" v="92"/>
          <ac:spMkLst>
            <pc:docMk/>
            <pc:sldMk cId="2108733726" sldId="263"/>
            <ac:spMk id="4" creationId="{3CF648E2-BDD7-6349-A4FC-25D6FD95DAC8}"/>
          </ac:spMkLst>
        </pc:spChg>
      </pc:sldChg>
      <pc:sldChg chg="addSp delSp modSp">
        <pc:chgData name="1018800548@qq.com" userId="61ec9c3f4fa49644" providerId="LiveId" clId="{F44FF342-9072-CC43-BAD5-E355296CB6F3}" dt="2021-11-09T20:04:39.771" v="92"/>
        <pc:sldMkLst>
          <pc:docMk/>
          <pc:sldMk cId="704938791" sldId="264"/>
        </pc:sldMkLst>
        <pc:spChg chg="add del mod">
          <ac:chgData name="1018800548@qq.com" userId="61ec9c3f4fa49644" providerId="LiveId" clId="{F44FF342-9072-CC43-BAD5-E355296CB6F3}" dt="2021-11-09T20:03:32.222" v="87" actId="478"/>
          <ac:spMkLst>
            <pc:docMk/>
            <pc:sldMk cId="704938791" sldId="264"/>
            <ac:spMk id="2" creationId="{3AD1C995-8416-1640-B08C-BCB84AC4AE4C}"/>
          </ac:spMkLst>
        </pc:spChg>
        <pc:spChg chg="mod">
          <ac:chgData name="1018800548@qq.com" userId="61ec9c3f4fa49644" providerId="LiveId" clId="{F44FF342-9072-CC43-BAD5-E355296CB6F3}" dt="2021-11-09T17:48:25.678" v="1" actId="20577"/>
          <ac:spMkLst>
            <pc:docMk/>
            <pc:sldMk cId="704938791" sldId="264"/>
            <ac:spMk id="4" creationId="{F2EAF8D9-5382-E74A-AC6E-7ECB59E716BF}"/>
          </ac:spMkLst>
        </pc:spChg>
        <pc:spChg chg="add del mod">
          <ac:chgData name="1018800548@qq.com" userId="61ec9c3f4fa49644" providerId="LiveId" clId="{F44FF342-9072-CC43-BAD5-E355296CB6F3}" dt="2021-11-09T20:03:51.322" v="89"/>
          <ac:spMkLst>
            <pc:docMk/>
            <pc:sldMk cId="704938791" sldId="264"/>
            <ac:spMk id="5" creationId="{A33ECCD7-639B-FE44-9544-5036A4D4C10C}"/>
          </ac:spMkLst>
        </pc:spChg>
        <pc:spChg chg="add del mod">
          <ac:chgData name="1018800548@qq.com" userId="61ec9c3f4fa49644" providerId="LiveId" clId="{F44FF342-9072-CC43-BAD5-E355296CB6F3}" dt="2021-11-09T20:04:17.737" v="91"/>
          <ac:spMkLst>
            <pc:docMk/>
            <pc:sldMk cId="704938791" sldId="264"/>
            <ac:spMk id="11" creationId="{2AE613DD-3A9B-AC49-A5A7-AB0B462AF9B3}"/>
          </ac:spMkLst>
        </pc:spChg>
        <pc:spChg chg="add mod">
          <ac:chgData name="1018800548@qq.com" userId="61ec9c3f4fa49644" providerId="LiveId" clId="{F44FF342-9072-CC43-BAD5-E355296CB6F3}" dt="2021-11-09T20:04:39.771" v="92"/>
          <ac:spMkLst>
            <pc:docMk/>
            <pc:sldMk cId="704938791" sldId="264"/>
            <ac:spMk id="15" creationId="{AA5409FE-3419-0A49-A171-6232D46F514F}"/>
          </ac:spMkLst>
        </pc:spChg>
      </pc:sldChg>
      <pc:sldChg chg="add">
        <pc:chgData name="1018800548@qq.com" userId="61ec9c3f4fa49644" providerId="LiveId" clId="{F44FF342-9072-CC43-BAD5-E355296CB6F3}" dt="2021-11-09T19:50:39.839" v="5"/>
        <pc:sldMkLst>
          <pc:docMk/>
          <pc:sldMk cId="500593264" sldId="265"/>
        </pc:sldMkLst>
      </pc:sldChg>
      <pc:sldChg chg="del">
        <pc:chgData name="1018800548@qq.com" userId="61ec9c3f4fa49644" providerId="LiveId" clId="{F44FF342-9072-CC43-BAD5-E355296CB6F3}" dt="2021-11-09T19:49:49.776" v="3" actId="2696"/>
        <pc:sldMkLst>
          <pc:docMk/>
          <pc:sldMk cId="817834260" sldId="265"/>
        </pc:sldMkLst>
      </pc:sldChg>
      <pc:sldChg chg="addSp delSp modSp">
        <pc:chgData name="1018800548@qq.com" userId="61ec9c3f4fa49644" providerId="LiveId" clId="{F44FF342-9072-CC43-BAD5-E355296CB6F3}" dt="2021-11-09T20:04:39.771" v="92"/>
        <pc:sldMkLst>
          <pc:docMk/>
          <pc:sldMk cId="2020600138" sldId="266"/>
        </pc:sldMkLst>
        <pc:spChg chg="add mod">
          <ac:chgData name="1018800548@qq.com" userId="61ec9c3f4fa49644" providerId="LiveId" clId="{F44FF342-9072-CC43-BAD5-E355296CB6F3}" dt="2021-11-09T20:01:59.374" v="85" actId="14100"/>
          <ac:spMkLst>
            <pc:docMk/>
            <pc:sldMk cId="2020600138" sldId="266"/>
            <ac:spMk id="2" creationId="{4BCB2438-9737-DC46-9985-E5ACEC69A50B}"/>
          </ac:spMkLst>
        </pc:spChg>
        <pc:spChg chg="add del mod">
          <ac:chgData name="1018800548@qq.com" userId="61ec9c3f4fa49644" providerId="LiveId" clId="{F44FF342-9072-CC43-BAD5-E355296CB6F3}" dt="2021-11-09T20:03:51.322" v="89"/>
          <ac:spMkLst>
            <pc:docMk/>
            <pc:sldMk cId="2020600138" sldId="266"/>
            <ac:spMk id="3" creationId="{A7CFE5C2-4E51-C044-8E0D-C96BAAA92305}"/>
          </ac:spMkLst>
        </pc:spChg>
        <pc:spChg chg="add del mod">
          <ac:chgData name="1018800548@qq.com" userId="61ec9c3f4fa49644" providerId="LiveId" clId="{F44FF342-9072-CC43-BAD5-E355296CB6F3}" dt="2021-11-09T20:04:17.737" v="91"/>
          <ac:spMkLst>
            <pc:docMk/>
            <pc:sldMk cId="2020600138" sldId="266"/>
            <ac:spMk id="4" creationId="{71F7768F-3D91-B041-BFC6-982099D1B83C}"/>
          </ac:spMkLst>
        </pc:spChg>
        <pc:spChg chg="add mod">
          <ac:chgData name="1018800548@qq.com" userId="61ec9c3f4fa49644" providerId="LiveId" clId="{F44FF342-9072-CC43-BAD5-E355296CB6F3}" dt="2021-11-09T20:04:39.771" v="92"/>
          <ac:spMkLst>
            <pc:docMk/>
            <pc:sldMk cId="2020600138" sldId="266"/>
            <ac:spMk id="5" creationId="{C8386C10-ED84-2243-8E0F-9932D11B2FF0}"/>
          </ac:spMkLst>
        </pc:spChg>
        <pc:spChg chg="mod">
          <ac:chgData name="1018800548@qq.com" userId="61ec9c3f4fa49644" providerId="LiveId" clId="{F44FF342-9072-CC43-BAD5-E355296CB6F3}" dt="2021-11-09T20:01:33.243" v="81" actId="1076"/>
          <ac:spMkLst>
            <pc:docMk/>
            <pc:sldMk cId="2020600138" sldId="266"/>
            <ac:spMk id="6" creationId="{59A68366-8720-F840-85E0-7BEF9061C9F1}"/>
          </ac:spMkLst>
        </pc:spChg>
      </pc:sldChg>
      <pc:sldChg chg="add">
        <pc:chgData name="1018800548@qq.com" userId="61ec9c3f4fa49644" providerId="LiveId" clId="{F44FF342-9072-CC43-BAD5-E355296CB6F3}" dt="2021-11-09T20:18:34.834" v="94"/>
        <pc:sldMkLst>
          <pc:docMk/>
          <pc:sldMk cId="298882012" sldId="267"/>
        </pc:sldMkLst>
      </pc:sldChg>
      <pc:sldChg chg="add">
        <pc:chgData name="1018800548@qq.com" userId="61ec9c3f4fa49644" providerId="LiveId" clId="{F44FF342-9072-CC43-BAD5-E355296CB6F3}" dt="2021-11-09T20:06:17.433" v="93"/>
        <pc:sldMkLst>
          <pc:docMk/>
          <pc:sldMk cId="3176581881" sldId="268"/>
        </pc:sldMkLst>
      </pc:sldChg>
      <pc:sldChg chg="add">
        <pc:chgData name="1018800548@qq.com" userId="61ec9c3f4fa49644" providerId="LiveId" clId="{F44FF342-9072-CC43-BAD5-E355296CB6F3}" dt="2021-11-09T20:06:17.433" v="93"/>
        <pc:sldMkLst>
          <pc:docMk/>
          <pc:sldMk cId="4272327590" sldId="269"/>
        </pc:sldMkLst>
      </pc:sldChg>
      <pc:sldChg chg="addSp delSp modSp add">
        <pc:chgData name="1018800548@qq.com" userId="61ec9c3f4fa49644" providerId="LiveId" clId="{F44FF342-9072-CC43-BAD5-E355296CB6F3}" dt="2021-11-09T20:04:39.771" v="92"/>
        <pc:sldMkLst>
          <pc:docMk/>
          <pc:sldMk cId="2799428981" sldId="270"/>
        </pc:sldMkLst>
        <pc:spChg chg="del">
          <ac:chgData name="1018800548@qq.com" userId="61ec9c3f4fa49644" providerId="LiveId" clId="{F44FF342-9072-CC43-BAD5-E355296CB6F3}" dt="2021-11-09T20:00:32.764" v="23" actId="478"/>
          <ac:spMkLst>
            <pc:docMk/>
            <pc:sldMk cId="2799428981" sldId="270"/>
            <ac:spMk id="2" creationId="{D97423F4-680A-4757-840A-7919C7FB233E}"/>
          </ac:spMkLst>
        </pc:spChg>
        <pc:spChg chg="add del mod">
          <ac:chgData name="1018800548@qq.com" userId="61ec9c3f4fa49644" providerId="LiveId" clId="{F44FF342-9072-CC43-BAD5-E355296CB6F3}" dt="2021-11-09T20:03:51.322" v="89"/>
          <ac:spMkLst>
            <pc:docMk/>
            <pc:sldMk cId="2799428981" sldId="270"/>
            <ac:spMk id="3" creationId="{2007F01F-ACED-2940-BB47-94C37C8ECAA1}"/>
          </ac:spMkLst>
        </pc:spChg>
        <pc:spChg chg="add del mod">
          <ac:chgData name="1018800548@qq.com" userId="61ec9c3f4fa49644" providerId="LiveId" clId="{F44FF342-9072-CC43-BAD5-E355296CB6F3}" dt="2021-11-09T20:04:17.737" v="91"/>
          <ac:spMkLst>
            <pc:docMk/>
            <pc:sldMk cId="2799428981" sldId="270"/>
            <ac:spMk id="4" creationId="{8BDAC877-5E32-D142-A8E7-BBB5E8D5CEE9}"/>
          </ac:spMkLst>
        </pc:spChg>
        <pc:spChg chg="add mod">
          <ac:chgData name="1018800548@qq.com" userId="61ec9c3f4fa49644" providerId="LiveId" clId="{F44FF342-9072-CC43-BAD5-E355296CB6F3}" dt="2021-11-09T20:04:39.771" v="92"/>
          <ac:spMkLst>
            <pc:docMk/>
            <pc:sldMk cId="2799428981" sldId="270"/>
            <ac:spMk id="5" creationId="{91FACFB1-2F3D-444D-AF67-B8B7CCF7540F}"/>
          </ac:spMkLst>
        </pc:spChg>
      </pc:sldChg>
      <pc:sldChg chg="addSp delSp modSp add">
        <pc:chgData name="1018800548@qq.com" userId="61ec9c3f4fa49644" providerId="LiveId" clId="{F44FF342-9072-CC43-BAD5-E355296CB6F3}" dt="2021-11-09T20:04:39.771" v="92"/>
        <pc:sldMkLst>
          <pc:docMk/>
          <pc:sldMk cId="3371696846" sldId="271"/>
        </pc:sldMkLst>
        <pc:spChg chg="add del mod">
          <ac:chgData name="1018800548@qq.com" userId="61ec9c3f4fa49644" providerId="LiveId" clId="{F44FF342-9072-CC43-BAD5-E355296CB6F3}" dt="2021-11-09T20:03:51.322" v="89"/>
          <ac:spMkLst>
            <pc:docMk/>
            <pc:sldMk cId="3371696846" sldId="271"/>
            <ac:spMk id="3" creationId="{60C3ACDB-F4F0-1748-BED7-E3CA9A363BF5}"/>
          </ac:spMkLst>
        </pc:spChg>
        <pc:spChg chg="add del mod">
          <ac:chgData name="1018800548@qq.com" userId="61ec9c3f4fa49644" providerId="LiveId" clId="{F44FF342-9072-CC43-BAD5-E355296CB6F3}" dt="2021-11-09T20:04:17.737" v="91"/>
          <ac:spMkLst>
            <pc:docMk/>
            <pc:sldMk cId="3371696846" sldId="271"/>
            <ac:spMk id="4" creationId="{428493A5-80C1-DD4C-8577-AF1D51C6B79D}"/>
          </ac:spMkLst>
        </pc:spChg>
        <pc:spChg chg="mod">
          <ac:chgData name="1018800548@qq.com" userId="61ec9c3f4fa49644" providerId="LiveId" clId="{F44FF342-9072-CC43-BAD5-E355296CB6F3}" dt="2021-11-09T19:54:34.268" v="20" actId="1076"/>
          <ac:spMkLst>
            <pc:docMk/>
            <pc:sldMk cId="3371696846" sldId="271"/>
            <ac:spMk id="15" creationId="{3688AE4C-E9E7-4FFB-85AC-4A92BB97CA63}"/>
          </ac:spMkLst>
        </pc:spChg>
        <pc:spChg chg="del">
          <ac:chgData name="1018800548@qq.com" userId="61ec9c3f4fa49644" providerId="LiveId" clId="{F44FF342-9072-CC43-BAD5-E355296CB6F3}" dt="2021-11-09T20:00:35.830" v="24" actId="478"/>
          <ac:spMkLst>
            <pc:docMk/>
            <pc:sldMk cId="3371696846" sldId="271"/>
            <ac:spMk id="16" creationId="{798D421D-6CC9-4A82-B276-D55633DD084C}"/>
          </ac:spMkLst>
        </pc:spChg>
        <pc:spChg chg="add mod">
          <ac:chgData name="1018800548@qq.com" userId="61ec9c3f4fa49644" providerId="LiveId" clId="{F44FF342-9072-CC43-BAD5-E355296CB6F3}" dt="2021-11-09T20:04:39.771" v="92"/>
          <ac:spMkLst>
            <pc:docMk/>
            <pc:sldMk cId="3371696846" sldId="271"/>
            <ac:spMk id="17" creationId="{07187C0D-F27B-3845-A87A-03EFB1D7711B}"/>
          </ac:spMkLst>
        </pc:spChg>
      </pc:sldChg>
      <pc:sldChg chg="addSp delSp modSp">
        <pc:chgData name="1018800548@qq.com" userId="61ec9c3f4fa49644" providerId="LiveId" clId="{F44FF342-9072-CC43-BAD5-E355296CB6F3}" dt="2021-11-09T20:04:39.771" v="92"/>
        <pc:sldMkLst>
          <pc:docMk/>
          <pc:sldMk cId="500593264" sldId="272"/>
        </pc:sldMkLst>
        <pc:spChg chg="add del mod">
          <ac:chgData name="1018800548@qq.com" userId="61ec9c3f4fa49644" providerId="LiveId" clId="{F44FF342-9072-CC43-BAD5-E355296CB6F3}" dt="2021-11-09T20:03:51.322" v="89"/>
          <ac:spMkLst>
            <pc:docMk/>
            <pc:sldMk cId="500593264" sldId="272"/>
            <ac:spMk id="2" creationId="{D430172E-0690-9741-9CB8-51DBDE964999}"/>
          </ac:spMkLst>
        </pc:spChg>
        <pc:spChg chg="del">
          <ac:chgData name="1018800548@qq.com" userId="61ec9c3f4fa49644" providerId="LiveId" clId="{F44FF342-9072-CC43-BAD5-E355296CB6F3}" dt="2021-11-09T20:00:28.843" v="22" actId="478"/>
          <ac:spMkLst>
            <pc:docMk/>
            <pc:sldMk cId="500593264" sldId="272"/>
            <ac:spMk id="3" creationId="{805D6F23-D21D-457E-8F18-3F55C45354B7}"/>
          </ac:spMkLst>
        </pc:spChg>
        <pc:spChg chg="add del mod">
          <ac:chgData name="1018800548@qq.com" userId="61ec9c3f4fa49644" providerId="LiveId" clId="{F44FF342-9072-CC43-BAD5-E355296CB6F3}" dt="2021-11-09T20:04:17.737" v="91"/>
          <ac:spMkLst>
            <pc:docMk/>
            <pc:sldMk cId="500593264" sldId="272"/>
            <ac:spMk id="4" creationId="{875BA190-8AC7-774B-B3F1-482C44F4617E}"/>
          </ac:spMkLst>
        </pc:spChg>
        <pc:spChg chg="add mod">
          <ac:chgData name="1018800548@qq.com" userId="61ec9c3f4fa49644" providerId="LiveId" clId="{F44FF342-9072-CC43-BAD5-E355296CB6F3}" dt="2021-11-09T20:04:39.771" v="92"/>
          <ac:spMkLst>
            <pc:docMk/>
            <pc:sldMk cId="500593264" sldId="272"/>
            <ac:spMk id="5" creationId="{1A3D26A0-F101-F64E-8DE0-B8AC573AB51C}"/>
          </ac:spMkLst>
        </pc:spChg>
        <pc:spChg chg="mod">
          <ac:chgData name="1018800548@qq.com" userId="61ec9c3f4fa49644" providerId="LiveId" clId="{F44FF342-9072-CC43-BAD5-E355296CB6F3}" dt="2021-11-09T19:54:56.144" v="21"/>
          <ac:spMkLst>
            <pc:docMk/>
            <pc:sldMk cId="500593264" sldId="272"/>
            <ac:spMk id="15" creationId="{3688AE4C-E9E7-4FFB-85AC-4A92BB97CA63}"/>
          </ac:spMkLst>
        </pc:spChg>
      </pc:sldChg>
    </pc:docChg>
  </pc:docChgLst>
  <pc:docChgLst>
    <pc:chgData name="Chen Runcong" userId="86eb2256821ebded" providerId="Windows Live" clId="Web-{0A765A91-ECFF-460D-95B8-ABC9E6954B8C}"/>
    <pc:docChg chg="modSld">
      <pc:chgData name="Chen Runcong" userId="86eb2256821ebded" providerId="Windows Live" clId="Web-{0A765A91-ECFF-460D-95B8-ABC9E6954B8C}" dt="2021-11-09T20:40:04.591" v="15" actId="14100"/>
      <pc:docMkLst>
        <pc:docMk/>
      </pc:docMkLst>
      <pc:sldChg chg="modSp">
        <pc:chgData name="Chen Runcong" userId="86eb2256821ebded" providerId="Windows Live" clId="Web-{0A765A91-ECFF-460D-95B8-ABC9E6954B8C}" dt="2021-11-09T20:40:04.591" v="15" actId="14100"/>
        <pc:sldMkLst>
          <pc:docMk/>
          <pc:sldMk cId="298882012" sldId="267"/>
        </pc:sldMkLst>
        <pc:picChg chg="mod modCrop">
          <ac:chgData name="Chen Runcong" userId="86eb2256821ebded" providerId="Windows Live" clId="Web-{0A765A91-ECFF-460D-95B8-ABC9E6954B8C}" dt="2021-11-09T20:40:04.591" v="15" actId="14100"/>
          <ac:picMkLst>
            <pc:docMk/>
            <pc:sldMk cId="298882012" sldId="267"/>
            <ac:picMk id="3" creationId="{F9E641BE-7FDF-474B-95DD-65251D1D0B7D}"/>
          </ac:picMkLst>
        </pc:picChg>
      </pc:sldChg>
      <pc:sldChg chg="modSp">
        <pc:chgData name="Chen Runcong" userId="86eb2256821ebded" providerId="Windows Live" clId="Web-{0A765A91-ECFF-460D-95B8-ABC9E6954B8C}" dt="2021-11-09T20:40:02.044" v="14" actId="14100"/>
        <pc:sldMkLst>
          <pc:docMk/>
          <pc:sldMk cId="3176581881" sldId="268"/>
        </pc:sldMkLst>
        <pc:picChg chg="mod modCrop">
          <ac:chgData name="Chen Runcong" userId="86eb2256821ebded" providerId="Windows Live" clId="Web-{0A765A91-ECFF-460D-95B8-ABC9E6954B8C}" dt="2021-11-09T20:40:02.044" v="14" actId="14100"/>
          <ac:picMkLst>
            <pc:docMk/>
            <pc:sldMk cId="3176581881" sldId="268"/>
            <ac:picMk id="4" creationId="{669FA57F-94ED-4838-BA89-C1B047C0B6D8}"/>
          </ac:picMkLst>
        </pc:picChg>
      </pc:sldChg>
      <pc:sldChg chg="modSp">
        <pc:chgData name="Chen Runcong" userId="86eb2256821ebded" providerId="Windows Live" clId="Web-{0A765A91-ECFF-460D-95B8-ABC9E6954B8C}" dt="2021-11-09T20:39:15.277" v="4" actId="1076"/>
        <pc:sldMkLst>
          <pc:docMk/>
          <pc:sldMk cId="4272327590" sldId="269"/>
        </pc:sldMkLst>
        <pc:picChg chg="mod modCrop">
          <ac:chgData name="Chen Runcong" userId="86eb2256821ebded" providerId="Windows Live" clId="Web-{0A765A91-ECFF-460D-95B8-ABC9E6954B8C}" dt="2021-11-09T20:39:15.277" v="4" actId="1076"/>
          <ac:picMkLst>
            <pc:docMk/>
            <pc:sldMk cId="4272327590" sldId="269"/>
            <ac:picMk id="3" creationId="{58A3E365-37D3-49D4-BD87-9E063B6390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2634B-FB7A-7946-9B55-EAF2E8000350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41486-B5B0-4A46-9275-ABB198CDAC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74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We want to know: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Who they 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What they like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Why they use the 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When they use the App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41486-B5B0-4A46-9275-ABB198CDAC2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04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17CC9-1B4B-2943-BCD0-790B3B74C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ED1260-D600-0E49-B1A0-30B444F75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4982C-070E-664B-8846-7126B568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B77D-0339-F445-848D-ABFC0E4C8597}" type="datetime1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45194-B751-C14F-983E-A5D166C4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FA6022-AAC8-5840-BBCA-B90FF1A3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47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78DB6-370F-C64E-9F08-8678F4C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E505A9-EBB0-2649-BC91-AD098B108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6C530-5C01-3447-AE0B-99005600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599-B325-A54F-A2C7-D6244F0AF2C0}" type="datetime1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233A7-9C5B-D54E-83F7-213414BB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7649EE-5BF8-8F4F-9054-822CCF40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94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EAAC76-E592-254C-8917-9917526CA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94405-AE52-124E-977F-6A25373D7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50A951-1A2C-C24C-A875-F9435C6B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5175-42DA-9A4D-8276-327C6A20E6B3}" type="datetime1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006A0-EC60-8145-9DCF-A3F78A71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7A58E-9E90-A342-B873-3344A605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D1833-057A-3840-8F21-76E260A1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FAC786-881B-4D47-97C8-EC69EEAA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39078-C4A5-D448-9AA4-BD5008FD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4F63-18D6-2C44-8911-04FB7B85F62E}" type="datetime1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708EA-FCC1-5442-BA17-4AA082B3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33AC1-4884-4642-938E-AEA6FEC4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8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7962E-BDF4-CA48-A7B9-602D789F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13A86C-E1FF-7C4B-9DD8-A2EEDE38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F5449-D2C2-4348-8217-2DDF30C5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CBD-07C2-F140-9466-D81A7257A492}" type="datetime1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25D01-C50D-6249-925A-685DDEEE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EDB0A1-E059-F447-B969-D15895F2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80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D7A8F-42DC-0548-87C8-B3441D08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DAFF4-B6A1-4342-9C4D-1E91F3D8C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CFF8AF-DD64-0D4D-BC18-35A2A347D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A8B86C-3301-814B-AF7F-BDFDB30E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474-ABF7-AC40-8D42-075A9F88BBD0}" type="datetime1">
              <a:rPr lang="de-DE" smtClean="0"/>
              <a:t>09.11.2021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5881EE-50D6-9744-A8C8-7FC4B031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AE3E19-4792-1542-A0D7-16DEE9CA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9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4842F-8AA5-5A42-9793-0E0E9619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F650B8-7233-324A-8C44-D14D1064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368C04-5F85-0E45-8FF5-DE5D08AC1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FA93F0-F2E2-D54F-9B27-7D9BACB3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9364C6-FC09-5840-8FC3-659D3E3EB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EAA890-969D-8049-9FB4-48244CDC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6F2-EAA8-4141-9EE3-EF2E0C5EE009}" type="datetime1">
              <a:rPr lang="de-DE" smtClean="0"/>
              <a:t>09.11.2021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2C5400-33C4-5D46-A483-B4EC3C2E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F13E48-B9E8-664E-B3E6-E16CAC96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0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2847F-49EB-7042-AF2D-1DC3BCCE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4BE7EB-40C3-5647-A4E5-0948A7AD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C5C8-162E-6A41-9D97-B07026C6EB6E}" type="datetime1">
              <a:rPr lang="de-DE" smtClean="0"/>
              <a:t>09.11.2021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D49E34-63E2-E94E-A1E6-1EFA33C7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5B8E97-1BA9-0343-8B46-F371E743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77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8BBC9E-8ECB-CF4D-BB0B-B7CEC7B8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229-6427-B446-9FCE-BBD29C4A9394}" type="datetime1">
              <a:rPr lang="de-DE" smtClean="0"/>
              <a:t>09.11.2021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D9FEBD-9464-2B4F-9292-11495E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E300DD-63B1-2742-83FE-9A6E816E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1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9636E-785C-A84B-8414-CED133DA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AE234-28AD-904A-9195-47B840430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9D246C-90BC-6046-AF7A-126CCCA1F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300F9-7D60-BF4D-9D83-31E00486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32E0-4F3B-2640-A511-E99B008467D6}" type="datetime1">
              <a:rPr lang="de-DE" smtClean="0"/>
              <a:t>09.11.2021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825AAB-9F2C-1640-92BC-3C52CE6C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9F5F7C-4DEA-054E-AC6C-0FE4C0DE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7BC9B-F5C6-644A-977D-061A79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AAF1B3-6ECA-444F-B3F0-EE961BC65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1FAEBF-351C-7D41-98E9-EF3A1CC9A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80E8C9-B527-4342-AEBE-72FB929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2D63-5CF5-3A48-92EF-25C56879EA44}" type="datetime1">
              <a:rPr lang="de-DE" smtClean="0"/>
              <a:t>09.11.2021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3E90A8-AEC2-8947-8404-8E1FB91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E9A4D9-FD06-C446-8D4D-E95191F1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36333D-F0D0-0147-9D5C-5F1425DE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64699D-465F-5249-A614-2DE8D9B5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80290A-3F05-7344-A811-547B7F99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33F67-3EB6-2D4F-B7AD-8FF4426F3BEA}" type="datetime1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EBC28-2216-6D45-B3D7-FFEBE9A4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BB01C-C5E6-354D-89D3-EF9F5D20C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51834-728A-EE4C-8AD3-067F6A18E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85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stockphoto.com/de/foto/mann-f%C3%BCr-mit-tools-gm469295486-6142132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universiteit.nl/images/optimised/2018/usability-test-of-a-familiar-looking-website/2176.web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crypted-tbn0.gstatic.com/images?q=tbn:ANd9GcTYD96RXboMKtS3RaUs7R33BgDb7XGE5Fc6Ag&amp;usqp=CA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stockphoto.com/de/foto/mann-f%C3%BCr-mit-tools-gm469295486-614213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stockphoto.com/vectors/business-interview-illustration-vector-id977762310?k=20&amp;m=977762310&amp;s=612x612&amp;w=0&amp;h=HkTrU0wkI49xmerTBphlIgLh2SaP2wQzNQU3vxNLV3Y=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Craftive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App: The creative Craftsman</a:t>
            </a:r>
          </a:p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– IPP Presentation M1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602004"/>
            <a:ext cx="11345332" cy="1274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Fantastic Trio: Lisa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Weinmann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Jiexiang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Shu,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Runcong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Chen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Technische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Universität München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de-DE" altLang="zh-C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unich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10.11.2021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7F978A1-CA61-E543-BEC4-071C3B9E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006" y="2307929"/>
            <a:ext cx="3469931" cy="2590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E03DAC-088B-6B45-BBBE-D55D284BB0F2}"/>
              </a:ext>
            </a:extLst>
          </p:cNvPr>
          <p:cNvSpPr txBox="1"/>
          <p:nvPr/>
        </p:nvSpPr>
        <p:spPr>
          <a:xfrm>
            <a:off x="8265006" y="4950425"/>
            <a:ext cx="34699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i="1" dirty="0"/>
              <a:t>Source: </a:t>
            </a:r>
            <a:r>
              <a:rPr lang="de-DE" sz="1000" dirty="0">
                <a:hlinkClick r:id="rId4"/>
              </a:rPr>
              <a:t>Mann Für Mit Tools Stockfoto und mehr Bilder von Handwerker - iStock (istockphoto.com)</a:t>
            </a:r>
            <a:endParaRPr lang="de-DE" sz="1000" i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C1FA790-E25F-AD43-B7B8-F61C6707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54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Draw the views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414883" y="408920"/>
            <a:ext cx="1944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Qualitative Research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779905" y="408920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Personas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and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Scenarios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456155" y="40891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rgbClr val="0065BD"/>
                </a:solidFill>
                <a:latin typeface="+mn-lt"/>
              </a:rPr>
              <a:t>LoFi</a:t>
            </a:r>
            <a:r>
              <a:rPr lang="de-DE" sz="1800" dirty="0">
                <a:solidFill>
                  <a:srgbClr val="0065BD"/>
                </a:solidFill>
                <a:latin typeface="+mn-lt"/>
              </a:rPr>
              <a:t> Paper </a:t>
            </a:r>
            <a:r>
              <a:rPr lang="de-DE" sz="1800" dirty="0" err="1">
                <a:solidFill>
                  <a:srgbClr val="0065BD"/>
                </a:solidFill>
                <a:latin typeface="+mn-lt"/>
              </a:rPr>
              <a:t>Prototyping</a:t>
            </a:r>
            <a:endParaRPr lang="de-DE" sz="1800" dirty="0">
              <a:solidFill>
                <a:srgbClr val="0065BD"/>
              </a:solidFill>
              <a:latin typeface="+mn-lt"/>
            </a:endParaRP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BC7DBFCF-1D71-D242-AAAD-72C15AC4465B}"/>
              </a:ext>
            </a:extLst>
          </p:cNvPr>
          <p:cNvSpPr txBox="1">
            <a:spLocks/>
          </p:cNvSpPr>
          <p:nvPr/>
        </p:nvSpPr>
        <p:spPr>
          <a:xfrm>
            <a:off x="8075177" y="39495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Usability Experiment</a:t>
            </a:r>
          </a:p>
        </p:txBody>
      </p:sp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AD62DACC-A4F1-5E42-B6DF-DCA78AB04DCE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0B4462-0B14-4943-AE86-C784A00B7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66" y="1844469"/>
            <a:ext cx="5803900" cy="431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2EAF8D9-5382-E74A-AC6E-7ECB59E716BF}"/>
              </a:ext>
            </a:extLst>
          </p:cNvPr>
          <p:cNvSpPr txBox="1"/>
          <p:nvPr/>
        </p:nvSpPr>
        <p:spPr>
          <a:xfrm>
            <a:off x="425451" y="2133100"/>
            <a:ext cx="4136039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Hardware: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iPad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Apple Pencil</a:t>
            </a:r>
          </a:p>
          <a:p>
            <a:endParaRPr lang="en-US" sz="2000" dirty="0"/>
          </a:p>
          <a:p>
            <a:r>
              <a:rPr lang="en-US" sz="2000" dirty="0"/>
              <a:t>Software: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PowerPoint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AA5409FE-3419-0A49-A171-6232D46F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93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Usability Experiment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414883" y="408920"/>
            <a:ext cx="1944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Qualitative Research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779905" y="408920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Personas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and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Scenarios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456155" y="40891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LoFi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Paper Prototyping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BC7DBFCF-1D71-D242-AAAD-72C15AC4465B}"/>
              </a:ext>
            </a:extLst>
          </p:cNvPr>
          <p:cNvSpPr txBox="1">
            <a:spLocks/>
          </p:cNvSpPr>
          <p:nvPr/>
        </p:nvSpPr>
        <p:spPr>
          <a:xfrm>
            <a:off x="8075177" y="39495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rgbClr val="0065BD"/>
                </a:solidFill>
                <a:latin typeface="+mn-lt"/>
              </a:rPr>
              <a:t>Usability Experiment</a:t>
            </a:r>
          </a:p>
        </p:txBody>
      </p:sp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AD62DACC-A4F1-5E42-B6DF-DCA78AB04DCE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D28505-FEFA-4985-8FAD-9E870B4782DD}"/>
              </a:ext>
            </a:extLst>
          </p:cNvPr>
          <p:cNvSpPr txBox="1"/>
          <p:nvPr/>
        </p:nvSpPr>
        <p:spPr>
          <a:xfrm>
            <a:off x="582663" y="2278819"/>
            <a:ext cx="6094562" cy="3234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Target:</a:t>
            </a:r>
            <a:r>
              <a:rPr lang="en-US" altLang="zh-CN" dirty="0"/>
              <a:t> 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Know the user experience of the App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Find improvements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Meth</a:t>
            </a:r>
            <a:r>
              <a:rPr lang="en-US" altLang="zh-CN" dirty="0"/>
              <a:t>od: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Thinking aloud experiment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1026" name="Picture 2" descr="A usability study is conducted on a website">
            <a:extLst>
              <a:ext uri="{FF2B5EF4-FFF2-40B4-BE49-F238E27FC236}">
                <a16:creationId xmlns:a16="http://schemas.microsoft.com/office/drawing/2014/main" id="{F2C86B44-0B12-4204-A162-49A2A9EE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55" y="1900416"/>
            <a:ext cx="5875655" cy="330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688AE4C-E9E7-4FFB-85AC-4A92BB97CA63}"/>
              </a:ext>
            </a:extLst>
          </p:cNvPr>
          <p:cNvSpPr txBox="1"/>
          <p:nvPr/>
        </p:nvSpPr>
        <p:spPr>
          <a:xfrm>
            <a:off x="5456155" y="5236465"/>
            <a:ext cx="609460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de-DE" altLang="zh-CN" sz="1000" i="1" dirty="0"/>
              <a:t>Source: </a:t>
            </a:r>
            <a:r>
              <a:rPr lang="de-DE" sz="1000" dirty="0">
                <a:hlinkClick r:id="rId4"/>
              </a:rPr>
              <a:t>2176.webp (2176×1224) (chuniversiteit.nl)</a:t>
            </a:r>
            <a:endParaRPr lang="de-DE" altLang="zh-CN" sz="1000" i="1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D26A0-F101-F64E-8DE0-B8AC573A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59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Test group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414883" y="408920"/>
            <a:ext cx="1944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Qualitative Research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779905" y="408920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Personas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and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Scenarios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456155" y="40891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LoFi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Paper Prototyping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BC7DBFCF-1D71-D242-AAAD-72C15AC4465B}"/>
              </a:ext>
            </a:extLst>
          </p:cNvPr>
          <p:cNvSpPr txBox="1">
            <a:spLocks/>
          </p:cNvSpPr>
          <p:nvPr/>
        </p:nvSpPr>
        <p:spPr>
          <a:xfrm>
            <a:off x="8075177" y="39495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rgbClr val="0065BD"/>
                </a:solidFill>
                <a:latin typeface="+mn-lt"/>
              </a:rPr>
              <a:t>Usability Experiment</a:t>
            </a:r>
          </a:p>
        </p:txBody>
      </p:sp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AD62DACC-A4F1-5E42-B6DF-DCA78AB04DCE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D28505-FEFA-4985-8FAD-9E870B4782DD}"/>
              </a:ext>
            </a:extLst>
          </p:cNvPr>
          <p:cNvSpPr txBox="1"/>
          <p:nvPr/>
        </p:nvSpPr>
        <p:spPr>
          <a:xfrm>
            <a:off x="425451" y="4815771"/>
            <a:ext cx="358397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Gender: male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Age: 22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Profession: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mechatronics engineer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062" name="Picture 14" descr="What is Mechatronics? (with pictures)">
            <a:extLst>
              <a:ext uri="{FF2B5EF4-FFF2-40B4-BE49-F238E27FC236}">
                <a16:creationId xmlns:a16="http://schemas.microsoft.com/office/drawing/2014/main" id="{883230FC-533E-469E-BE20-508BFD87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8" y="1943922"/>
            <a:ext cx="3137613" cy="277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lake Lively To Play A '50s Housewife Who Side Hustles As An Assassin In  New Netflix Film">
            <a:extLst>
              <a:ext uri="{FF2B5EF4-FFF2-40B4-BE49-F238E27FC236}">
                <a16:creationId xmlns:a16="http://schemas.microsoft.com/office/drawing/2014/main" id="{D9FFBF5A-649B-46D3-A8AA-DD790C027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459" y="1954633"/>
            <a:ext cx="3352354" cy="279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ree Png Download Female Student Png Images Background - Student Images Png  - Free Transparent PNG Download - PNGkey">
            <a:extLst>
              <a:ext uri="{FF2B5EF4-FFF2-40B4-BE49-F238E27FC236}">
                <a16:creationId xmlns:a16="http://schemas.microsoft.com/office/drawing/2014/main" id="{E41E9771-4930-4354-9119-C0BBEBDF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757" y="1937843"/>
            <a:ext cx="3137612" cy="28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7AF5D24-B8A2-45A5-B74E-B555F0538D05}"/>
              </a:ext>
            </a:extLst>
          </p:cNvPr>
          <p:cNvSpPr txBox="1"/>
          <p:nvPr/>
        </p:nvSpPr>
        <p:spPr>
          <a:xfrm>
            <a:off x="4487842" y="4815771"/>
            <a:ext cx="358397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Gender: female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Age: 55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Profession: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housewife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371C1F-12E3-43F9-9B69-783253F51941}"/>
              </a:ext>
            </a:extLst>
          </p:cNvPr>
          <p:cNvSpPr txBox="1"/>
          <p:nvPr/>
        </p:nvSpPr>
        <p:spPr>
          <a:xfrm>
            <a:off x="8661517" y="4815771"/>
            <a:ext cx="358397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Gender: female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Age: 27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Profession: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student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FACFB1-2F3D-444D-AF67-B8B7CCF7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2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Usability Report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414883" y="408920"/>
            <a:ext cx="1944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Qualitative Research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779905" y="408920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Personas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and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Scenarios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456155" y="40891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LoFi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Paper Prototyping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BC7DBFCF-1D71-D242-AAAD-72C15AC4465B}"/>
              </a:ext>
            </a:extLst>
          </p:cNvPr>
          <p:cNvSpPr txBox="1">
            <a:spLocks/>
          </p:cNvSpPr>
          <p:nvPr/>
        </p:nvSpPr>
        <p:spPr>
          <a:xfrm>
            <a:off x="8075177" y="39495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rgbClr val="0065BD"/>
                </a:solidFill>
                <a:latin typeface="+mn-lt"/>
              </a:rPr>
              <a:t>Usability Experiment</a:t>
            </a:r>
          </a:p>
        </p:txBody>
      </p:sp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AD62DACC-A4F1-5E42-B6DF-DCA78AB04DCE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D28505-FEFA-4985-8FAD-9E870B4782DD}"/>
              </a:ext>
            </a:extLst>
          </p:cNvPr>
          <p:cNvSpPr txBox="1"/>
          <p:nvPr/>
        </p:nvSpPr>
        <p:spPr>
          <a:xfrm>
            <a:off x="414883" y="2133100"/>
            <a:ext cx="6094562" cy="392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Need to improvements: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Confusing names of button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Too many input boxes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Without a subdivision for “notification box”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Complex rating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  <a:endParaRPr lang="en-US" altLang="zh-CN" sz="1800" dirty="0"/>
          </a:p>
          <a:p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88AE4C-E9E7-4FFB-85AC-4A92BB97CA63}"/>
              </a:ext>
            </a:extLst>
          </p:cNvPr>
          <p:cNvSpPr txBox="1"/>
          <p:nvPr/>
        </p:nvSpPr>
        <p:spPr>
          <a:xfrm>
            <a:off x="5873824" y="5069964"/>
            <a:ext cx="52742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1000" i="1" dirty="0"/>
              <a:t>Source:</a:t>
            </a:r>
            <a:r>
              <a:rPr lang="de-DE" sz="1000" dirty="0">
                <a:hlinkClick r:id="rId3"/>
              </a:rPr>
              <a:t> images (275×183) (gstatic.com)</a:t>
            </a:r>
            <a:endParaRPr lang="de-DE" altLang="zh-CN" sz="1000" i="1" dirty="0"/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F1E93089-B5D2-49B7-9889-968ACF3CD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5943"/>
            <a:ext cx="3545457" cy="354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1E8EE4-D13D-4481-95E8-01F74C66F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9" y="1611535"/>
            <a:ext cx="5054843" cy="3424590"/>
          </a:xfrm>
          <a:prstGeom prst="rect">
            <a:avLst/>
          </a:prstGeom>
        </p:spPr>
      </p:pic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07187C0D-F27B-3845-A87A-03EFB1D7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69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5112032" y="2261272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THANKS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414883" y="408920"/>
            <a:ext cx="1944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rgbClr val="0065BD"/>
                </a:solidFill>
                <a:latin typeface="+mn-lt"/>
              </a:rPr>
              <a:t>Qualitative Research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779905" y="408920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rgbClr val="0065BD"/>
                </a:solidFill>
                <a:latin typeface="+mn-lt"/>
              </a:rPr>
              <a:t>Personas</a:t>
            </a:r>
            <a:r>
              <a:rPr lang="de-DE" sz="1800" dirty="0">
                <a:solidFill>
                  <a:srgbClr val="0065BD"/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1800" dirty="0">
                <a:solidFill>
                  <a:srgbClr val="0065BD"/>
                </a:solidFill>
                <a:latin typeface="+mn-lt"/>
              </a:rPr>
              <a:t> Scenarios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456155" y="40891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 err="1">
                <a:solidFill>
                  <a:srgbClr val="0065BD"/>
                </a:solidFill>
                <a:latin typeface="+mn-lt"/>
              </a:rPr>
              <a:t>LoFi</a:t>
            </a:r>
            <a:r>
              <a:rPr lang="en-US" sz="1800" dirty="0">
                <a:solidFill>
                  <a:srgbClr val="0065BD"/>
                </a:solidFill>
                <a:latin typeface="+mn-lt"/>
              </a:rPr>
              <a:t> Paper Prototyping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BC7DBFCF-1D71-D242-AAAD-72C15AC4465B}"/>
              </a:ext>
            </a:extLst>
          </p:cNvPr>
          <p:cNvSpPr txBox="1">
            <a:spLocks/>
          </p:cNvSpPr>
          <p:nvPr/>
        </p:nvSpPr>
        <p:spPr>
          <a:xfrm>
            <a:off x="8075177" y="39495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rgbClr val="0065BD"/>
                </a:solidFill>
                <a:latin typeface="+mn-lt"/>
              </a:rPr>
              <a:t>Usability Experiment</a:t>
            </a:r>
          </a:p>
        </p:txBody>
      </p:sp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AD62DACC-A4F1-5E42-B6DF-DCA78AB04DCE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BCB2438-9737-DC46-9985-E5ACEC69A50B}"/>
              </a:ext>
            </a:extLst>
          </p:cNvPr>
          <p:cNvSpPr txBox="1"/>
          <p:nvPr/>
        </p:nvSpPr>
        <p:spPr>
          <a:xfrm>
            <a:off x="2117557" y="3241538"/>
            <a:ext cx="84381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And looking forward to your 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FEEDBACK</a:t>
            </a:r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!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386C10-ED84-2243-8E0F-9932D11B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0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993FB04E-B327-724F-9C7A-32BD9ACBF060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2CE42351-BEE8-A440-9D09-5095A0DB7BF5}"/>
              </a:ext>
            </a:extLst>
          </p:cNvPr>
          <p:cNvSpPr txBox="1"/>
          <p:nvPr/>
        </p:nvSpPr>
        <p:spPr>
          <a:xfrm>
            <a:off x="425451" y="2269093"/>
            <a:ext cx="8124783" cy="25185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Qualitative Research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Personas and Scenarios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LoFi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Paper Prototyping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Usability Experiment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66FE82F-DA80-C84E-9630-B83A9300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006" y="2307929"/>
            <a:ext cx="3469931" cy="2590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6250968-361D-7040-AEDA-C38901993095}"/>
              </a:ext>
            </a:extLst>
          </p:cNvPr>
          <p:cNvSpPr txBox="1"/>
          <p:nvPr/>
        </p:nvSpPr>
        <p:spPr>
          <a:xfrm>
            <a:off x="8265006" y="4950425"/>
            <a:ext cx="34699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i="1" dirty="0"/>
              <a:t>Source: </a:t>
            </a:r>
            <a:r>
              <a:rPr lang="de-DE" sz="1000" dirty="0">
                <a:hlinkClick r:id="rId4"/>
              </a:rPr>
              <a:t>Mann Für Mit Tools Stockfoto und mehr Bilder von Handwerker - iStock (istockphoto.com)</a:t>
            </a:r>
            <a:endParaRPr lang="de-DE" sz="1000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FB4879-1180-684F-AE27-E2C5997F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31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Interview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414883" y="408920"/>
            <a:ext cx="1944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rgbClr val="0065BD"/>
                </a:solidFill>
                <a:latin typeface="+mn-lt"/>
              </a:rPr>
              <a:t>Qualitative Research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2CE42351-BEE8-A440-9D09-5095A0DB7BF5}"/>
              </a:ext>
            </a:extLst>
          </p:cNvPr>
          <p:cNvSpPr txBox="1"/>
          <p:nvPr/>
        </p:nvSpPr>
        <p:spPr>
          <a:xfrm>
            <a:off x="425451" y="2269093"/>
            <a:ext cx="8124783" cy="17989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Participants: 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Identify: Students, Employees, Retired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Nationality: Germany, China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Content: Demands, Functions, Concerns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779905" y="408920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Personas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and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Scenarios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456155" y="40891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LoFi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Paper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Prototyping</a:t>
            </a:r>
            <a:endParaRPr lang="de-DE" sz="1800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BC7DBFCF-1D71-D242-AAAD-72C15AC4465B}"/>
              </a:ext>
            </a:extLst>
          </p:cNvPr>
          <p:cNvSpPr txBox="1">
            <a:spLocks/>
          </p:cNvSpPr>
          <p:nvPr/>
        </p:nvSpPr>
        <p:spPr>
          <a:xfrm>
            <a:off x="8075177" y="39495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Usability Experiment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A03627E-56F3-2140-B204-537F09A8D977}"/>
              </a:ext>
            </a:extLst>
          </p:cNvPr>
          <p:cNvSpPr txBox="1"/>
          <p:nvPr/>
        </p:nvSpPr>
        <p:spPr>
          <a:xfrm>
            <a:off x="7905275" y="5430813"/>
            <a:ext cx="38296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i="1" dirty="0"/>
              <a:t>Source: </a:t>
            </a:r>
            <a:r>
              <a:rPr lang="de-DE" sz="1000" dirty="0">
                <a:hlinkClick r:id="rId3"/>
              </a:rPr>
              <a:t>business-interview-illustration-vector-id977762310 (612×612) (istockphoto.com)</a:t>
            </a:r>
            <a:endParaRPr lang="de-DE" sz="1000" i="1" dirty="0"/>
          </a:p>
        </p:txBody>
      </p:sp>
      <p:pic>
        <p:nvPicPr>
          <p:cNvPr id="16" name="Picture 3" descr="6,293 Interview Illustrations &amp;amp; Clip Art - iStock">
            <a:extLst>
              <a:ext uri="{FF2B5EF4-FFF2-40B4-BE49-F238E27FC236}">
                <a16:creationId xmlns:a16="http://schemas.microsoft.com/office/drawing/2014/main" id="{8EACBCA3-A0BF-5849-97AA-2C1C00A06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730" y="1529952"/>
            <a:ext cx="3834206" cy="38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ußzeilenplatzhalter 7">
            <a:extLst>
              <a:ext uri="{FF2B5EF4-FFF2-40B4-BE49-F238E27FC236}">
                <a16:creationId xmlns:a16="http://schemas.microsoft.com/office/drawing/2014/main" id="{09FD9E64-940D-BE4F-88B0-83E6D7BAE0A8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33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414883" y="408920"/>
            <a:ext cx="1944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rgbClr val="0065BD"/>
                </a:solidFill>
                <a:latin typeface="+mn-lt"/>
              </a:rPr>
              <a:t>Qualitative Research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779905" y="408920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Personas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and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Scenarios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456155" y="40891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LoFi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Paper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Prototyping</a:t>
            </a:r>
            <a:endParaRPr lang="de-DE" sz="1800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BC7DBFCF-1D71-D242-AAAD-72C15AC4465B}"/>
              </a:ext>
            </a:extLst>
          </p:cNvPr>
          <p:cNvSpPr txBox="1">
            <a:spLocks/>
          </p:cNvSpPr>
          <p:nvPr/>
        </p:nvSpPr>
        <p:spPr>
          <a:xfrm>
            <a:off x="8075177" y="39495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Usability Experiment</a:t>
            </a:r>
          </a:p>
        </p:txBody>
      </p:sp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AD62DACC-A4F1-5E42-B6DF-DCA78AB04DCE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E61FDC5-FF9F-464D-A4D9-AD31A5D32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554" y="2077628"/>
            <a:ext cx="566973" cy="5669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0D6C808-94EA-354F-A338-1453CD98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4521" y="1958681"/>
            <a:ext cx="817258" cy="81725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C0DA43C-F55D-D846-8D4A-78A714A5DB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1900" y="2092037"/>
            <a:ext cx="644143" cy="644143"/>
          </a:xfrm>
          <a:prstGeom prst="rect">
            <a:avLst/>
          </a:prstGeom>
        </p:spPr>
      </p:pic>
      <p:sp>
        <p:nvSpPr>
          <p:cNvPr id="22" name="文本框 5">
            <a:extLst>
              <a:ext uri="{FF2B5EF4-FFF2-40B4-BE49-F238E27FC236}">
                <a16:creationId xmlns:a16="http://schemas.microsoft.com/office/drawing/2014/main" id="{2CE42351-BEE8-A440-9D09-5095A0DB7BF5}"/>
              </a:ext>
            </a:extLst>
          </p:cNvPr>
          <p:cNvSpPr txBox="1"/>
          <p:nvPr/>
        </p:nvSpPr>
        <p:spPr>
          <a:xfrm>
            <a:off x="475070" y="2775939"/>
            <a:ext cx="3501186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All the Interviewees would like to use 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Craftive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App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Some Interviewees want to have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explore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For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elderly people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, they prefer to contact by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phone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rather than typing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3" name="文本框 5">
            <a:extLst>
              <a:ext uri="{FF2B5EF4-FFF2-40B4-BE49-F238E27FC236}">
                <a16:creationId xmlns:a16="http://schemas.microsoft.com/office/drawing/2014/main" id="{B174244F-036E-5544-B80F-68D221FE462D}"/>
              </a:ext>
            </a:extLst>
          </p:cNvPr>
          <p:cNvSpPr txBox="1"/>
          <p:nvPr/>
        </p:nvSpPr>
        <p:spPr>
          <a:xfrm>
            <a:off x="1315792" y="2032690"/>
            <a:ext cx="81247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Demands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3DB5049-5D9A-8642-858B-385D32E4012F}"/>
              </a:ext>
            </a:extLst>
          </p:cNvPr>
          <p:cNvGrpSpPr/>
          <p:nvPr/>
        </p:nvGrpSpPr>
        <p:grpSpPr>
          <a:xfrm>
            <a:off x="4487842" y="2025874"/>
            <a:ext cx="8973001" cy="3565351"/>
            <a:chOff x="629980" y="2028100"/>
            <a:chExt cx="8973001" cy="3565351"/>
          </a:xfrm>
        </p:grpSpPr>
        <p:sp>
          <p:nvSpPr>
            <p:cNvPr id="26" name="文本框 5">
              <a:extLst>
                <a:ext uri="{FF2B5EF4-FFF2-40B4-BE49-F238E27FC236}">
                  <a16:creationId xmlns:a16="http://schemas.microsoft.com/office/drawing/2014/main" id="{22BA35EF-8EB0-3641-95C1-5D517C84E0ED}"/>
                </a:ext>
              </a:extLst>
            </p:cNvPr>
            <p:cNvSpPr txBox="1"/>
            <p:nvPr/>
          </p:nvSpPr>
          <p:spPr>
            <a:xfrm>
              <a:off x="629980" y="2823462"/>
              <a:ext cx="3587335" cy="27699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Release the request and accept the order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Exploring function to get inspiration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Calling function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Find Craftsman/request by categories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Evaluation and rating system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27" name="文本框 5">
              <a:extLst>
                <a:ext uri="{FF2B5EF4-FFF2-40B4-BE49-F238E27FC236}">
                  <a16:creationId xmlns:a16="http://schemas.microsoft.com/office/drawing/2014/main" id="{1230B5F6-3D2C-E64C-8C98-7B8BE1E8AA14}"/>
                </a:ext>
              </a:extLst>
            </p:cNvPr>
            <p:cNvSpPr txBox="1"/>
            <p:nvPr/>
          </p:nvSpPr>
          <p:spPr>
            <a:xfrm>
              <a:off x="1478198" y="2028100"/>
              <a:ext cx="812478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Functions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15CFDBE-5E15-F54F-8736-61F1E82DC2AE}"/>
              </a:ext>
            </a:extLst>
          </p:cNvPr>
          <p:cNvGrpSpPr/>
          <p:nvPr/>
        </p:nvGrpSpPr>
        <p:grpSpPr>
          <a:xfrm>
            <a:off x="8550234" y="2069343"/>
            <a:ext cx="5025488" cy="2932237"/>
            <a:chOff x="-193335" y="2047464"/>
            <a:chExt cx="9806656" cy="2932237"/>
          </a:xfrm>
        </p:grpSpPr>
        <p:sp>
          <p:nvSpPr>
            <p:cNvPr id="29" name="文本框 5">
              <a:extLst>
                <a:ext uri="{FF2B5EF4-FFF2-40B4-BE49-F238E27FC236}">
                  <a16:creationId xmlns:a16="http://schemas.microsoft.com/office/drawing/2014/main" id="{278A705E-4AE8-5E4A-8D14-1437CC6316DD}"/>
                </a:ext>
              </a:extLst>
            </p:cNvPr>
            <p:cNvSpPr txBox="1"/>
            <p:nvPr/>
          </p:nvSpPr>
          <p:spPr>
            <a:xfrm>
              <a:off x="-193335" y="2825265"/>
              <a:ext cx="6381354" cy="2154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Female</a:t>
              </a:r>
              <a:r>
                <a:rPr lang="en-US" altLang="zh-CN" sz="2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 and </a:t>
              </a:r>
              <a:r>
                <a:rPr lang="en-US" altLang="zh-CN" sz="20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elderly</a:t>
              </a:r>
              <a:r>
                <a:rPr lang="en-US" altLang="zh-CN" sz="2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 interviewees will be more concerned about </a:t>
              </a:r>
              <a:r>
                <a:rPr lang="en-US" altLang="zh-CN" sz="20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safety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Some people concern about help-provider’s professional competence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… </a:t>
              </a:r>
            </a:p>
          </p:txBody>
        </p:sp>
        <p:sp>
          <p:nvSpPr>
            <p:cNvPr id="30" name="文本框 5">
              <a:extLst>
                <a:ext uri="{FF2B5EF4-FFF2-40B4-BE49-F238E27FC236}">
                  <a16:creationId xmlns:a16="http://schemas.microsoft.com/office/drawing/2014/main" id="{8D7465AA-E299-FF40-91BE-1AE7AE540939}"/>
                </a:ext>
              </a:extLst>
            </p:cNvPr>
            <p:cNvSpPr txBox="1"/>
            <p:nvPr/>
          </p:nvSpPr>
          <p:spPr>
            <a:xfrm>
              <a:off x="1488539" y="2047464"/>
              <a:ext cx="812478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rPr>
                <a:t>Concerns</a:t>
              </a:r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83314D-1F57-6B44-99C0-4C07AD91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92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14883" y="1290471"/>
            <a:ext cx="812478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Personas and Scenarios</a:t>
            </a:r>
          </a:p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414883" y="408920"/>
            <a:ext cx="1944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Qualitative Research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779905" y="408920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rgbClr val="0065BD"/>
                </a:solidFill>
                <a:latin typeface="+mn-lt"/>
              </a:rPr>
              <a:t>Personas</a:t>
            </a:r>
            <a:r>
              <a:rPr lang="de-DE" sz="1800" dirty="0">
                <a:solidFill>
                  <a:srgbClr val="0065BD"/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1800" dirty="0">
                <a:solidFill>
                  <a:srgbClr val="0065BD"/>
                </a:solidFill>
                <a:latin typeface="+mn-lt"/>
              </a:rPr>
              <a:t> Scenarios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456155" y="40891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LoFi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Paper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Prototyping</a:t>
            </a:r>
            <a:endParaRPr lang="de-DE" sz="1800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BC7DBFCF-1D71-D242-AAAD-72C15AC4465B}"/>
              </a:ext>
            </a:extLst>
          </p:cNvPr>
          <p:cNvSpPr txBox="1">
            <a:spLocks/>
          </p:cNvSpPr>
          <p:nvPr/>
        </p:nvSpPr>
        <p:spPr>
          <a:xfrm>
            <a:off x="8075177" y="39495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Usability Experiment</a:t>
            </a:r>
          </a:p>
        </p:txBody>
      </p:sp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AD62DACC-A4F1-5E42-B6DF-DCA78AB04DCE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E641BE-7FDF-474B-95DD-65251D1D0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7" t="401" r="36291"/>
          <a:stretch/>
        </p:blipFill>
        <p:spPr>
          <a:xfrm>
            <a:off x="6222513" y="1390258"/>
            <a:ext cx="5736404" cy="5000202"/>
          </a:xfrm>
          <a:prstGeom prst="rect">
            <a:avLst/>
          </a:prstGeom>
        </p:spPr>
      </p:pic>
      <p:sp>
        <p:nvSpPr>
          <p:cNvPr id="17" name="文本框 6">
            <a:extLst>
              <a:ext uri="{FF2B5EF4-FFF2-40B4-BE49-F238E27FC236}">
                <a16:creationId xmlns:a16="http://schemas.microsoft.com/office/drawing/2014/main" id="{0D9E3ECA-EFE8-43D5-9BB9-280A67393B36}"/>
              </a:ext>
            </a:extLst>
          </p:cNvPr>
          <p:cNvSpPr txBox="1"/>
          <p:nvPr/>
        </p:nvSpPr>
        <p:spPr>
          <a:xfrm>
            <a:off x="167779" y="2564272"/>
            <a:ext cx="5092024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Specialist of craft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Earn extra money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Willing to find new idea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E29A79-30EC-4024-8AFB-EDB32F90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14883" y="1290471"/>
            <a:ext cx="812478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Personas and Scenarios</a:t>
            </a:r>
          </a:p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414883" y="408920"/>
            <a:ext cx="1944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Qualitative Research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779905" y="408920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rgbClr val="0065BD"/>
                </a:solidFill>
                <a:latin typeface="+mn-lt"/>
              </a:rPr>
              <a:t>Personas</a:t>
            </a:r>
            <a:r>
              <a:rPr lang="de-DE" sz="1800" dirty="0">
                <a:solidFill>
                  <a:srgbClr val="0065BD"/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1800" dirty="0">
                <a:solidFill>
                  <a:srgbClr val="0065BD"/>
                </a:solidFill>
                <a:latin typeface="+mn-lt"/>
              </a:rPr>
              <a:t> Scenarios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456155" y="40891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LoFi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Paper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Prototyping</a:t>
            </a:r>
            <a:endParaRPr lang="de-DE" sz="1800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BC7DBFCF-1D71-D242-AAAD-72C15AC4465B}"/>
              </a:ext>
            </a:extLst>
          </p:cNvPr>
          <p:cNvSpPr txBox="1">
            <a:spLocks/>
          </p:cNvSpPr>
          <p:nvPr/>
        </p:nvSpPr>
        <p:spPr>
          <a:xfrm>
            <a:off x="8075177" y="39495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Usability Experiment</a:t>
            </a:r>
          </a:p>
        </p:txBody>
      </p:sp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AD62DACC-A4F1-5E42-B6DF-DCA78AB04DCE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0D9E3ECA-EFE8-43D5-9BB9-280A67393B36}"/>
              </a:ext>
            </a:extLst>
          </p:cNvPr>
          <p:cNvSpPr txBox="1"/>
          <p:nvPr/>
        </p:nvSpPr>
        <p:spPr>
          <a:xfrm>
            <a:off x="25167" y="2613367"/>
            <a:ext cx="5092024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Enthusiastic with craft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Want to get inspiration of DIY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Find someone to help her Project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9FA57F-94ED-4838-BA89-C1B047C0B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" r="39317"/>
          <a:stretch/>
        </p:blipFill>
        <p:spPr>
          <a:xfrm>
            <a:off x="6009745" y="1390256"/>
            <a:ext cx="5412944" cy="499531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932C54-3C34-4EC2-A938-48EE14B1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8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14883" y="1290471"/>
            <a:ext cx="812478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Personas and Scenarios</a:t>
            </a:r>
          </a:p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414883" y="408920"/>
            <a:ext cx="1944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Qualitative Research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779905" y="408920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rgbClr val="0065BD"/>
                </a:solidFill>
                <a:latin typeface="+mn-lt"/>
              </a:rPr>
              <a:t>Personas</a:t>
            </a:r>
            <a:r>
              <a:rPr lang="de-DE" sz="1800" dirty="0">
                <a:solidFill>
                  <a:srgbClr val="0065BD"/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1800" dirty="0">
                <a:solidFill>
                  <a:srgbClr val="0065BD"/>
                </a:solidFill>
                <a:latin typeface="+mn-lt"/>
              </a:rPr>
              <a:t> Scenarios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456155" y="40891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LoFi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Paper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Prototyping</a:t>
            </a:r>
            <a:endParaRPr lang="de-DE" sz="1800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BC7DBFCF-1D71-D242-AAAD-72C15AC4465B}"/>
              </a:ext>
            </a:extLst>
          </p:cNvPr>
          <p:cNvSpPr txBox="1">
            <a:spLocks/>
          </p:cNvSpPr>
          <p:nvPr/>
        </p:nvSpPr>
        <p:spPr>
          <a:xfrm>
            <a:off x="8075177" y="39495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Usability Experiment</a:t>
            </a:r>
          </a:p>
        </p:txBody>
      </p:sp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AD62DACC-A4F1-5E42-B6DF-DCA78AB04DCE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0D9E3ECA-EFE8-43D5-9BB9-280A67393B36}"/>
              </a:ext>
            </a:extLst>
          </p:cNvPr>
          <p:cNvSpPr txBox="1"/>
          <p:nvPr/>
        </p:nvSpPr>
        <p:spPr>
          <a:xfrm>
            <a:off x="83890" y="2649002"/>
            <a:ext cx="5092024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No energy to do craft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Want to enjoy the lower price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Cannot use the complex App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A3E365-37D3-49D4-BD87-9E063B639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70" b="63"/>
          <a:stretch/>
        </p:blipFill>
        <p:spPr>
          <a:xfrm>
            <a:off x="5668808" y="1394738"/>
            <a:ext cx="5646244" cy="500162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C229D0-4CCA-4734-831E-BB05A291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32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Analysis of views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414883" y="408920"/>
            <a:ext cx="1944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Qualitative Research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779905" y="408920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Personas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and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Scenarios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456155" y="40891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rgbClr val="0065BD"/>
                </a:solidFill>
                <a:latin typeface="+mn-lt"/>
              </a:rPr>
              <a:t>LoFi</a:t>
            </a:r>
            <a:r>
              <a:rPr lang="de-DE" sz="1800" dirty="0">
                <a:solidFill>
                  <a:srgbClr val="0065BD"/>
                </a:solidFill>
                <a:latin typeface="+mn-lt"/>
              </a:rPr>
              <a:t> Paper </a:t>
            </a:r>
            <a:r>
              <a:rPr lang="de-DE" sz="1800" dirty="0" err="1">
                <a:solidFill>
                  <a:srgbClr val="0065BD"/>
                </a:solidFill>
                <a:latin typeface="+mn-lt"/>
              </a:rPr>
              <a:t>Prototyping</a:t>
            </a:r>
            <a:endParaRPr lang="de-DE" sz="1800" dirty="0">
              <a:solidFill>
                <a:srgbClr val="0065BD"/>
              </a:solidFill>
              <a:latin typeface="+mn-lt"/>
            </a:endParaRP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BC7DBFCF-1D71-D242-AAAD-72C15AC4465B}"/>
              </a:ext>
            </a:extLst>
          </p:cNvPr>
          <p:cNvSpPr txBox="1">
            <a:spLocks/>
          </p:cNvSpPr>
          <p:nvPr/>
        </p:nvSpPr>
        <p:spPr>
          <a:xfrm>
            <a:off x="8075177" y="39495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Usability Experiment</a:t>
            </a:r>
          </a:p>
        </p:txBody>
      </p:sp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AD62DACC-A4F1-5E42-B6DF-DCA78AB04DCE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73E2B21-29F2-EF48-B213-B1DA5BDD4202}"/>
              </a:ext>
            </a:extLst>
          </p:cNvPr>
          <p:cNvGrpSpPr/>
          <p:nvPr/>
        </p:nvGrpSpPr>
        <p:grpSpPr>
          <a:xfrm>
            <a:off x="1009434" y="2263194"/>
            <a:ext cx="707969" cy="4648570"/>
            <a:chOff x="1009434" y="2263194"/>
            <a:chExt cx="707969" cy="4648570"/>
          </a:xfrm>
        </p:grpSpPr>
        <p:cxnSp>
          <p:nvCxnSpPr>
            <p:cNvPr id="38" name="直接连接符 3">
              <a:extLst>
                <a:ext uri="{FF2B5EF4-FFF2-40B4-BE49-F238E27FC236}">
                  <a16:creationId xmlns:a16="http://schemas.microsoft.com/office/drawing/2014/main" id="{1EFFA0FD-6341-3F4C-81A1-0E78ACBAB383}"/>
                </a:ext>
              </a:extLst>
            </p:cNvPr>
            <p:cNvCxnSpPr/>
            <p:nvPr/>
          </p:nvCxnSpPr>
          <p:spPr>
            <a:xfrm>
              <a:off x="1368147" y="2399800"/>
              <a:ext cx="0" cy="451196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F32DFB58-FF95-EB47-903F-DC06E8B88001}"/>
                </a:ext>
              </a:extLst>
            </p:cNvPr>
            <p:cNvGrpSpPr/>
            <p:nvPr/>
          </p:nvGrpSpPr>
          <p:grpSpPr>
            <a:xfrm>
              <a:off x="1009434" y="2263194"/>
              <a:ext cx="707969" cy="3462706"/>
              <a:chOff x="1009434" y="2072694"/>
              <a:chExt cx="707969" cy="3462706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3794880A-AC2C-B34A-A512-4C3030260D9D}"/>
                  </a:ext>
                </a:extLst>
              </p:cNvPr>
              <p:cNvGrpSpPr/>
              <p:nvPr/>
            </p:nvGrpSpPr>
            <p:grpSpPr>
              <a:xfrm>
                <a:off x="1009434" y="2072694"/>
                <a:ext cx="707967" cy="707967"/>
                <a:chOff x="803322" y="2095771"/>
                <a:chExt cx="707967" cy="707967"/>
              </a:xfrm>
            </p:grpSpPr>
            <p:sp>
              <p:nvSpPr>
                <p:cNvPr id="18" name="菱形 4">
                  <a:extLst>
                    <a:ext uri="{FF2B5EF4-FFF2-40B4-BE49-F238E27FC236}">
                      <a16:creationId xmlns:a16="http://schemas.microsoft.com/office/drawing/2014/main" id="{9E1A1109-9DC4-4048-AC8F-FF6A33896C5E}"/>
                    </a:ext>
                  </a:extLst>
                </p:cNvPr>
                <p:cNvSpPr/>
                <p:nvPr/>
              </p:nvSpPr>
              <p:spPr>
                <a:xfrm>
                  <a:off x="803322" y="2095771"/>
                  <a:ext cx="707967" cy="707967"/>
                </a:xfrm>
                <a:prstGeom prst="diamond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  <a:effectLst>
                  <a:outerShdw blurRad="38100" dist="25400" sx="101000" sy="101000" algn="ctr" rotWithShape="0">
                    <a:prstClr val="black">
                      <a:alpha val="3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1" name="Google Shape;1002;p32">
                  <a:extLst>
                    <a:ext uri="{FF2B5EF4-FFF2-40B4-BE49-F238E27FC236}">
                      <a16:creationId xmlns:a16="http://schemas.microsoft.com/office/drawing/2014/main" id="{59CCAD46-D288-3345-AFBD-2C181E0A391F}"/>
                    </a:ext>
                  </a:extLst>
                </p:cNvPr>
                <p:cNvGrpSpPr/>
                <p:nvPr/>
              </p:nvGrpSpPr>
              <p:grpSpPr>
                <a:xfrm>
                  <a:off x="1072276" y="2312223"/>
                  <a:ext cx="235527" cy="254781"/>
                  <a:chOff x="-48237000" y="2342650"/>
                  <a:chExt cx="256800" cy="300225"/>
                </a:xfrm>
                <a:solidFill>
                  <a:schemeClr val="bg1"/>
                </a:solidFill>
              </p:grpSpPr>
              <p:sp>
                <p:nvSpPr>
                  <p:cNvPr id="22" name="Google Shape;1003;p32">
                    <a:extLst>
                      <a:ext uri="{FF2B5EF4-FFF2-40B4-BE49-F238E27FC236}">
                        <a16:creationId xmlns:a16="http://schemas.microsoft.com/office/drawing/2014/main" id="{822D5AD7-DFF1-3448-89FB-7755EC346B8B}"/>
                      </a:ext>
                    </a:extLst>
                  </p:cNvPr>
                  <p:cNvSpPr/>
                  <p:nvPr/>
                </p:nvSpPr>
                <p:spPr>
                  <a:xfrm>
                    <a:off x="-48237000" y="2342650"/>
                    <a:ext cx="256800" cy="30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72" h="12009" extrusionOk="0">
                        <a:moveTo>
                          <a:pt x="4507" y="679"/>
                        </a:moveTo>
                        <a:cubicBezTo>
                          <a:pt x="4774" y="679"/>
                          <a:pt x="5048" y="706"/>
                          <a:pt x="5325" y="762"/>
                        </a:cubicBezTo>
                        <a:cubicBezTo>
                          <a:pt x="6774" y="1077"/>
                          <a:pt x="7940" y="2274"/>
                          <a:pt x="8255" y="3723"/>
                        </a:cubicBezTo>
                        <a:cubicBezTo>
                          <a:pt x="8381" y="4227"/>
                          <a:pt x="8381" y="4763"/>
                          <a:pt x="8318" y="5267"/>
                        </a:cubicBezTo>
                        <a:cubicBezTo>
                          <a:pt x="8318" y="5330"/>
                          <a:pt x="8318" y="5424"/>
                          <a:pt x="8350" y="5487"/>
                        </a:cubicBezTo>
                        <a:lnTo>
                          <a:pt x="9263" y="7220"/>
                        </a:lnTo>
                        <a:cubicBezTo>
                          <a:pt x="9389" y="7441"/>
                          <a:pt x="9232" y="7756"/>
                          <a:pt x="8980" y="7756"/>
                        </a:cubicBezTo>
                        <a:lnTo>
                          <a:pt x="8034" y="7756"/>
                        </a:lnTo>
                        <a:cubicBezTo>
                          <a:pt x="7845" y="7756"/>
                          <a:pt x="7688" y="7913"/>
                          <a:pt x="7688" y="8102"/>
                        </a:cubicBezTo>
                        <a:lnTo>
                          <a:pt x="7688" y="9867"/>
                        </a:lnTo>
                        <a:lnTo>
                          <a:pt x="5892" y="9867"/>
                        </a:lnTo>
                        <a:cubicBezTo>
                          <a:pt x="5703" y="9867"/>
                          <a:pt x="5546" y="10024"/>
                          <a:pt x="5546" y="10213"/>
                        </a:cubicBezTo>
                        <a:lnTo>
                          <a:pt x="5546" y="11284"/>
                        </a:lnTo>
                        <a:lnTo>
                          <a:pt x="2049" y="11284"/>
                        </a:lnTo>
                        <a:lnTo>
                          <a:pt x="2049" y="7693"/>
                        </a:lnTo>
                        <a:cubicBezTo>
                          <a:pt x="2049" y="7598"/>
                          <a:pt x="2017" y="7504"/>
                          <a:pt x="1923" y="7441"/>
                        </a:cubicBezTo>
                        <a:cubicBezTo>
                          <a:pt x="1103" y="6685"/>
                          <a:pt x="631" y="5645"/>
                          <a:pt x="631" y="4542"/>
                        </a:cubicBezTo>
                        <a:cubicBezTo>
                          <a:pt x="631" y="2387"/>
                          <a:pt x="2372" y="679"/>
                          <a:pt x="4507" y="679"/>
                        </a:cubicBezTo>
                        <a:close/>
                        <a:moveTo>
                          <a:pt x="4570" y="0"/>
                        </a:moveTo>
                        <a:cubicBezTo>
                          <a:pt x="2059" y="0"/>
                          <a:pt x="1" y="1999"/>
                          <a:pt x="1" y="4542"/>
                        </a:cubicBezTo>
                        <a:cubicBezTo>
                          <a:pt x="1" y="5802"/>
                          <a:pt x="505" y="7000"/>
                          <a:pt x="1418" y="7850"/>
                        </a:cubicBezTo>
                        <a:lnTo>
                          <a:pt x="1418" y="11631"/>
                        </a:lnTo>
                        <a:cubicBezTo>
                          <a:pt x="1418" y="11851"/>
                          <a:pt x="1576" y="12009"/>
                          <a:pt x="1765" y="12009"/>
                        </a:cubicBezTo>
                        <a:lnTo>
                          <a:pt x="5987" y="12009"/>
                        </a:lnTo>
                        <a:cubicBezTo>
                          <a:pt x="6176" y="12009"/>
                          <a:pt x="6333" y="11851"/>
                          <a:pt x="6333" y="11631"/>
                        </a:cubicBezTo>
                        <a:lnTo>
                          <a:pt x="6333" y="10591"/>
                        </a:lnTo>
                        <a:lnTo>
                          <a:pt x="8097" y="10591"/>
                        </a:lnTo>
                        <a:cubicBezTo>
                          <a:pt x="8287" y="10591"/>
                          <a:pt x="8444" y="10434"/>
                          <a:pt x="8444" y="10213"/>
                        </a:cubicBezTo>
                        <a:lnTo>
                          <a:pt x="8444" y="8449"/>
                        </a:lnTo>
                        <a:lnTo>
                          <a:pt x="9043" y="8449"/>
                        </a:lnTo>
                        <a:cubicBezTo>
                          <a:pt x="9799" y="8417"/>
                          <a:pt x="10271" y="7598"/>
                          <a:pt x="9925" y="6874"/>
                        </a:cubicBezTo>
                        <a:lnTo>
                          <a:pt x="9043" y="5267"/>
                        </a:lnTo>
                        <a:cubicBezTo>
                          <a:pt x="9137" y="4700"/>
                          <a:pt x="9137" y="4164"/>
                          <a:pt x="9011" y="3597"/>
                        </a:cubicBezTo>
                        <a:cubicBezTo>
                          <a:pt x="8665" y="1864"/>
                          <a:pt x="7247" y="510"/>
                          <a:pt x="5546" y="100"/>
                        </a:cubicBezTo>
                        <a:cubicBezTo>
                          <a:pt x="5215" y="33"/>
                          <a:pt x="4889" y="0"/>
                          <a:pt x="457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" name="Google Shape;1004;p32">
                    <a:extLst>
                      <a:ext uri="{FF2B5EF4-FFF2-40B4-BE49-F238E27FC236}">
                        <a16:creationId xmlns:a16="http://schemas.microsoft.com/office/drawing/2014/main" id="{BAADC2B6-8213-6E40-B540-931DF73DA423}"/>
                      </a:ext>
                    </a:extLst>
                  </p:cNvPr>
                  <p:cNvSpPr/>
                  <p:nvPr/>
                </p:nvSpPr>
                <p:spPr>
                  <a:xfrm>
                    <a:off x="-48195250" y="2377425"/>
                    <a:ext cx="144150" cy="14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6" h="5609" extrusionOk="0">
                        <a:moveTo>
                          <a:pt x="3214" y="757"/>
                        </a:moveTo>
                        <a:lnTo>
                          <a:pt x="3214" y="883"/>
                        </a:lnTo>
                        <a:cubicBezTo>
                          <a:pt x="3214" y="1040"/>
                          <a:pt x="3277" y="1135"/>
                          <a:pt x="3435" y="1198"/>
                        </a:cubicBezTo>
                        <a:cubicBezTo>
                          <a:pt x="3624" y="1261"/>
                          <a:pt x="3844" y="1387"/>
                          <a:pt x="4002" y="1513"/>
                        </a:cubicBezTo>
                        <a:cubicBezTo>
                          <a:pt x="4061" y="1553"/>
                          <a:pt x="4146" y="1593"/>
                          <a:pt x="4233" y="1593"/>
                        </a:cubicBezTo>
                        <a:cubicBezTo>
                          <a:pt x="4283" y="1593"/>
                          <a:pt x="4333" y="1579"/>
                          <a:pt x="4380" y="1545"/>
                        </a:cubicBezTo>
                        <a:lnTo>
                          <a:pt x="4506" y="1482"/>
                        </a:lnTo>
                        <a:lnTo>
                          <a:pt x="4852" y="2049"/>
                        </a:lnTo>
                        <a:lnTo>
                          <a:pt x="4726" y="2143"/>
                        </a:lnTo>
                        <a:cubicBezTo>
                          <a:pt x="4632" y="2206"/>
                          <a:pt x="4537" y="2364"/>
                          <a:pt x="4569" y="2490"/>
                        </a:cubicBezTo>
                        <a:cubicBezTo>
                          <a:pt x="4632" y="2710"/>
                          <a:pt x="4632" y="2899"/>
                          <a:pt x="4569" y="3120"/>
                        </a:cubicBezTo>
                        <a:cubicBezTo>
                          <a:pt x="4537" y="3277"/>
                          <a:pt x="4632" y="3403"/>
                          <a:pt x="4726" y="3466"/>
                        </a:cubicBezTo>
                        <a:lnTo>
                          <a:pt x="4852" y="3561"/>
                        </a:lnTo>
                        <a:lnTo>
                          <a:pt x="4506" y="4159"/>
                        </a:lnTo>
                        <a:lnTo>
                          <a:pt x="4380" y="4065"/>
                        </a:lnTo>
                        <a:cubicBezTo>
                          <a:pt x="4323" y="4037"/>
                          <a:pt x="4260" y="4021"/>
                          <a:pt x="4199" y="4021"/>
                        </a:cubicBezTo>
                        <a:cubicBezTo>
                          <a:pt x="4125" y="4021"/>
                          <a:pt x="4054" y="4044"/>
                          <a:pt x="4002" y="4096"/>
                        </a:cubicBezTo>
                        <a:cubicBezTo>
                          <a:pt x="3844" y="4254"/>
                          <a:pt x="3624" y="4348"/>
                          <a:pt x="3435" y="4411"/>
                        </a:cubicBezTo>
                        <a:cubicBezTo>
                          <a:pt x="3277" y="4475"/>
                          <a:pt x="3214" y="4632"/>
                          <a:pt x="3214" y="4727"/>
                        </a:cubicBezTo>
                        <a:lnTo>
                          <a:pt x="3214" y="4853"/>
                        </a:lnTo>
                        <a:lnTo>
                          <a:pt x="2489" y="4853"/>
                        </a:lnTo>
                        <a:lnTo>
                          <a:pt x="2489" y="4727"/>
                        </a:lnTo>
                        <a:cubicBezTo>
                          <a:pt x="2489" y="4569"/>
                          <a:pt x="2426" y="4475"/>
                          <a:pt x="2269" y="4411"/>
                        </a:cubicBezTo>
                        <a:cubicBezTo>
                          <a:pt x="2048" y="4348"/>
                          <a:pt x="1859" y="4222"/>
                          <a:pt x="1702" y="4096"/>
                        </a:cubicBezTo>
                        <a:cubicBezTo>
                          <a:pt x="1622" y="4057"/>
                          <a:pt x="1530" y="4017"/>
                          <a:pt x="1449" y="4017"/>
                        </a:cubicBezTo>
                        <a:cubicBezTo>
                          <a:pt x="1402" y="4017"/>
                          <a:pt x="1358" y="4030"/>
                          <a:pt x="1324" y="4065"/>
                        </a:cubicBezTo>
                        <a:lnTo>
                          <a:pt x="1198" y="4159"/>
                        </a:lnTo>
                        <a:lnTo>
                          <a:pt x="851" y="3561"/>
                        </a:lnTo>
                        <a:lnTo>
                          <a:pt x="946" y="3466"/>
                        </a:lnTo>
                        <a:cubicBezTo>
                          <a:pt x="1072" y="3403"/>
                          <a:pt x="1166" y="3246"/>
                          <a:pt x="1103" y="3120"/>
                        </a:cubicBezTo>
                        <a:cubicBezTo>
                          <a:pt x="1072" y="2899"/>
                          <a:pt x="1072" y="2710"/>
                          <a:pt x="1103" y="2490"/>
                        </a:cubicBezTo>
                        <a:cubicBezTo>
                          <a:pt x="1166" y="2332"/>
                          <a:pt x="1072" y="2206"/>
                          <a:pt x="946" y="2143"/>
                        </a:cubicBezTo>
                        <a:lnTo>
                          <a:pt x="851" y="2049"/>
                        </a:lnTo>
                        <a:lnTo>
                          <a:pt x="1198" y="1482"/>
                        </a:lnTo>
                        <a:lnTo>
                          <a:pt x="1324" y="1545"/>
                        </a:lnTo>
                        <a:cubicBezTo>
                          <a:pt x="1366" y="1573"/>
                          <a:pt x="1421" y="1588"/>
                          <a:pt x="1481" y="1588"/>
                        </a:cubicBezTo>
                        <a:cubicBezTo>
                          <a:pt x="1553" y="1588"/>
                          <a:pt x="1632" y="1565"/>
                          <a:pt x="1702" y="1513"/>
                        </a:cubicBezTo>
                        <a:cubicBezTo>
                          <a:pt x="1859" y="1356"/>
                          <a:pt x="2048" y="1261"/>
                          <a:pt x="2269" y="1198"/>
                        </a:cubicBezTo>
                        <a:cubicBezTo>
                          <a:pt x="2426" y="1135"/>
                          <a:pt x="2489" y="977"/>
                          <a:pt x="2489" y="883"/>
                        </a:cubicBezTo>
                        <a:lnTo>
                          <a:pt x="2489" y="757"/>
                        </a:lnTo>
                        <a:close/>
                        <a:moveTo>
                          <a:pt x="2174" y="1"/>
                        </a:moveTo>
                        <a:cubicBezTo>
                          <a:pt x="1985" y="1"/>
                          <a:pt x="1828" y="158"/>
                          <a:pt x="1828" y="379"/>
                        </a:cubicBezTo>
                        <a:lnTo>
                          <a:pt x="1828" y="599"/>
                        </a:lnTo>
                        <a:cubicBezTo>
                          <a:pt x="1702" y="631"/>
                          <a:pt x="1576" y="725"/>
                          <a:pt x="1513" y="788"/>
                        </a:cubicBezTo>
                        <a:lnTo>
                          <a:pt x="1324" y="694"/>
                        </a:lnTo>
                        <a:cubicBezTo>
                          <a:pt x="1265" y="658"/>
                          <a:pt x="1192" y="641"/>
                          <a:pt x="1122" y="641"/>
                        </a:cubicBezTo>
                        <a:cubicBezTo>
                          <a:pt x="1004" y="641"/>
                          <a:pt x="890" y="690"/>
                          <a:pt x="851" y="788"/>
                        </a:cubicBezTo>
                        <a:lnTo>
                          <a:pt x="126" y="2017"/>
                        </a:lnTo>
                        <a:cubicBezTo>
                          <a:pt x="63" y="2175"/>
                          <a:pt x="95" y="2427"/>
                          <a:pt x="253" y="2490"/>
                        </a:cubicBezTo>
                        <a:lnTo>
                          <a:pt x="442" y="2616"/>
                        </a:lnTo>
                        <a:lnTo>
                          <a:pt x="442" y="2994"/>
                        </a:lnTo>
                        <a:lnTo>
                          <a:pt x="253" y="3120"/>
                        </a:lnTo>
                        <a:cubicBezTo>
                          <a:pt x="95" y="3214"/>
                          <a:pt x="0" y="3435"/>
                          <a:pt x="126" y="3592"/>
                        </a:cubicBezTo>
                        <a:lnTo>
                          <a:pt x="851" y="4821"/>
                        </a:lnTo>
                        <a:cubicBezTo>
                          <a:pt x="894" y="4928"/>
                          <a:pt x="1024" y="4991"/>
                          <a:pt x="1152" y="4991"/>
                        </a:cubicBezTo>
                        <a:cubicBezTo>
                          <a:pt x="1213" y="4991"/>
                          <a:pt x="1273" y="4977"/>
                          <a:pt x="1324" y="4947"/>
                        </a:cubicBezTo>
                        <a:lnTo>
                          <a:pt x="1513" y="4821"/>
                        </a:lnTo>
                        <a:cubicBezTo>
                          <a:pt x="1639" y="4884"/>
                          <a:pt x="1733" y="4979"/>
                          <a:pt x="1828" y="5010"/>
                        </a:cubicBezTo>
                        <a:lnTo>
                          <a:pt x="1828" y="5262"/>
                        </a:lnTo>
                        <a:cubicBezTo>
                          <a:pt x="1828" y="5451"/>
                          <a:pt x="1985" y="5609"/>
                          <a:pt x="2174" y="5609"/>
                        </a:cubicBezTo>
                        <a:lnTo>
                          <a:pt x="3592" y="5609"/>
                        </a:lnTo>
                        <a:cubicBezTo>
                          <a:pt x="3781" y="5609"/>
                          <a:pt x="3939" y="5451"/>
                          <a:pt x="3939" y="5262"/>
                        </a:cubicBezTo>
                        <a:lnTo>
                          <a:pt x="3939" y="5010"/>
                        </a:lnTo>
                        <a:cubicBezTo>
                          <a:pt x="4065" y="4979"/>
                          <a:pt x="4191" y="4884"/>
                          <a:pt x="4254" y="4821"/>
                        </a:cubicBezTo>
                        <a:lnTo>
                          <a:pt x="4474" y="4947"/>
                        </a:lnTo>
                        <a:cubicBezTo>
                          <a:pt x="4524" y="4967"/>
                          <a:pt x="4580" y="4978"/>
                          <a:pt x="4637" y="4978"/>
                        </a:cubicBezTo>
                        <a:cubicBezTo>
                          <a:pt x="4759" y="4978"/>
                          <a:pt x="4882" y="4929"/>
                          <a:pt x="4947" y="4821"/>
                        </a:cubicBezTo>
                        <a:lnTo>
                          <a:pt x="5640" y="3592"/>
                        </a:lnTo>
                        <a:cubicBezTo>
                          <a:pt x="5734" y="3435"/>
                          <a:pt x="5671" y="3214"/>
                          <a:pt x="5514" y="3120"/>
                        </a:cubicBezTo>
                        <a:lnTo>
                          <a:pt x="5325" y="2994"/>
                        </a:lnTo>
                        <a:lnTo>
                          <a:pt x="5325" y="2616"/>
                        </a:lnTo>
                        <a:lnTo>
                          <a:pt x="5514" y="2490"/>
                        </a:lnTo>
                        <a:cubicBezTo>
                          <a:pt x="5671" y="2427"/>
                          <a:pt x="5766" y="2206"/>
                          <a:pt x="5640" y="2017"/>
                        </a:cubicBezTo>
                        <a:lnTo>
                          <a:pt x="4947" y="788"/>
                        </a:lnTo>
                        <a:cubicBezTo>
                          <a:pt x="4887" y="689"/>
                          <a:pt x="4777" y="627"/>
                          <a:pt x="4664" y="627"/>
                        </a:cubicBezTo>
                        <a:cubicBezTo>
                          <a:pt x="4598" y="627"/>
                          <a:pt x="4532" y="648"/>
                          <a:pt x="4474" y="694"/>
                        </a:cubicBezTo>
                        <a:lnTo>
                          <a:pt x="4254" y="788"/>
                        </a:lnTo>
                        <a:cubicBezTo>
                          <a:pt x="4159" y="725"/>
                          <a:pt x="4033" y="631"/>
                          <a:pt x="3939" y="599"/>
                        </a:cubicBezTo>
                        <a:lnTo>
                          <a:pt x="3939" y="379"/>
                        </a:lnTo>
                        <a:cubicBezTo>
                          <a:pt x="3939" y="158"/>
                          <a:pt x="3781" y="1"/>
                          <a:pt x="359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" name="Google Shape;1005;p32">
                    <a:extLst>
                      <a:ext uri="{FF2B5EF4-FFF2-40B4-BE49-F238E27FC236}">
                        <a16:creationId xmlns:a16="http://schemas.microsoft.com/office/drawing/2014/main" id="{9C084C93-7050-8643-B1FA-90A2A9B361FF}"/>
                      </a:ext>
                    </a:extLst>
                  </p:cNvPr>
                  <p:cNvSpPr/>
                  <p:nvPr/>
                </p:nvSpPr>
                <p:spPr>
                  <a:xfrm>
                    <a:off x="-48150350" y="2422325"/>
                    <a:ext cx="52775" cy="5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1" h="2112" extrusionOk="0">
                        <a:moveTo>
                          <a:pt x="1040" y="662"/>
                        </a:moveTo>
                        <a:cubicBezTo>
                          <a:pt x="1260" y="662"/>
                          <a:pt x="1418" y="820"/>
                          <a:pt x="1418" y="1009"/>
                        </a:cubicBezTo>
                        <a:cubicBezTo>
                          <a:pt x="1418" y="1198"/>
                          <a:pt x="1260" y="1355"/>
                          <a:pt x="1040" y="1355"/>
                        </a:cubicBezTo>
                        <a:cubicBezTo>
                          <a:pt x="851" y="1355"/>
                          <a:pt x="693" y="1198"/>
                          <a:pt x="693" y="1009"/>
                        </a:cubicBezTo>
                        <a:cubicBezTo>
                          <a:pt x="693" y="820"/>
                          <a:pt x="851" y="662"/>
                          <a:pt x="1040" y="662"/>
                        </a:cubicBezTo>
                        <a:close/>
                        <a:moveTo>
                          <a:pt x="1040" y="1"/>
                        </a:moveTo>
                        <a:cubicBezTo>
                          <a:pt x="473" y="1"/>
                          <a:pt x="0" y="473"/>
                          <a:pt x="0" y="1040"/>
                        </a:cubicBezTo>
                        <a:cubicBezTo>
                          <a:pt x="0" y="1639"/>
                          <a:pt x="473" y="2111"/>
                          <a:pt x="1040" y="2111"/>
                        </a:cubicBezTo>
                        <a:cubicBezTo>
                          <a:pt x="1639" y="2111"/>
                          <a:pt x="2111" y="1639"/>
                          <a:pt x="2111" y="1040"/>
                        </a:cubicBezTo>
                        <a:cubicBezTo>
                          <a:pt x="2111" y="473"/>
                          <a:pt x="1639" y="1"/>
                          <a:pt x="10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F70A5846-813E-2047-9EC5-CEE5772EDB26}"/>
                  </a:ext>
                </a:extLst>
              </p:cNvPr>
              <p:cNvGrpSpPr/>
              <p:nvPr/>
            </p:nvGrpSpPr>
            <p:grpSpPr>
              <a:xfrm>
                <a:off x="1009436" y="4827433"/>
                <a:ext cx="707967" cy="707967"/>
                <a:chOff x="3059723" y="4963114"/>
                <a:chExt cx="707967" cy="707967"/>
              </a:xfrm>
            </p:grpSpPr>
            <p:sp>
              <p:nvSpPr>
                <p:cNvPr id="20" name="菱形 6">
                  <a:extLst>
                    <a:ext uri="{FF2B5EF4-FFF2-40B4-BE49-F238E27FC236}">
                      <a16:creationId xmlns:a16="http://schemas.microsoft.com/office/drawing/2014/main" id="{BFC3E4F3-7971-8948-B75D-7433DE6E0071}"/>
                    </a:ext>
                  </a:extLst>
                </p:cNvPr>
                <p:cNvSpPr/>
                <p:nvPr/>
              </p:nvSpPr>
              <p:spPr>
                <a:xfrm>
                  <a:off x="3059723" y="4963114"/>
                  <a:ext cx="707967" cy="707967"/>
                </a:xfrm>
                <a:prstGeom prst="diamond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  <a:effectLst>
                  <a:outerShdw blurRad="38100" dist="25400" sx="101000" sy="101000" algn="ctr" rotWithShape="0">
                    <a:prstClr val="black">
                      <a:alpha val="3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6" name="Google Shape;982;p32">
                  <a:extLst>
                    <a:ext uri="{FF2B5EF4-FFF2-40B4-BE49-F238E27FC236}">
                      <a16:creationId xmlns:a16="http://schemas.microsoft.com/office/drawing/2014/main" id="{BE6C838F-D3A2-F54D-961D-950B2B7A6D85}"/>
                    </a:ext>
                  </a:extLst>
                </p:cNvPr>
                <p:cNvGrpSpPr/>
                <p:nvPr/>
              </p:nvGrpSpPr>
              <p:grpSpPr>
                <a:xfrm>
                  <a:off x="3293697" y="5181413"/>
                  <a:ext cx="273886" cy="251375"/>
                  <a:chOff x="-31166825" y="1939525"/>
                  <a:chExt cx="293800" cy="291425"/>
                </a:xfrm>
                <a:solidFill>
                  <a:schemeClr val="bg1"/>
                </a:solidFill>
              </p:grpSpPr>
              <p:sp>
                <p:nvSpPr>
                  <p:cNvPr id="27" name="Google Shape;983;p32">
                    <a:extLst>
                      <a:ext uri="{FF2B5EF4-FFF2-40B4-BE49-F238E27FC236}">
                        <a16:creationId xmlns:a16="http://schemas.microsoft.com/office/drawing/2014/main" id="{64C8E794-5D0D-7A42-A89B-77EFA338C09F}"/>
                      </a:ext>
                    </a:extLst>
                  </p:cNvPr>
                  <p:cNvSpPr/>
                  <p:nvPr/>
                </p:nvSpPr>
                <p:spPr>
                  <a:xfrm>
                    <a:off x="-31166825" y="1939525"/>
                    <a:ext cx="224500" cy="29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80" h="11657" extrusionOk="0">
                        <a:moveTo>
                          <a:pt x="5892" y="662"/>
                        </a:moveTo>
                        <a:cubicBezTo>
                          <a:pt x="6081" y="662"/>
                          <a:pt x="6239" y="819"/>
                          <a:pt x="6239" y="1040"/>
                        </a:cubicBezTo>
                        <a:lnTo>
                          <a:pt x="6239" y="1386"/>
                        </a:lnTo>
                        <a:lnTo>
                          <a:pt x="2805" y="1386"/>
                        </a:lnTo>
                        <a:lnTo>
                          <a:pt x="2805" y="1040"/>
                        </a:lnTo>
                        <a:cubicBezTo>
                          <a:pt x="2805" y="819"/>
                          <a:pt x="2962" y="662"/>
                          <a:pt x="3120" y="662"/>
                        </a:cubicBezTo>
                        <a:close/>
                        <a:moveTo>
                          <a:pt x="8035" y="1323"/>
                        </a:moveTo>
                        <a:cubicBezTo>
                          <a:pt x="8255" y="1323"/>
                          <a:pt x="8413" y="1512"/>
                          <a:pt x="8413" y="1701"/>
                        </a:cubicBezTo>
                        <a:lnTo>
                          <a:pt x="8413" y="10617"/>
                        </a:lnTo>
                        <a:cubicBezTo>
                          <a:pt x="8413" y="10838"/>
                          <a:pt x="8255" y="10995"/>
                          <a:pt x="8035" y="10995"/>
                        </a:cubicBezTo>
                        <a:lnTo>
                          <a:pt x="1166" y="10995"/>
                        </a:lnTo>
                        <a:cubicBezTo>
                          <a:pt x="946" y="10995"/>
                          <a:pt x="788" y="10838"/>
                          <a:pt x="788" y="10617"/>
                        </a:cubicBezTo>
                        <a:lnTo>
                          <a:pt x="788" y="1701"/>
                        </a:lnTo>
                        <a:lnTo>
                          <a:pt x="757" y="1701"/>
                        </a:lnTo>
                        <a:cubicBezTo>
                          <a:pt x="757" y="1512"/>
                          <a:pt x="914" y="1323"/>
                          <a:pt x="1103" y="1323"/>
                        </a:cubicBezTo>
                        <a:lnTo>
                          <a:pt x="2143" y="1323"/>
                        </a:lnTo>
                        <a:lnTo>
                          <a:pt x="2143" y="1701"/>
                        </a:lnTo>
                        <a:cubicBezTo>
                          <a:pt x="2143" y="1890"/>
                          <a:pt x="2301" y="2048"/>
                          <a:pt x="2490" y="2048"/>
                        </a:cubicBezTo>
                        <a:lnTo>
                          <a:pt x="6617" y="2048"/>
                        </a:lnTo>
                        <a:cubicBezTo>
                          <a:pt x="6837" y="2048"/>
                          <a:pt x="6995" y="1890"/>
                          <a:pt x="6995" y="1701"/>
                        </a:cubicBezTo>
                        <a:lnTo>
                          <a:pt x="6995" y="1323"/>
                        </a:lnTo>
                        <a:close/>
                        <a:moveTo>
                          <a:pt x="3120" y="0"/>
                        </a:moveTo>
                        <a:cubicBezTo>
                          <a:pt x="2679" y="0"/>
                          <a:pt x="2301" y="284"/>
                          <a:pt x="2143" y="662"/>
                        </a:cubicBezTo>
                        <a:lnTo>
                          <a:pt x="1040" y="662"/>
                        </a:lnTo>
                        <a:cubicBezTo>
                          <a:pt x="473" y="662"/>
                          <a:pt x="1" y="1134"/>
                          <a:pt x="1" y="1701"/>
                        </a:cubicBezTo>
                        <a:lnTo>
                          <a:pt x="1" y="10649"/>
                        </a:lnTo>
                        <a:cubicBezTo>
                          <a:pt x="64" y="11216"/>
                          <a:pt x="536" y="11657"/>
                          <a:pt x="1072" y="11657"/>
                        </a:cubicBezTo>
                        <a:lnTo>
                          <a:pt x="7971" y="11657"/>
                        </a:lnTo>
                        <a:cubicBezTo>
                          <a:pt x="8507" y="11657"/>
                          <a:pt x="8980" y="11184"/>
                          <a:pt x="8980" y="10649"/>
                        </a:cubicBezTo>
                        <a:lnTo>
                          <a:pt x="8980" y="1701"/>
                        </a:lnTo>
                        <a:cubicBezTo>
                          <a:pt x="8980" y="1134"/>
                          <a:pt x="8507" y="662"/>
                          <a:pt x="7971" y="662"/>
                        </a:cubicBezTo>
                        <a:lnTo>
                          <a:pt x="6869" y="662"/>
                        </a:lnTo>
                        <a:cubicBezTo>
                          <a:pt x="6711" y="284"/>
                          <a:pt x="6365" y="0"/>
                          <a:pt x="589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" name="Google Shape;984;p32">
                    <a:extLst>
                      <a:ext uri="{FF2B5EF4-FFF2-40B4-BE49-F238E27FC236}">
                        <a16:creationId xmlns:a16="http://schemas.microsoft.com/office/drawing/2014/main" id="{587A9F9A-5DFA-1945-8AD9-2BD30D622CF6}"/>
                      </a:ext>
                    </a:extLst>
                  </p:cNvPr>
                  <p:cNvSpPr/>
                  <p:nvPr/>
                </p:nvSpPr>
                <p:spPr>
                  <a:xfrm>
                    <a:off x="-31131375" y="2145075"/>
                    <a:ext cx="52800" cy="5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2" h="2112" extrusionOk="0">
                        <a:moveTo>
                          <a:pt x="1355" y="726"/>
                        </a:moveTo>
                        <a:lnTo>
                          <a:pt x="1355" y="1387"/>
                        </a:lnTo>
                        <a:lnTo>
                          <a:pt x="694" y="1387"/>
                        </a:lnTo>
                        <a:lnTo>
                          <a:pt x="694" y="726"/>
                        </a:lnTo>
                        <a:close/>
                        <a:moveTo>
                          <a:pt x="379" y="1"/>
                        </a:moveTo>
                        <a:cubicBezTo>
                          <a:pt x="158" y="1"/>
                          <a:pt x="0" y="158"/>
                          <a:pt x="0" y="379"/>
                        </a:cubicBezTo>
                        <a:lnTo>
                          <a:pt x="0" y="1734"/>
                        </a:lnTo>
                        <a:cubicBezTo>
                          <a:pt x="0" y="1954"/>
                          <a:pt x="158" y="2112"/>
                          <a:pt x="379" y="2112"/>
                        </a:cubicBezTo>
                        <a:lnTo>
                          <a:pt x="1733" y="2112"/>
                        </a:lnTo>
                        <a:cubicBezTo>
                          <a:pt x="1954" y="2112"/>
                          <a:pt x="2111" y="1954"/>
                          <a:pt x="2111" y="1734"/>
                        </a:cubicBezTo>
                        <a:lnTo>
                          <a:pt x="2111" y="379"/>
                        </a:lnTo>
                        <a:cubicBezTo>
                          <a:pt x="2111" y="158"/>
                          <a:pt x="1954" y="1"/>
                          <a:pt x="17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" name="Google Shape;985;p32">
                    <a:extLst>
                      <a:ext uri="{FF2B5EF4-FFF2-40B4-BE49-F238E27FC236}">
                        <a16:creationId xmlns:a16="http://schemas.microsoft.com/office/drawing/2014/main" id="{A99E81E2-1A08-824D-8581-F8E14E8BB8F3}"/>
                      </a:ext>
                    </a:extLst>
                  </p:cNvPr>
                  <p:cNvSpPr/>
                  <p:nvPr/>
                </p:nvSpPr>
                <p:spPr>
                  <a:xfrm>
                    <a:off x="-31131375" y="2076550"/>
                    <a:ext cx="52800" cy="5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2" h="2081" extrusionOk="0">
                        <a:moveTo>
                          <a:pt x="1355" y="694"/>
                        </a:moveTo>
                        <a:lnTo>
                          <a:pt x="1355" y="1356"/>
                        </a:lnTo>
                        <a:lnTo>
                          <a:pt x="694" y="1356"/>
                        </a:lnTo>
                        <a:lnTo>
                          <a:pt x="694" y="694"/>
                        </a:lnTo>
                        <a:close/>
                        <a:moveTo>
                          <a:pt x="379" y="1"/>
                        </a:moveTo>
                        <a:cubicBezTo>
                          <a:pt x="158" y="1"/>
                          <a:pt x="0" y="159"/>
                          <a:pt x="0" y="348"/>
                        </a:cubicBezTo>
                        <a:lnTo>
                          <a:pt x="0" y="1734"/>
                        </a:lnTo>
                        <a:cubicBezTo>
                          <a:pt x="0" y="1923"/>
                          <a:pt x="158" y="2080"/>
                          <a:pt x="379" y="2080"/>
                        </a:cubicBezTo>
                        <a:lnTo>
                          <a:pt x="1733" y="2080"/>
                        </a:lnTo>
                        <a:cubicBezTo>
                          <a:pt x="1954" y="2080"/>
                          <a:pt x="2111" y="1923"/>
                          <a:pt x="2111" y="1734"/>
                        </a:cubicBezTo>
                        <a:lnTo>
                          <a:pt x="2111" y="348"/>
                        </a:lnTo>
                        <a:cubicBezTo>
                          <a:pt x="2111" y="159"/>
                          <a:pt x="1954" y="1"/>
                          <a:pt x="17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" name="Google Shape;986;p32">
                    <a:extLst>
                      <a:ext uri="{FF2B5EF4-FFF2-40B4-BE49-F238E27FC236}">
                        <a16:creationId xmlns:a16="http://schemas.microsoft.com/office/drawing/2014/main" id="{A373AAC4-DEE6-E842-A574-E653209ECDB1}"/>
                      </a:ext>
                    </a:extLst>
                  </p:cNvPr>
                  <p:cNvSpPr/>
                  <p:nvPr/>
                </p:nvSpPr>
                <p:spPr>
                  <a:xfrm>
                    <a:off x="-31131375" y="2007250"/>
                    <a:ext cx="52800" cy="5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2" h="2112" extrusionOk="0">
                        <a:moveTo>
                          <a:pt x="1355" y="725"/>
                        </a:moveTo>
                        <a:lnTo>
                          <a:pt x="1355" y="1387"/>
                        </a:lnTo>
                        <a:lnTo>
                          <a:pt x="694" y="1387"/>
                        </a:lnTo>
                        <a:lnTo>
                          <a:pt x="694" y="725"/>
                        </a:lnTo>
                        <a:close/>
                        <a:moveTo>
                          <a:pt x="379" y="1"/>
                        </a:moveTo>
                        <a:cubicBezTo>
                          <a:pt x="158" y="1"/>
                          <a:pt x="0" y="158"/>
                          <a:pt x="0" y="379"/>
                        </a:cubicBezTo>
                        <a:lnTo>
                          <a:pt x="0" y="1733"/>
                        </a:lnTo>
                        <a:cubicBezTo>
                          <a:pt x="0" y="1954"/>
                          <a:pt x="158" y="2111"/>
                          <a:pt x="379" y="2111"/>
                        </a:cubicBezTo>
                        <a:lnTo>
                          <a:pt x="1733" y="2111"/>
                        </a:lnTo>
                        <a:cubicBezTo>
                          <a:pt x="1954" y="2111"/>
                          <a:pt x="2111" y="1954"/>
                          <a:pt x="2111" y="1733"/>
                        </a:cubicBezTo>
                        <a:lnTo>
                          <a:pt x="2111" y="379"/>
                        </a:lnTo>
                        <a:cubicBezTo>
                          <a:pt x="2111" y="158"/>
                          <a:pt x="1954" y="1"/>
                          <a:pt x="17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" name="Google Shape;987;p32">
                    <a:extLst>
                      <a:ext uri="{FF2B5EF4-FFF2-40B4-BE49-F238E27FC236}">
                        <a16:creationId xmlns:a16="http://schemas.microsoft.com/office/drawing/2014/main" id="{5918A72D-1B8A-6C44-9D9A-51F450154E4F}"/>
                      </a:ext>
                    </a:extLst>
                  </p:cNvPr>
                  <p:cNvSpPr/>
                  <p:nvPr/>
                </p:nvSpPr>
                <p:spPr>
                  <a:xfrm>
                    <a:off x="-31062075" y="2007250"/>
                    <a:ext cx="85875" cy="18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5" h="726" extrusionOk="0">
                        <a:moveTo>
                          <a:pt x="347" y="1"/>
                        </a:moveTo>
                        <a:cubicBezTo>
                          <a:pt x="158" y="1"/>
                          <a:pt x="1" y="158"/>
                          <a:pt x="1" y="379"/>
                        </a:cubicBezTo>
                        <a:cubicBezTo>
                          <a:pt x="1" y="568"/>
                          <a:pt x="158" y="725"/>
                          <a:pt x="347" y="725"/>
                        </a:cubicBezTo>
                        <a:lnTo>
                          <a:pt x="3057" y="725"/>
                        </a:lnTo>
                        <a:cubicBezTo>
                          <a:pt x="3277" y="725"/>
                          <a:pt x="3435" y="568"/>
                          <a:pt x="3435" y="379"/>
                        </a:cubicBezTo>
                        <a:cubicBezTo>
                          <a:pt x="3435" y="158"/>
                          <a:pt x="3277" y="1"/>
                          <a:pt x="305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" name="Google Shape;988;p32">
                    <a:extLst>
                      <a:ext uri="{FF2B5EF4-FFF2-40B4-BE49-F238E27FC236}">
                        <a16:creationId xmlns:a16="http://schemas.microsoft.com/office/drawing/2014/main" id="{7AB16244-BD81-9043-84C8-808FCF6C6DD4}"/>
                      </a:ext>
                    </a:extLst>
                  </p:cNvPr>
                  <p:cNvSpPr/>
                  <p:nvPr/>
                </p:nvSpPr>
                <p:spPr>
                  <a:xfrm>
                    <a:off x="-31062075" y="2041900"/>
                    <a:ext cx="52025" cy="18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1" h="726" extrusionOk="0">
                        <a:moveTo>
                          <a:pt x="347" y="1"/>
                        </a:moveTo>
                        <a:cubicBezTo>
                          <a:pt x="158" y="1"/>
                          <a:pt x="1" y="158"/>
                          <a:pt x="1" y="347"/>
                        </a:cubicBezTo>
                        <a:cubicBezTo>
                          <a:pt x="1" y="568"/>
                          <a:pt x="158" y="725"/>
                          <a:pt x="347" y="725"/>
                        </a:cubicBezTo>
                        <a:lnTo>
                          <a:pt x="1734" y="725"/>
                        </a:lnTo>
                        <a:cubicBezTo>
                          <a:pt x="1923" y="725"/>
                          <a:pt x="2080" y="568"/>
                          <a:pt x="2080" y="347"/>
                        </a:cubicBezTo>
                        <a:cubicBezTo>
                          <a:pt x="2080" y="158"/>
                          <a:pt x="1923" y="1"/>
                          <a:pt x="173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" name="Google Shape;989;p32">
                    <a:extLst>
                      <a:ext uri="{FF2B5EF4-FFF2-40B4-BE49-F238E27FC236}">
                        <a16:creationId xmlns:a16="http://schemas.microsoft.com/office/drawing/2014/main" id="{E1904663-0169-B547-9350-2950CCE0D16C}"/>
                      </a:ext>
                    </a:extLst>
                  </p:cNvPr>
                  <p:cNvSpPr/>
                  <p:nvPr/>
                </p:nvSpPr>
                <p:spPr>
                  <a:xfrm>
                    <a:off x="-31062075" y="2076550"/>
                    <a:ext cx="85875" cy="17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5" h="695" extrusionOk="0">
                        <a:moveTo>
                          <a:pt x="347" y="1"/>
                        </a:moveTo>
                        <a:cubicBezTo>
                          <a:pt x="158" y="1"/>
                          <a:pt x="1" y="159"/>
                          <a:pt x="1" y="348"/>
                        </a:cubicBezTo>
                        <a:cubicBezTo>
                          <a:pt x="1" y="537"/>
                          <a:pt x="158" y="694"/>
                          <a:pt x="347" y="694"/>
                        </a:cubicBezTo>
                        <a:lnTo>
                          <a:pt x="3057" y="694"/>
                        </a:lnTo>
                        <a:cubicBezTo>
                          <a:pt x="3277" y="694"/>
                          <a:pt x="3435" y="537"/>
                          <a:pt x="3435" y="348"/>
                        </a:cubicBezTo>
                        <a:cubicBezTo>
                          <a:pt x="3435" y="159"/>
                          <a:pt x="3277" y="1"/>
                          <a:pt x="305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" name="Google Shape;990;p32">
                    <a:extLst>
                      <a:ext uri="{FF2B5EF4-FFF2-40B4-BE49-F238E27FC236}">
                        <a16:creationId xmlns:a16="http://schemas.microsoft.com/office/drawing/2014/main" id="{61FAE5FD-3196-D041-B5EF-D3F54A081494}"/>
                      </a:ext>
                    </a:extLst>
                  </p:cNvPr>
                  <p:cNvSpPr/>
                  <p:nvPr/>
                </p:nvSpPr>
                <p:spPr>
                  <a:xfrm>
                    <a:off x="-31062075" y="2110425"/>
                    <a:ext cx="52025" cy="18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1" h="726" extrusionOk="0">
                        <a:moveTo>
                          <a:pt x="347" y="1"/>
                        </a:moveTo>
                        <a:cubicBezTo>
                          <a:pt x="158" y="1"/>
                          <a:pt x="1" y="190"/>
                          <a:pt x="1" y="379"/>
                        </a:cubicBezTo>
                        <a:cubicBezTo>
                          <a:pt x="1" y="568"/>
                          <a:pt x="158" y="725"/>
                          <a:pt x="347" y="725"/>
                        </a:cubicBezTo>
                        <a:lnTo>
                          <a:pt x="1734" y="725"/>
                        </a:lnTo>
                        <a:cubicBezTo>
                          <a:pt x="1923" y="725"/>
                          <a:pt x="2080" y="568"/>
                          <a:pt x="2080" y="379"/>
                        </a:cubicBezTo>
                        <a:cubicBezTo>
                          <a:pt x="2080" y="190"/>
                          <a:pt x="1923" y="1"/>
                          <a:pt x="173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" name="Google Shape;991;p32">
                    <a:extLst>
                      <a:ext uri="{FF2B5EF4-FFF2-40B4-BE49-F238E27FC236}">
                        <a16:creationId xmlns:a16="http://schemas.microsoft.com/office/drawing/2014/main" id="{31BB32EE-87A4-4340-8E8A-15FB9A1098BE}"/>
                      </a:ext>
                    </a:extLst>
                  </p:cNvPr>
                  <p:cNvSpPr/>
                  <p:nvPr/>
                </p:nvSpPr>
                <p:spPr>
                  <a:xfrm>
                    <a:off x="-31062075" y="2145075"/>
                    <a:ext cx="85875" cy="18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5" h="726" extrusionOk="0">
                        <a:moveTo>
                          <a:pt x="347" y="1"/>
                        </a:moveTo>
                        <a:cubicBezTo>
                          <a:pt x="158" y="1"/>
                          <a:pt x="1" y="158"/>
                          <a:pt x="1" y="379"/>
                        </a:cubicBezTo>
                        <a:cubicBezTo>
                          <a:pt x="1" y="568"/>
                          <a:pt x="158" y="726"/>
                          <a:pt x="347" y="726"/>
                        </a:cubicBezTo>
                        <a:lnTo>
                          <a:pt x="3057" y="726"/>
                        </a:lnTo>
                        <a:cubicBezTo>
                          <a:pt x="3277" y="726"/>
                          <a:pt x="3435" y="568"/>
                          <a:pt x="3435" y="379"/>
                        </a:cubicBezTo>
                        <a:cubicBezTo>
                          <a:pt x="3435" y="158"/>
                          <a:pt x="3277" y="1"/>
                          <a:pt x="305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" name="Google Shape;992;p32">
                    <a:extLst>
                      <a:ext uri="{FF2B5EF4-FFF2-40B4-BE49-F238E27FC236}">
                        <a16:creationId xmlns:a16="http://schemas.microsoft.com/office/drawing/2014/main" id="{C3D4E2C8-07B9-FE4A-BFB0-D5761F648C57}"/>
                      </a:ext>
                    </a:extLst>
                  </p:cNvPr>
                  <p:cNvSpPr/>
                  <p:nvPr/>
                </p:nvSpPr>
                <p:spPr>
                  <a:xfrm>
                    <a:off x="-31062075" y="2179750"/>
                    <a:ext cx="52025" cy="1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1" h="725" extrusionOk="0">
                        <a:moveTo>
                          <a:pt x="347" y="0"/>
                        </a:moveTo>
                        <a:cubicBezTo>
                          <a:pt x="158" y="0"/>
                          <a:pt x="1" y="158"/>
                          <a:pt x="1" y="347"/>
                        </a:cubicBezTo>
                        <a:cubicBezTo>
                          <a:pt x="1" y="567"/>
                          <a:pt x="158" y="725"/>
                          <a:pt x="347" y="725"/>
                        </a:cubicBezTo>
                        <a:lnTo>
                          <a:pt x="1734" y="725"/>
                        </a:lnTo>
                        <a:cubicBezTo>
                          <a:pt x="1923" y="725"/>
                          <a:pt x="2080" y="567"/>
                          <a:pt x="2080" y="347"/>
                        </a:cubicBezTo>
                        <a:cubicBezTo>
                          <a:pt x="2080" y="158"/>
                          <a:pt x="1923" y="0"/>
                          <a:pt x="173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" name="Google Shape;993;p32">
                    <a:extLst>
                      <a:ext uri="{FF2B5EF4-FFF2-40B4-BE49-F238E27FC236}">
                        <a16:creationId xmlns:a16="http://schemas.microsoft.com/office/drawing/2014/main" id="{4E669903-B3B0-0444-956E-90011692C8FA}"/>
                      </a:ext>
                    </a:extLst>
                  </p:cNvPr>
                  <p:cNvSpPr/>
                  <p:nvPr/>
                </p:nvSpPr>
                <p:spPr>
                  <a:xfrm>
                    <a:off x="-30924225" y="1974175"/>
                    <a:ext cx="51200" cy="24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8" h="9610" extrusionOk="0">
                        <a:moveTo>
                          <a:pt x="1008" y="662"/>
                        </a:moveTo>
                        <a:cubicBezTo>
                          <a:pt x="1229" y="662"/>
                          <a:pt x="1386" y="819"/>
                          <a:pt x="1386" y="1009"/>
                        </a:cubicBezTo>
                        <a:lnTo>
                          <a:pt x="1386" y="2080"/>
                        </a:lnTo>
                        <a:lnTo>
                          <a:pt x="725" y="2080"/>
                        </a:lnTo>
                        <a:lnTo>
                          <a:pt x="725" y="1009"/>
                        </a:lnTo>
                        <a:lnTo>
                          <a:pt x="662" y="1009"/>
                        </a:lnTo>
                        <a:cubicBezTo>
                          <a:pt x="662" y="819"/>
                          <a:pt x="819" y="662"/>
                          <a:pt x="1008" y="662"/>
                        </a:cubicBezTo>
                        <a:close/>
                        <a:moveTo>
                          <a:pt x="1323" y="2741"/>
                        </a:moveTo>
                        <a:lnTo>
                          <a:pt x="1323" y="6900"/>
                        </a:lnTo>
                        <a:lnTo>
                          <a:pt x="662" y="6900"/>
                        </a:lnTo>
                        <a:lnTo>
                          <a:pt x="662" y="2741"/>
                        </a:lnTo>
                        <a:close/>
                        <a:moveTo>
                          <a:pt x="1260" y="7562"/>
                        </a:moveTo>
                        <a:lnTo>
                          <a:pt x="1008" y="8192"/>
                        </a:lnTo>
                        <a:lnTo>
                          <a:pt x="819" y="7562"/>
                        </a:lnTo>
                        <a:close/>
                        <a:moveTo>
                          <a:pt x="1008" y="0"/>
                        </a:moveTo>
                        <a:cubicBezTo>
                          <a:pt x="473" y="0"/>
                          <a:pt x="0" y="473"/>
                          <a:pt x="0" y="1009"/>
                        </a:cubicBezTo>
                        <a:lnTo>
                          <a:pt x="0" y="7215"/>
                        </a:lnTo>
                        <a:lnTo>
                          <a:pt x="0" y="7309"/>
                        </a:lnTo>
                        <a:lnTo>
                          <a:pt x="662" y="9357"/>
                        </a:lnTo>
                        <a:cubicBezTo>
                          <a:pt x="693" y="9515"/>
                          <a:pt x="819" y="9609"/>
                          <a:pt x="977" y="9609"/>
                        </a:cubicBezTo>
                        <a:cubicBezTo>
                          <a:pt x="1134" y="9609"/>
                          <a:pt x="1260" y="9515"/>
                          <a:pt x="1292" y="9357"/>
                        </a:cubicBezTo>
                        <a:lnTo>
                          <a:pt x="1954" y="7309"/>
                        </a:lnTo>
                        <a:lnTo>
                          <a:pt x="1954" y="7215"/>
                        </a:lnTo>
                        <a:lnTo>
                          <a:pt x="1954" y="1009"/>
                        </a:lnTo>
                        <a:cubicBezTo>
                          <a:pt x="2048" y="441"/>
                          <a:pt x="1576" y="0"/>
                          <a:pt x="100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690D295C-6555-2C40-A214-53B8100BE5EF}"/>
                  </a:ext>
                </a:extLst>
              </p:cNvPr>
              <p:cNvGrpSpPr/>
              <p:nvPr/>
            </p:nvGrpSpPr>
            <p:grpSpPr>
              <a:xfrm>
                <a:off x="1009436" y="3444554"/>
                <a:ext cx="707967" cy="707967"/>
                <a:chOff x="1009436" y="3444554"/>
                <a:chExt cx="707967" cy="707967"/>
              </a:xfrm>
            </p:grpSpPr>
            <p:sp>
              <p:nvSpPr>
                <p:cNvPr id="19" name="菱形 5">
                  <a:extLst>
                    <a:ext uri="{FF2B5EF4-FFF2-40B4-BE49-F238E27FC236}">
                      <a16:creationId xmlns:a16="http://schemas.microsoft.com/office/drawing/2014/main" id="{A2AE063F-00AA-314A-BA5B-EF7990B9AD74}"/>
                    </a:ext>
                  </a:extLst>
                </p:cNvPr>
                <p:cNvSpPr/>
                <p:nvPr/>
              </p:nvSpPr>
              <p:spPr>
                <a:xfrm>
                  <a:off x="1009436" y="3444554"/>
                  <a:ext cx="707967" cy="707967"/>
                </a:xfrm>
                <a:prstGeom prst="diamond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  <a:effectLst>
                  <a:outerShdw blurRad="38100" dist="25400" sx="101000" sy="101000" algn="ctr" rotWithShape="0">
                    <a:prstClr val="black">
                      <a:alpha val="3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4" name="Grafik 3">
                  <a:extLst>
                    <a:ext uri="{FF2B5EF4-FFF2-40B4-BE49-F238E27FC236}">
                      <a16:creationId xmlns:a16="http://schemas.microsoft.com/office/drawing/2014/main" id="{C73F4B31-66BC-774C-B741-FAF1898B89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5408" y="3635450"/>
                  <a:ext cx="316021" cy="31602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9FF8D2B-6365-4F43-9EA5-8AC7E4AFA322}"/>
              </a:ext>
            </a:extLst>
          </p:cNvPr>
          <p:cNvGrpSpPr/>
          <p:nvPr/>
        </p:nvGrpSpPr>
        <p:grpSpPr>
          <a:xfrm>
            <a:off x="2072300" y="2258318"/>
            <a:ext cx="1520591" cy="3492622"/>
            <a:chOff x="5331892" y="1797270"/>
            <a:chExt cx="1520591" cy="3492622"/>
          </a:xfrm>
        </p:grpSpPr>
        <p:sp>
          <p:nvSpPr>
            <p:cNvPr id="43" name="文本框 28">
              <a:extLst>
                <a:ext uri="{FF2B5EF4-FFF2-40B4-BE49-F238E27FC236}">
                  <a16:creationId xmlns:a16="http://schemas.microsoft.com/office/drawing/2014/main" id="{3F02BADB-AC4D-474C-83BC-AAAA301920D1}"/>
                </a:ext>
              </a:extLst>
            </p:cNvPr>
            <p:cNvSpPr txBox="1"/>
            <p:nvPr/>
          </p:nvSpPr>
          <p:spPr>
            <a:xfrm>
              <a:off x="5331892" y="1797270"/>
              <a:ext cx="1009078" cy="748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500"/>
                </a:lnSpc>
              </a:pPr>
              <a:r>
                <a:rPr lang="en-US" altLang="zh-CN" dirty="0">
                  <a:solidFill>
                    <a:schemeClr val="accent1"/>
                  </a:solidFill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THE</a:t>
              </a:r>
              <a:r>
                <a:rPr lang="en-US" altLang="zh-CN" sz="2800" dirty="0">
                  <a:solidFill>
                    <a:schemeClr val="accent1"/>
                  </a:solidFill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</a:p>
            <a:p>
              <a:pPr algn="just">
                <a:lnSpc>
                  <a:spcPts val="2500"/>
                </a:lnSpc>
              </a:pPr>
              <a:r>
                <a:rPr lang="en-US" altLang="zh-CN" sz="2800" dirty="0">
                  <a:solidFill>
                    <a:schemeClr val="accent1"/>
                  </a:solidFill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ONE</a:t>
              </a:r>
              <a:endParaRPr lang="zh-CN" altLang="en-US" sz="2800" dirty="0">
                <a:solidFill>
                  <a:schemeClr val="accent1"/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endParaRPr>
            </a:p>
          </p:txBody>
        </p:sp>
        <p:sp>
          <p:nvSpPr>
            <p:cNvPr id="44" name="文本框 29">
              <a:extLst>
                <a:ext uri="{FF2B5EF4-FFF2-40B4-BE49-F238E27FC236}">
                  <a16:creationId xmlns:a16="http://schemas.microsoft.com/office/drawing/2014/main" id="{B45CAF8A-AC16-45BF-AEE7-5C49E369E929}"/>
                </a:ext>
              </a:extLst>
            </p:cNvPr>
            <p:cNvSpPr txBox="1"/>
            <p:nvPr/>
          </p:nvSpPr>
          <p:spPr>
            <a:xfrm>
              <a:off x="5336517" y="3148835"/>
              <a:ext cx="1233799" cy="748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500"/>
                </a:lnSpc>
              </a:pPr>
              <a:r>
                <a:rPr lang="en-US" altLang="zh-CN" dirty="0">
                  <a:solidFill>
                    <a:schemeClr val="accent1"/>
                  </a:solidFill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THE</a:t>
              </a:r>
              <a:r>
                <a:rPr lang="en-US" altLang="zh-CN" sz="2800" dirty="0">
                  <a:solidFill>
                    <a:schemeClr val="accent1"/>
                  </a:solidFill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</a:p>
            <a:p>
              <a:pPr algn="just">
                <a:lnSpc>
                  <a:spcPts val="2500"/>
                </a:lnSpc>
              </a:pPr>
              <a:r>
                <a:rPr lang="en-US" altLang="zh-CN" sz="2800" dirty="0">
                  <a:solidFill>
                    <a:schemeClr val="accent1"/>
                  </a:solidFill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TWO</a:t>
              </a:r>
              <a:endParaRPr lang="zh-CN" altLang="en-US" sz="2800" dirty="0">
                <a:solidFill>
                  <a:schemeClr val="accent1"/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endParaRPr>
            </a:p>
          </p:txBody>
        </p:sp>
        <p:sp>
          <p:nvSpPr>
            <p:cNvPr id="45" name="文本框 30">
              <a:extLst>
                <a:ext uri="{FF2B5EF4-FFF2-40B4-BE49-F238E27FC236}">
                  <a16:creationId xmlns:a16="http://schemas.microsoft.com/office/drawing/2014/main" id="{24A79912-D1E4-4029-BF4F-7A72AF212876}"/>
                </a:ext>
              </a:extLst>
            </p:cNvPr>
            <p:cNvSpPr txBox="1"/>
            <p:nvPr/>
          </p:nvSpPr>
          <p:spPr>
            <a:xfrm>
              <a:off x="5331892" y="4541738"/>
              <a:ext cx="1520591" cy="748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500"/>
                </a:lnSpc>
              </a:pPr>
              <a:r>
                <a:rPr lang="en-US" altLang="zh-CN" dirty="0">
                  <a:solidFill>
                    <a:schemeClr val="accent1"/>
                  </a:solidFill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THE</a:t>
              </a:r>
              <a:r>
                <a:rPr lang="en-US" altLang="zh-CN" sz="2800" dirty="0">
                  <a:solidFill>
                    <a:schemeClr val="accent1"/>
                  </a:solidFill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</a:p>
            <a:p>
              <a:pPr algn="just">
                <a:lnSpc>
                  <a:spcPts val="2500"/>
                </a:lnSpc>
              </a:pPr>
              <a:r>
                <a:rPr lang="en-US" altLang="zh-CN" sz="2800" dirty="0">
                  <a:solidFill>
                    <a:schemeClr val="accent1"/>
                  </a:solidFill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THREE</a:t>
              </a:r>
              <a:endParaRPr lang="zh-CN" altLang="en-US" sz="2800" dirty="0">
                <a:solidFill>
                  <a:schemeClr val="accent1"/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endParaRPr>
            </a:p>
          </p:txBody>
        </p:sp>
      </p:grpSp>
      <p:sp>
        <p:nvSpPr>
          <p:cNvPr id="47" name="文本框 26">
            <a:extLst>
              <a:ext uri="{FF2B5EF4-FFF2-40B4-BE49-F238E27FC236}">
                <a16:creationId xmlns:a16="http://schemas.microsoft.com/office/drawing/2014/main" id="{CAEEB20D-4F9E-B84C-B72F-8AE7A567168D}"/>
              </a:ext>
            </a:extLst>
          </p:cNvPr>
          <p:cNvSpPr txBox="1"/>
          <p:nvPr/>
        </p:nvSpPr>
        <p:spPr>
          <a:xfrm>
            <a:off x="3436278" y="2630390"/>
            <a:ext cx="6802741" cy="33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400" spc="1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The analysis bases on the results of qualitative results and personas</a:t>
            </a:r>
            <a:endParaRPr lang="zh-CN" altLang="en-US" sz="1400" spc="100" dirty="0">
              <a:solidFill>
                <a:schemeClr val="tx1">
                  <a:lumMod val="85000"/>
                  <a:lumOff val="15000"/>
                </a:schemeClr>
              </a:solidFill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48" name="文本框 27">
            <a:extLst>
              <a:ext uri="{FF2B5EF4-FFF2-40B4-BE49-F238E27FC236}">
                <a16:creationId xmlns:a16="http://schemas.microsoft.com/office/drawing/2014/main" id="{530C8B05-D517-924D-B209-72C0F82142DD}"/>
              </a:ext>
            </a:extLst>
          </p:cNvPr>
          <p:cNvSpPr txBox="1"/>
          <p:nvPr/>
        </p:nvSpPr>
        <p:spPr>
          <a:xfrm>
            <a:off x="3436277" y="2272762"/>
            <a:ext cx="201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Basis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49" name="文本框 31">
            <a:extLst>
              <a:ext uri="{FF2B5EF4-FFF2-40B4-BE49-F238E27FC236}">
                <a16:creationId xmlns:a16="http://schemas.microsoft.com/office/drawing/2014/main" id="{1ADF702F-43C5-F740-99CD-93A1582F7CF9}"/>
              </a:ext>
            </a:extLst>
          </p:cNvPr>
          <p:cNvSpPr txBox="1"/>
          <p:nvPr/>
        </p:nvSpPr>
        <p:spPr>
          <a:xfrm>
            <a:off x="3436277" y="4000641"/>
            <a:ext cx="6802741" cy="3320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400" spc="10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/>
                <a:cs typeface="字魂105号-简雅黑" panose="00000500000000000000" pitchFamily="2" charset="-122"/>
              </a:rPr>
              <a:t>The App has two core functions, “explore” and “request”</a:t>
            </a:r>
            <a:endParaRPr lang="zh-CN" altLang="en-US" sz="1400" spc="100">
              <a:solidFill>
                <a:schemeClr val="tx1">
                  <a:lumMod val="85000"/>
                  <a:lumOff val="15000"/>
                </a:schemeClr>
              </a:solidFill>
              <a:ea typeface="字魂58号-创中黑"/>
              <a:cs typeface="字魂105号-简雅黑" panose="00000500000000000000" pitchFamily="2" charset="-122"/>
            </a:endParaRPr>
          </a:p>
        </p:txBody>
      </p:sp>
      <p:sp>
        <p:nvSpPr>
          <p:cNvPr id="50" name="文本框 32">
            <a:extLst>
              <a:ext uri="{FF2B5EF4-FFF2-40B4-BE49-F238E27FC236}">
                <a16:creationId xmlns:a16="http://schemas.microsoft.com/office/drawing/2014/main" id="{6625C077-E4D4-634C-8260-9083BDC961D2}"/>
              </a:ext>
            </a:extLst>
          </p:cNvPr>
          <p:cNvSpPr txBox="1"/>
          <p:nvPr/>
        </p:nvSpPr>
        <p:spPr>
          <a:xfrm>
            <a:off x="3436276" y="3643013"/>
            <a:ext cx="201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Functions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51" name="文本框 33">
            <a:extLst>
              <a:ext uri="{FF2B5EF4-FFF2-40B4-BE49-F238E27FC236}">
                <a16:creationId xmlns:a16="http://schemas.microsoft.com/office/drawing/2014/main" id="{2BEEEBAB-F584-4040-9738-F46755A161F5}"/>
              </a:ext>
            </a:extLst>
          </p:cNvPr>
          <p:cNvSpPr txBox="1"/>
          <p:nvPr/>
        </p:nvSpPr>
        <p:spPr>
          <a:xfrm>
            <a:off x="3436277" y="5391718"/>
            <a:ext cx="6802741" cy="3320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400" spc="10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/>
                <a:cs typeface="字魂105号-简雅黑" panose="00000500000000000000" pitchFamily="2" charset="-122"/>
              </a:rPr>
              <a:t>The App has eight different views to achieve all the functions</a:t>
            </a:r>
            <a:endParaRPr lang="zh-CN" altLang="en-US" sz="1400" spc="100">
              <a:solidFill>
                <a:schemeClr val="tx1">
                  <a:lumMod val="85000"/>
                  <a:lumOff val="15000"/>
                </a:schemeClr>
              </a:solidFill>
              <a:ea typeface="字魂58号-创中黑"/>
              <a:cs typeface="字魂105号-简雅黑" panose="00000500000000000000" pitchFamily="2" charset="-122"/>
            </a:endParaRPr>
          </a:p>
        </p:txBody>
      </p:sp>
      <p:sp>
        <p:nvSpPr>
          <p:cNvPr id="52" name="文本框 34">
            <a:extLst>
              <a:ext uri="{FF2B5EF4-FFF2-40B4-BE49-F238E27FC236}">
                <a16:creationId xmlns:a16="http://schemas.microsoft.com/office/drawing/2014/main" id="{4A8A0828-6736-A44E-A315-CD3489F3BEE7}"/>
              </a:ext>
            </a:extLst>
          </p:cNvPr>
          <p:cNvSpPr txBox="1"/>
          <p:nvPr/>
        </p:nvSpPr>
        <p:spPr>
          <a:xfrm>
            <a:off x="3436276" y="5034090"/>
            <a:ext cx="201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Views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3C22B05-3C2A-E145-B45D-6363944C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06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Structure of views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414883" y="408920"/>
            <a:ext cx="1944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Qualitative Research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779905" y="408920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Personas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and</a:t>
            </a:r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Scenarios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456155" y="40891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 err="1">
                <a:solidFill>
                  <a:srgbClr val="0065BD"/>
                </a:solidFill>
                <a:latin typeface="+mn-lt"/>
              </a:rPr>
              <a:t>LoFi</a:t>
            </a:r>
            <a:r>
              <a:rPr lang="de-DE" sz="1800" dirty="0">
                <a:solidFill>
                  <a:srgbClr val="0065BD"/>
                </a:solidFill>
                <a:latin typeface="+mn-lt"/>
              </a:rPr>
              <a:t> Paper </a:t>
            </a:r>
            <a:r>
              <a:rPr lang="de-DE" sz="1800" dirty="0" err="1">
                <a:solidFill>
                  <a:srgbClr val="0065BD"/>
                </a:solidFill>
                <a:latin typeface="+mn-lt"/>
              </a:rPr>
              <a:t>Prototyping</a:t>
            </a:r>
            <a:endParaRPr lang="de-DE" sz="1800" dirty="0">
              <a:solidFill>
                <a:srgbClr val="0065BD"/>
              </a:solidFill>
              <a:latin typeface="+mn-lt"/>
            </a:endParaRP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BC7DBFCF-1D71-D242-AAAD-72C15AC4465B}"/>
              </a:ext>
            </a:extLst>
          </p:cNvPr>
          <p:cNvSpPr txBox="1">
            <a:spLocks/>
          </p:cNvSpPr>
          <p:nvPr/>
        </p:nvSpPr>
        <p:spPr>
          <a:xfrm>
            <a:off x="8075177" y="394959"/>
            <a:ext cx="2198495" cy="36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Usability Experiment</a:t>
            </a:r>
          </a:p>
        </p:txBody>
      </p:sp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AD62DACC-A4F1-5E42-B6DF-DCA78AB04DCE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Lisa </a:t>
            </a:r>
            <a:r>
              <a:rPr lang="en-US" dirty="0" err="1"/>
              <a:t>Weinmann</a:t>
            </a:r>
            <a:r>
              <a:rPr lang="en-US" dirty="0"/>
              <a:t>, </a:t>
            </a:r>
            <a:r>
              <a:rPr lang="en-US" dirty="0" err="1"/>
              <a:t>Jiexiang</a:t>
            </a:r>
            <a:r>
              <a:rPr lang="en-US" dirty="0"/>
              <a:t> Shu, </a:t>
            </a:r>
            <a:r>
              <a:rPr lang="en-US" dirty="0" err="1"/>
              <a:t>Runcong</a:t>
            </a:r>
            <a:r>
              <a:rPr lang="en-US" dirty="0"/>
              <a:t> Chen| Fantastic Trio | </a:t>
            </a:r>
            <a:r>
              <a:rPr lang="en-US" dirty="0" err="1"/>
              <a:t>Craftive</a:t>
            </a:r>
            <a:r>
              <a:rPr lang="en-US" dirty="0"/>
              <a:t> App | 10.11.21</a:t>
            </a:r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7F908044-2378-F947-B0F4-290EED513279}"/>
              </a:ext>
            </a:extLst>
          </p:cNvPr>
          <p:cNvSpPr txBox="1"/>
          <p:nvPr/>
        </p:nvSpPr>
        <p:spPr>
          <a:xfrm>
            <a:off x="362136" y="1992444"/>
            <a:ext cx="5854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Add request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Search craftsman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Browse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Contact craftsman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Notification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Use the keyword to find request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Edit my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Explore ideas </a:t>
            </a: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  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F648E2-BDD7-6349-A4FC-25D6FD9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73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宽屏</PresentationFormat>
  <Paragraphs>193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1018800548@qq.com</dc:creator>
  <cp:lastModifiedBy>1018800548@qq.com</cp:lastModifiedBy>
  <cp:revision>27</cp:revision>
  <dcterms:created xsi:type="dcterms:W3CDTF">2021-11-08T19:58:42Z</dcterms:created>
  <dcterms:modified xsi:type="dcterms:W3CDTF">2021-11-09T20:40:07Z</dcterms:modified>
</cp:coreProperties>
</file>