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A5AC7163.xml" ContentType="application/vnd.ms-powerpoint.comments+xml"/>
  <Override PartName="/ppt/comments/modernComment_102_8A6212F5.xml" ContentType="application/vnd.ms-powerpoint.comments+xml"/>
  <Override PartName="/ppt/comments/modernComment_108_9BBF843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68A75E-2770-8E44-90F3-9CFFBEB9D8F8}" name="Lisa Weinmann" initials="LW" userId="88b9c88f3b3af96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54E61-FF96-421C-8F45-7EF715C0576D}" v="3" dt="2021-11-08T18:29:08.066"/>
    <p1510:client id="{DA35E708-CC09-4BA2-A717-D890005E7666}" v="5" dt="2021-11-08T06:24:51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018800548@qq.com" userId="61ec9c3f4fa49644" providerId="LiveId" clId="{DFAC8982-F30A-8E49-8383-0A418AC97A7D}"/>
    <pc:docChg chg="undo custSel modSld">
      <pc:chgData name="1018800548@qq.com" userId="61ec9c3f4fa49644" providerId="LiveId" clId="{DFAC8982-F30A-8E49-8383-0A418AC97A7D}" dt="2021-11-07T13:02:21.906" v="134"/>
      <pc:docMkLst>
        <pc:docMk/>
      </pc:docMkLst>
      <pc:sldChg chg="addSp modSp">
        <pc:chgData name="1018800548@qq.com" userId="61ec9c3f4fa49644" providerId="LiveId" clId="{DFAC8982-F30A-8E49-8383-0A418AC97A7D}" dt="2021-11-07T13:02:21.906" v="134"/>
        <pc:sldMkLst>
          <pc:docMk/>
          <pc:sldMk cId="2779541859" sldId="256"/>
        </pc:sldMkLst>
        <pc:spChg chg="add mod">
          <ac:chgData name="1018800548@qq.com" userId="61ec9c3f4fa49644" providerId="LiveId" clId="{DFAC8982-F30A-8E49-8383-0A418AC97A7D}" dt="2021-11-07T13:02:21.906" v="134"/>
          <ac:spMkLst>
            <pc:docMk/>
            <pc:sldMk cId="2779541859" sldId="256"/>
            <ac:spMk id="2" creationId="{DE5B5BAF-E461-0A44-842D-70517D5D6119}"/>
          </ac:spMkLst>
        </pc:spChg>
        <pc:spChg chg="add mod">
          <ac:chgData name="1018800548@qq.com" userId="61ec9c3f4fa49644" providerId="LiveId" clId="{DFAC8982-F30A-8E49-8383-0A418AC97A7D}" dt="2021-11-07T13:00:27.219" v="99" actId="1076"/>
          <ac:spMkLst>
            <pc:docMk/>
            <pc:sldMk cId="2779541859" sldId="256"/>
            <ac:spMk id="3" creationId="{F6C7A2D7-5DAB-2047-83E1-A0985FAC64B8}"/>
          </ac:spMkLst>
        </pc:spChg>
        <pc:picChg chg="mod">
          <ac:chgData name="1018800548@qq.com" userId="61ec9c3f4fa49644" providerId="LiveId" clId="{DFAC8982-F30A-8E49-8383-0A418AC97A7D}" dt="2021-11-07T12:55:24.931" v="29" actId="1076"/>
          <ac:picMkLst>
            <pc:docMk/>
            <pc:sldMk cId="2779541859" sldId="256"/>
            <ac:picMk id="4" creationId="{B2CAA81A-DCAB-C845-9F38-882718898BB9}"/>
          </ac:picMkLst>
        </pc:picChg>
      </pc:sldChg>
      <pc:sldChg chg="addSp modSp">
        <pc:chgData name="1018800548@qq.com" userId="61ec9c3f4fa49644" providerId="LiveId" clId="{DFAC8982-F30A-8E49-8383-0A418AC97A7D}" dt="2021-11-07T13:02:19.106" v="132"/>
        <pc:sldMkLst>
          <pc:docMk/>
          <pc:sldMk cId="1191871449" sldId="257"/>
        </pc:sldMkLst>
        <pc:spChg chg="add">
          <ac:chgData name="1018800548@qq.com" userId="61ec9c3f4fa49644" providerId="LiveId" clId="{DFAC8982-F30A-8E49-8383-0A418AC97A7D}" dt="2021-11-07T12:55:36.156" v="32"/>
          <ac:spMkLst>
            <pc:docMk/>
            <pc:sldMk cId="1191871449" sldId="257"/>
            <ac:spMk id="4" creationId="{DE5B5BAF-E461-0A44-842D-70517D5D6119}"/>
          </ac:spMkLst>
        </pc:spChg>
        <pc:spChg chg="add mod">
          <ac:chgData name="1018800548@qq.com" userId="61ec9c3f4fa49644" providerId="LiveId" clId="{DFAC8982-F30A-8E49-8383-0A418AC97A7D}" dt="2021-11-07T13:02:19.106" v="132"/>
          <ac:spMkLst>
            <pc:docMk/>
            <pc:sldMk cId="1191871449" sldId="257"/>
            <ac:spMk id="5" creationId="{2ED61155-3B36-5E43-B59E-EE974F7203C0}"/>
          </ac:spMkLst>
        </pc:spChg>
        <pc:spChg chg="add">
          <ac:chgData name="1018800548@qq.com" userId="61ec9c3f4fa49644" providerId="LiveId" clId="{DFAC8982-F30A-8E49-8383-0A418AC97A7D}" dt="2021-11-07T13:00:33.197" v="100"/>
          <ac:spMkLst>
            <pc:docMk/>
            <pc:sldMk cId="1191871449" sldId="257"/>
            <ac:spMk id="6" creationId="{48091F62-E2CA-FA4A-9EB0-8048106A30B3}"/>
          </ac:spMkLst>
        </pc:spChg>
        <pc:picChg chg="mod">
          <ac:chgData name="1018800548@qq.com" userId="61ec9c3f4fa49644" providerId="LiveId" clId="{DFAC8982-F30A-8E49-8383-0A418AC97A7D}" dt="2021-11-07T12:52:53.488" v="5" actId="1076"/>
          <ac:picMkLst>
            <pc:docMk/>
            <pc:sldMk cId="1191871449" sldId="257"/>
            <ac:picMk id="3" creationId="{2D7EFEAE-FD92-5545-9BB7-858CDE85C5E0}"/>
          </ac:picMkLst>
        </pc:picChg>
      </pc:sldChg>
      <pc:sldChg chg="addSp modSp">
        <pc:chgData name="1018800548@qq.com" userId="61ec9c3f4fa49644" providerId="LiveId" clId="{DFAC8982-F30A-8E49-8383-0A418AC97A7D}" dt="2021-11-07T13:02:15.232" v="130"/>
        <pc:sldMkLst>
          <pc:docMk/>
          <pc:sldMk cId="2321683189" sldId="258"/>
        </pc:sldMkLst>
        <pc:spChg chg="add">
          <ac:chgData name="1018800548@qq.com" userId="61ec9c3f4fa49644" providerId="LiveId" clId="{DFAC8982-F30A-8E49-8383-0A418AC97A7D}" dt="2021-11-07T12:55:47.566" v="34"/>
          <ac:spMkLst>
            <pc:docMk/>
            <pc:sldMk cId="2321683189" sldId="258"/>
            <ac:spMk id="3" creationId="{DE5B5BAF-E461-0A44-842D-70517D5D6119}"/>
          </ac:spMkLst>
        </pc:spChg>
        <pc:spChg chg="add mod">
          <ac:chgData name="1018800548@qq.com" userId="61ec9c3f4fa49644" providerId="LiveId" clId="{DFAC8982-F30A-8E49-8383-0A418AC97A7D}" dt="2021-11-07T13:02:15.232" v="130"/>
          <ac:spMkLst>
            <pc:docMk/>
            <pc:sldMk cId="2321683189" sldId="258"/>
            <ac:spMk id="4" creationId="{0520E1C2-E74F-884E-802F-AB54DAE7F45B}"/>
          </ac:spMkLst>
        </pc:spChg>
        <pc:spChg chg="add">
          <ac:chgData name="1018800548@qq.com" userId="61ec9c3f4fa49644" providerId="LiveId" clId="{DFAC8982-F30A-8E49-8383-0A418AC97A7D}" dt="2021-11-07T13:00:41.096" v="101"/>
          <ac:spMkLst>
            <pc:docMk/>
            <pc:sldMk cId="2321683189" sldId="258"/>
            <ac:spMk id="5" creationId="{154C952A-ED05-1F45-9826-12A609BDB97E}"/>
          </ac:spMkLst>
        </pc:spChg>
      </pc:sldChg>
      <pc:sldChg chg="addSp modSp">
        <pc:chgData name="1018800548@qq.com" userId="61ec9c3f4fa49644" providerId="LiveId" clId="{DFAC8982-F30A-8E49-8383-0A418AC97A7D}" dt="2021-11-07T13:02:11.260" v="128"/>
        <pc:sldMkLst>
          <pc:docMk/>
          <pc:sldMk cId="102762287" sldId="259"/>
        </pc:sldMkLst>
        <pc:spChg chg="add mod">
          <ac:chgData name="1018800548@qq.com" userId="61ec9c3f4fa49644" providerId="LiveId" clId="{DFAC8982-F30A-8E49-8383-0A418AC97A7D}" dt="2021-11-07T13:02:11.260" v="128"/>
          <ac:spMkLst>
            <pc:docMk/>
            <pc:sldMk cId="102762287" sldId="259"/>
            <ac:spMk id="3" creationId="{0515F369-B034-B949-BD8B-5007BE33E330}"/>
          </ac:spMkLst>
        </pc:spChg>
        <pc:spChg chg="add">
          <ac:chgData name="1018800548@qq.com" userId="61ec9c3f4fa49644" providerId="LiveId" clId="{DFAC8982-F30A-8E49-8383-0A418AC97A7D}" dt="2021-11-07T13:00:44.382" v="102"/>
          <ac:spMkLst>
            <pc:docMk/>
            <pc:sldMk cId="102762287" sldId="259"/>
            <ac:spMk id="4" creationId="{6E492954-D21C-0C41-9175-2D783AAF338D}"/>
          </ac:spMkLst>
        </pc:spChg>
      </pc:sldChg>
      <pc:sldChg chg="addSp modSp">
        <pc:chgData name="1018800548@qq.com" userId="61ec9c3f4fa49644" providerId="LiveId" clId="{DFAC8982-F30A-8E49-8383-0A418AC97A7D}" dt="2021-11-07T13:02:08.902" v="126"/>
        <pc:sldMkLst>
          <pc:docMk/>
          <pc:sldMk cId="1256599689" sldId="260"/>
        </pc:sldMkLst>
        <pc:spChg chg="add mod">
          <ac:chgData name="1018800548@qq.com" userId="61ec9c3f4fa49644" providerId="LiveId" clId="{DFAC8982-F30A-8E49-8383-0A418AC97A7D}" dt="2021-11-07T13:02:08.902" v="126"/>
          <ac:spMkLst>
            <pc:docMk/>
            <pc:sldMk cId="1256599689" sldId="260"/>
            <ac:spMk id="3" creationId="{902FA528-7FA8-1743-A4EB-6EF1035F7F8B}"/>
          </ac:spMkLst>
        </pc:spChg>
        <pc:spChg chg="add">
          <ac:chgData name="1018800548@qq.com" userId="61ec9c3f4fa49644" providerId="LiveId" clId="{DFAC8982-F30A-8E49-8383-0A418AC97A7D}" dt="2021-11-07T13:00:46.965" v="103"/>
          <ac:spMkLst>
            <pc:docMk/>
            <pc:sldMk cId="1256599689" sldId="260"/>
            <ac:spMk id="4" creationId="{52F11A45-DFA0-3A41-BE16-BE1F1E18AD8E}"/>
          </ac:spMkLst>
        </pc:spChg>
      </pc:sldChg>
      <pc:sldChg chg="addSp delSp modSp">
        <pc:chgData name="1018800548@qq.com" userId="61ec9c3f4fa49644" providerId="LiveId" clId="{DFAC8982-F30A-8E49-8383-0A418AC97A7D}" dt="2021-11-07T13:02:06.283" v="124"/>
        <pc:sldMkLst>
          <pc:docMk/>
          <pc:sldMk cId="536191016" sldId="261"/>
        </pc:sldMkLst>
        <pc:spChg chg="add mod">
          <ac:chgData name="1018800548@qq.com" userId="61ec9c3f4fa49644" providerId="LiveId" clId="{DFAC8982-F30A-8E49-8383-0A418AC97A7D}" dt="2021-11-07T13:02:06.283" v="124"/>
          <ac:spMkLst>
            <pc:docMk/>
            <pc:sldMk cId="536191016" sldId="261"/>
            <ac:spMk id="3" creationId="{05722D95-CFA2-CC41-BA3F-3C5D8F806EF4}"/>
          </ac:spMkLst>
        </pc:spChg>
        <pc:spChg chg="add del">
          <ac:chgData name="1018800548@qq.com" userId="61ec9c3f4fa49644" providerId="LiveId" clId="{DFAC8982-F30A-8E49-8383-0A418AC97A7D}" dt="2021-11-07T13:00:51.795" v="105" actId="478"/>
          <ac:spMkLst>
            <pc:docMk/>
            <pc:sldMk cId="536191016" sldId="261"/>
            <ac:spMk id="4" creationId="{F6C7A2D7-5DAB-2047-83E1-A0985FAC64B8}"/>
          </ac:spMkLst>
        </pc:spChg>
        <pc:spChg chg="add del">
          <ac:chgData name="1018800548@qq.com" userId="61ec9c3f4fa49644" providerId="LiveId" clId="{DFAC8982-F30A-8E49-8383-0A418AC97A7D}" dt="2021-11-07T13:00:55.057" v="107" actId="478"/>
          <ac:spMkLst>
            <pc:docMk/>
            <pc:sldMk cId="536191016" sldId="261"/>
            <ac:spMk id="5" creationId="{F6C7A2D7-5DAB-2047-83E1-A0985FAC64B8}"/>
          </ac:spMkLst>
        </pc:spChg>
        <pc:spChg chg="add">
          <ac:chgData name="1018800548@qq.com" userId="61ec9c3f4fa49644" providerId="LiveId" clId="{DFAC8982-F30A-8E49-8383-0A418AC97A7D}" dt="2021-11-07T13:01:04.229" v="108"/>
          <ac:spMkLst>
            <pc:docMk/>
            <pc:sldMk cId="536191016" sldId="261"/>
            <ac:spMk id="6" creationId="{7CF88E2E-5EF8-7646-96C7-74819963906E}"/>
          </ac:spMkLst>
        </pc:spChg>
      </pc:sldChg>
      <pc:sldChg chg="addSp modSp">
        <pc:chgData name="1018800548@qq.com" userId="61ec9c3f4fa49644" providerId="LiveId" clId="{DFAC8982-F30A-8E49-8383-0A418AC97A7D}" dt="2021-11-07T13:02:03.389" v="122" actId="20577"/>
        <pc:sldMkLst>
          <pc:docMk/>
          <pc:sldMk cId="322866379" sldId="262"/>
        </pc:sldMkLst>
        <pc:spChg chg="add mod">
          <ac:chgData name="1018800548@qq.com" userId="61ec9c3f4fa49644" providerId="LiveId" clId="{DFAC8982-F30A-8E49-8383-0A418AC97A7D}" dt="2021-11-07T13:02:03.389" v="122" actId="20577"/>
          <ac:spMkLst>
            <pc:docMk/>
            <pc:sldMk cId="322866379" sldId="262"/>
            <ac:spMk id="3" creationId="{379C1C08-12AD-824F-8D88-EF77AA608E2F}"/>
          </ac:spMkLst>
        </pc:spChg>
        <pc:spChg chg="add">
          <ac:chgData name="1018800548@qq.com" userId="61ec9c3f4fa49644" providerId="LiveId" clId="{DFAC8982-F30A-8E49-8383-0A418AC97A7D}" dt="2021-11-07T13:01:08.248" v="109"/>
          <ac:spMkLst>
            <pc:docMk/>
            <pc:sldMk cId="322866379" sldId="262"/>
            <ac:spMk id="4" creationId="{428795F4-8A75-3344-BC61-1DDC69C1A659}"/>
          </ac:spMkLst>
        </pc:spChg>
      </pc:sldChg>
      <pc:sldChg chg="addSp modSp">
        <pc:chgData name="1018800548@qq.com" userId="61ec9c3f4fa49644" providerId="LiveId" clId="{DFAC8982-F30A-8E49-8383-0A418AC97A7D}" dt="2021-11-07T13:01:57.129" v="120" actId="207"/>
        <pc:sldMkLst>
          <pc:docMk/>
          <pc:sldMk cId="1846737825" sldId="263"/>
        </pc:sldMkLst>
        <pc:spChg chg="add">
          <ac:chgData name="1018800548@qq.com" userId="61ec9c3f4fa49644" providerId="LiveId" clId="{DFAC8982-F30A-8E49-8383-0A418AC97A7D}" dt="2021-11-07T12:56:23.186" v="40"/>
          <ac:spMkLst>
            <pc:docMk/>
            <pc:sldMk cId="1846737825" sldId="263"/>
            <ac:spMk id="3" creationId="{902FA528-7FA8-1743-A4EB-6EF1035F7F8B}"/>
          </ac:spMkLst>
        </pc:spChg>
        <pc:spChg chg="add">
          <ac:chgData name="1018800548@qq.com" userId="61ec9c3f4fa49644" providerId="LiveId" clId="{DFAC8982-F30A-8E49-8383-0A418AC97A7D}" dt="2021-11-07T12:56:27.409" v="41"/>
          <ac:spMkLst>
            <pc:docMk/>
            <pc:sldMk cId="1846737825" sldId="263"/>
            <ac:spMk id="4" creationId="{902FA528-7FA8-1743-A4EB-6EF1035F7F8B}"/>
          </ac:spMkLst>
        </pc:spChg>
        <pc:spChg chg="add mod">
          <ac:chgData name="1018800548@qq.com" userId="61ec9c3f4fa49644" providerId="LiveId" clId="{DFAC8982-F30A-8E49-8383-0A418AC97A7D}" dt="2021-11-07T13:01:57.129" v="120" actId="207"/>
          <ac:spMkLst>
            <pc:docMk/>
            <pc:sldMk cId="1846737825" sldId="263"/>
            <ac:spMk id="5" creationId="{D5763F40-6C33-9A4B-9DBA-9CB6CFB36A02}"/>
          </ac:spMkLst>
        </pc:spChg>
        <pc:spChg chg="add">
          <ac:chgData name="1018800548@qq.com" userId="61ec9c3f4fa49644" providerId="LiveId" clId="{DFAC8982-F30A-8E49-8383-0A418AC97A7D}" dt="2021-11-07T13:01:10.971" v="110"/>
          <ac:spMkLst>
            <pc:docMk/>
            <pc:sldMk cId="1846737825" sldId="263"/>
            <ac:spMk id="6" creationId="{4868FD18-A918-F34D-A850-4A07AF5729EE}"/>
          </ac:spMkLst>
        </pc:spChg>
      </pc:sldChg>
      <pc:sldChg chg="addSp delSp modSp">
        <pc:chgData name="1018800548@qq.com" userId="61ec9c3f4fa49644" providerId="LiveId" clId="{DFAC8982-F30A-8E49-8383-0A418AC97A7D}" dt="2021-11-07T13:01:29.947" v="115"/>
        <pc:sldMkLst>
          <pc:docMk/>
          <pc:sldMk cId="2613019700" sldId="264"/>
        </pc:sldMkLst>
        <pc:spChg chg="add mod">
          <ac:chgData name="1018800548@qq.com" userId="61ec9c3f4fa49644" providerId="LiveId" clId="{DFAC8982-F30A-8E49-8383-0A418AC97A7D}" dt="2021-11-07T12:59:51.670" v="77" actId="207"/>
          <ac:spMkLst>
            <pc:docMk/>
            <pc:sldMk cId="2613019700" sldId="264"/>
            <ac:spMk id="3" creationId="{8ABB7AD1-D31E-5D45-9805-F2D32D16B11B}"/>
          </ac:spMkLst>
        </pc:spChg>
        <pc:spChg chg="add del">
          <ac:chgData name="1018800548@qq.com" userId="61ec9c3f4fa49644" providerId="LiveId" clId="{DFAC8982-F30A-8E49-8383-0A418AC97A7D}" dt="2021-11-07T13:01:16.460" v="112" actId="478"/>
          <ac:spMkLst>
            <pc:docMk/>
            <pc:sldMk cId="2613019700" sldId="264"/>
            <ac:spMk id="4" creationId="{52F11A45-DFA0-3A41-BE16-BE1F1E18AD8E}"/>
          </ac:spMkLst>
        </pc:spChg>
        <pc:spChg chg="add del">
          <ac:chgData name="1018800548@qq.com" userId="61ec9c3f4fa49644" providerId="LiveId" clId="{DFAC8982-F30A-8E49-8383-0A418AC97A7D}" dt="2021-11-07T13:01:23.957" v="114" actId="478"/>
          <ac:spMkLst>
            <pc:docMk/>
            <pc:sldMk cId="2613019700" sldId="264"/>
            <ac:spMk id="5" creationId="{52F11A45-DFA0-3A41-BE16-BE1F1E18AD8E}"/>
          </ac:spMkLst>
        </pc:spChg>
        <pc:spChg chg="add">
          <ac:chgData name="1018800548@qq.com" userId="61ec9c3f4fa49644" providerId="LiveId" clId="{DFAC8982-F30A-8E49-8383-0A418AC97A7D}" dt="2021-11-07T13:01:29.947" v="115"/>
          <ac:spMkLst>
            <pc:docMk/>
            <pc:sldMk cId="2613019700" sldId="264"/>
            <ac:spMk id="6" creationId="{D6F45623-5E99-904E-8F9C-F77734B266B4}"/>
          </ac:spMkLst>
        </pc:spChg>
      </pc:sldChg>
    </pc:docChg>
  </pc:docChgLst>
  <pc:docChgLst>
    <pc:chgData name="Lisa Weinmann" userId="88b9c88f3b3af968" providerId="Windows Live" clId="Web-{69654E61-FF96-421C-8F45-7EF715C0576D}"/>
    <pc:docChg chg="">
      <pc:chgData name="Lisa Weinmann" userId="88b9c88f3b3af968" providerId="Windows Live" clId="Web-{69654E61-FF96-421C-8F45-7EF715C0576D}" dt="2021-11-08T18:29:08.066" v="2"/>
      <pc:docMkLst>
        <pc:docMk/>
      </pc:docMkLst>
      <pc:sldChg chg="addCm">
        <pc:chgData name="Lisa Weinmann" userId="88b9c88f3b3af968" providerId="Windows Live" clId="Web-{69654E61-FF96-421C-8F45-7EF715C0576D}" dt="2021-11-08T18:25:41.077" v="0"/>
        <pc:sldMkLst>
          <pc:docMk/>
          <pc:sldMk cId="2321683189" sldId="258"/>
        </pc:sldMkLst>
      </pc:sldChg>
      <pc:sldChg chg="addCm modCm">
        <pc:chgData name="Lisa Weinmann" userId="88b9c88f3b3af968" providerId="Windows Live" clId="Web-{69654E61-FF96-421C-8F45-7EF715C0576D}" dt="2021-11-08T18:29:08.066" v="2"/>
        <pc:sldMkLst>
          <pc:docMk/>
          <pc:sldMk cId="2613019700" sldId="264"/>
        </pc:sldMkLst>
      </pc:sldChg>
    </pc:docChg>
  </pc:docChgLst>
  <pc:docChgLst>
    <pc:chgData name="Lisa Weinmann" userId="88b9c88f3b3af968" providerId="Windows Live" clId="Web-{DA35E708-CC09-4BA2-A717-D890005E7666}"/>
    <pc:docChg chg="mod">
      <pc:chgData name="Lisa Weinmann" userId="88b9c88f3b3af968" providerId="Windows Live" clId="Web-{DA35E708-CC09-4BA2-A717-D890005E7666}" dt="2021-11-08T06:24:51.279" v="4"/>
      <pc:docMkLst>
        <pc:docMk/>
      </pc:docMkLst>
      <pc:sldChg chg="addCm">
        <pc:chgData name="Lisa Weinmann" userId="88b9c88f3b3af968" providerId="Windows Live" clId="Web-{DA35E708-CC09-4BA2-A717-D890005E7666}" dt="2021-11-08T06:24:51.279" v="4"/>
        <pc:sldMkLst>
          <pc:docMk/>
          <pc:sldMk cId="2779541859" sldId="256"/>
        </pc:sldMkLst>
      </pc:sldChg>
      <pc:sldChg chg="addCm modCm">
        <pc:chgData name="Lisa Weinmann" userId="88b9c88f3b3af968" providerId="Windows Live" clId="Web-{DA35E708-CC09-4BA2-A717-D890005E7666}" dt="2021-11-08T06:23:56.386" v="3"/>
        <pc:sldMkLst>
          <pc:docMk/>
          <pc:sldMk cId="2321683189" sldId="258"/>
        </pc:sldMkLst>
      </pc:sldChg>
    </pc:docChg>
  </pc:docChgLst>
</pc:chgInfo>
</file>

<file path=ppt/comments/modernComment_100_A5AC71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55A88B-1678-480E-8678-D5820BC5F379}" authorId="{A468A75E-2770-8E44-90F3-9CFFBEB9D8F8}" created="2021-11-08T06:21:08.554">
    <pc:sldMkLst xmlns:pc="http://schemas.microsoft.com/office/powerpoint/2013/main/command">
      <pc:docMk/>
      <pc:sldMk cId="2779541859" sldId="256"/>
    </pc:sldMkLst>
    <p188:txBody>
      <a:bodyPr/>
      <a:lstStyle/>
      <a:p>
        <a:r>
          <a:rPr lang="de-DE"/>
          <a:t>Step 1: do I klick on "Post your request here!" oder on the + button to create a request?</a:t>
        </a:r>
      </a:p>
    </p188:txBody>
  </p188:cm>
  <p188:cm id="{87025008-6104-48CC-87CB-3F5BF130EB7B}" authorId="{A468A75E-2770-8E44-90F3-9CFFBEB9D8F8}" created="2021-11-08T06:24:51.279">
    <pc:sldMkLst xmlns:pc="http://schemas.microsoft.com/office/powerpoint/2013/main/command">
      <pc:docMk/>
      <pc:sldMk cId="2779541859" sldId="256"/>
    </pc:sldMkLst>
    <p188:txBody>
      <a:bodyPr/>
      <a:lstStyle/>
      <a:p>
        <a:r>
          <a:rPr lang="de-DE"/>
          <a:t>finished/unfinished?</a:t>
        </a:r>
      </a:p>
    </p188:txBody>
  </p188:cm>
</p188:cmLst>
</file>

<file path=ppt/comments/modernComment_102_8A6212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B16E52-B83A-4800-8EF0-14FE2CA52DB9}" authorId="{A468A75E-2770-8E44-90F3-9CFFBEB9D8F8}" created="2021-11-08T06:23:21.886">
    <pc:sldMkLst xmlns:pc="http://schemas.microsoft.com/office/powerpoint/2013/main/command">
      <pc:docMk/>
      <pc:sldMk cId="2321683189" sldId="258"/>
    </pc:sldMkLst>
    <p188:replyLst>
      <p188:reply id="{7E7B928E-E303-4035-B227-795121A8617A}" authorId="{A468A75E-2770-8E44-90F3-9CFFBEB9D8F8}" created="2021-11-08T06:23:56.386">
        <p188:txBody>
          <a:bodyPr/>
          <a:lstStyle/>
          <a:p>
            <a:r>
              <a:rPr lang="de-DE"/>
              <a:t>possible to select more than one keyword</a:t>
            </a:r>
          </a:p>
        </p188:txBody>
      </p188:reply>
    </p188:replyLst>
    <p188:txBody>
      <a:bodyPr/>
      <a:lstStyle/>
      <a:p>
        <a:r>
          <a:rPr lang="de-DE"/>
          <a:t>Input field "keyword": scroll down bar (with available options) better than input field</a:t>
        </a:r>
      </a:p>
    </p188:txBody>
  </p188:cm>
  <p188:cm id="{2C73B105-D9C9-493B-AA20-2E7C6B250583}" authorId="{A468A75E-2770-8E44-90F3-9CFFBEB9D8F8}" created="2021-11-08T18:25:41.077">
    <pc:sldMkLst xmlns:pc="http://schemas.microsoft.com/office/powerpoint/2013/main/command">
      <pc:docMk/>
      <pc:sldMk cId="2321683189" sldId="258"/>
    </pc:sldMkLst>
    <p188:txBody>
      <a:bodyPr/>
      <a:lstStyle/>
      <a:p>
        <a:r>
          <a:rPr lang="de-DE"/>
          <a:t>Photos: "Klick here to uplad photos/select options"</a:t>
        </a:r>
      </a:p>
    </p188:txBody>
  </p188:cm>
</p188:cmLst>
</file>

<file path=ppt/comments/modernComment_108_9BBF84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3B265C-B7C4-4EFD-B50D-69913196596C}" authorId="{A468A75E-2770-8E44-90F3-9CFFBEB9D8F8}" created="2021-11-08T18:28:05.612">
    <pc:sldMkLst xmlns:pc="http://schemas.microsoft.com/office/powerpoint/2013/main/command">
      <pc:docMk/>
      <pc:sldMk cId="2613019700" sldId="264"/>
    </pc:sldMkLst>
    <p188:txBody>
      <a:bodyPr/>
      <a:lstStyle/>
      <a:p>
        <a:r>
          <a:rPr lang="de-DE"/>
          <a:t>seeker: see list of own requests
provider: what do you see here? (list of requests where you provided and assured your help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C467E-795E-8E49-8D40-8C6FBA6F7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456AD9-68D9-674C-BBCD-0BFD08619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32661-29F1-704A-9D45-81179712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EFCF7-BDCF-ED4C-85B0-E746163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0DCFC-A7B1-6740-8735-42E3A3A7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7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31743-3EA7-9F44-8CDF-CB994C2E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7847ED-8B7B-144D-B99F-417103340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4E9844-44E9-0B40-8A08-21483B40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B6385-10AA-474B-AE3C-EE97767C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C5B82-4316-9E4B-B3F3-00C4F06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6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E7E470-67E9-F441-ADAC-7993279D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4B4835-4A92-174B-8B6E-AB52228AA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00D87-6D12-4041-9905-4E74DC1E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6CD776-C62D-624E-9600-D4CD2D83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E979-C0D8-094C-888D-56D062D1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B071D-E4F1-8A41-BA0B-D688C9ED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5D3B9-236D-704E-810D-7E3CE8BA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ACE569-43F5-AD41-BAAD-37F92F60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846CC-17D8-E14A-816E-21E24C17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07EAE5-9D21-1442-B0AA-327731C0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7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5E36F-83A2-8D4E-B19C-9A57712D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639B5-2C36-6845-9A5D-679C9DB8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4D25B-C40D-DB42-9526-8EDD4B97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DE78E-444B-D140-B9BF-642C8DAB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6322B-6C0D-6E45-837D-895C363C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88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2522B-FF4B-0F40-8BC4-489DC563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39F69-6815-7845-A0A4-E9A93DA90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62F6DE-87A5-FE43-948A-295DF3A32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CD353B-FFAC-EE49-A545-507DEEF5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FA74C-D87E-A740-9527-F32B8933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291C5E-485A-3E4A-A987-4116E002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A77D4-EC2B-6643-9578-362B71C8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CA6EAB-C7BE-584B-9278-914D3218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E4626E-283C-8E40-9C08-C505675B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2830DC-C832-A94E-AFA3-315BBDBCC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F1A553-8D73-9F4D-9456-FFF804DCE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974932-268C-7140-891F-80098312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907A90-9391-0B45-8F57-C14DF8BC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17AA5C-B102-A644-BC9F-606CA1C8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9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7308B-23F7-AB4B-B8B8-F68D1194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BA374A-4E01-D543-80C4-2A407BA1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460ED1-5500-1D47-B3DC-AD4238A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D34378-01DE-964A-B991-22F86F45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4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6BC234-ACDE-FD48-A1CA-8A4C0D6B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9F3DAD-71F2-9142-BB5C-ACF935E2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DC11DF-E890-5049-8A43-26DB845A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10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12706-55B4-C740-A51E-11496B9F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B71DB-159D-F644-8638-2F380598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5847BC-5AAD-8A49-9558-158052A57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565E5-0DC9-4A48-BAE8-3993C4F0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22B39E-4376-964D-BCCB-5B494B97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06A7E2-92AC-0D48-B9DA-934BE51E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99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F6A9D-CF30-B94D-A19E-4624FDEF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EF7A23-FCE2-9B47-A996-3F48CD7E8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5FDE60-6471-B54B-B676-856C6D9A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68F238-7FA7-AB4E-AA30-F7B8D549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ED2D5-94DE-4942-B97E-D92BA097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0BE9F-A596-C844-AE70-EEADA1A5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3377C6-B2B0-884C-899D-CB1BC366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37D1F-5F64-914B-86FB-1D1D9B154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FAA774-6B16-E548-BC27-21C4B5839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534A-18CF-294F-B0B8-D7C7A08CCF53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A00D3-696E-3243-9D75-DF6452027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C8BB0-0D55-D14F-9A82-6F4457BA3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D4827-B660-1F48-804D-4620B108D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microsoft.com/office/2018/10/relationships/comments" Target="../comments/modernComment_100_A5AC716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microsoft.com/office/2018/10/relationships/comments" Target="../comments/modernComment_102_8A6212F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microsoft.com/office/2018/10/relationships/comments" Target="../comments/modernComment_108_9BBF843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2CAA81A-DCAB-C845-9F38-88271889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7" y="-514784"/>
            <a:ext cx="6412790" cy="829890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E5B5BAF-E461-0A44-842D-70517D5D6119}"/>
              </a:ext>
            </a:extLst>
          </p:cNvPr>
          <p:cNvSpPr txBox="1"/>
          <p:nvPr/>
        </p:nvSpPr>
        <p:spPr>
          <a:xfrm>
            <a:off x="411480" y="1311461"/>
            <a:ext cx="387477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Create a request</a:t>
            </a:r>
            <a:endParaRPr lang="de-DE" sz="2000" dirty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“Title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“Keyword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„Post code“ / automatically locate your position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„Description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Add photos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Choose method how to add photos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Submit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6C7A2D7-5DAB-2047-83E1-A0985FAC64B8}"/>
              </a:ext>
            </a:extLst>
          </p:cNvPr>
          <p:cNvSpPr txBox="1"/>
          <p:nvPr/>
        </p:nvSpPr>
        <p:spPr>
          <a:xfrm>
            <a:off x="411480" y="720090"/>
            <a:ext cx="36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Task 1: Add </a:t>
            </a:r>
            <a:r>
              <a:rPr lang="de-DE" sz="2400" dirty="0" err="1"/>
              <a:t>request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795418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D7EFEAE-FD92-5545-9BB7-858CDE85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D61155-3B36-5E43-B59E-EE974F7203C0}"/>
              </a:ext>
            </a:extLst>
          </p:cNvPr>
          <p:cNvSpPr txBox="1"/>
          <p:nvPr/>
        </p:nvSpPr>
        <p:spPr>
          <a:xfrm>
            <a:off x="411480" y="1311461"/>
            <a:ext cx="387477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Create a request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Fill input field “Title “</a:t>
            </a:r>
            <a:endParaRPr lang="de-DE" sz="2000" dirty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“Keyword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„Post code“ / automatically locate your position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„Description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Add photos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Choose method how to add photos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Submit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8091F62-E2CA-FA4A-9EB0-8048106A30B3}"/>
              </a:ext>
            </a:extLst>
          </p:cNvPr>
          <p:cNvSpPr txBox="1"/>
          <p:nvPr/>
        </p:nvSpPr>
        <p:spPr>
          <a:xfrm>
            <a:off x="411480" y="720090"/>
            <a:ext cx="36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Task 1: Add </a:t>
            </a:r>
            <a:r>
              <a:rPr lang="de-DE" sz="2400" dirty="0" err="1"/>
              <a:t>request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9187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5C8B796-7F9E-7447-A0B9-8046F017B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520E1C2-E74F-884E-802F-AB54DAE7F45B}"/>
              </a:ext>
            </a:extLst>
          </p:cNvPr>
          <p:cNvSpPr txBox="1"/>
          <p:nvPr/>
        </p:nvSpPr>
        <p:spPr>
          <a:xfrm>
            <a:off x="411480" y="1311461"/>
            <a:ext cx="387477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Create a request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“Title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Fill input field “Keyword “</a:t>
            </a:r>
            <a:endParaRPr lang="de-DE" sz="2000" dirty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„Post code“ / automatically locate your position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„Description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Add photos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Choose method how to add photos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Submit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4C952A-ED05-1F45-9826-12A609BDB97E}"/>
              </a:ext>
            </a:extLst>
          </p:cNvPr>
          <p:cNvSpPr txBox="1"/>
          <p:nvPr/>
        </p:nvSpPr>
        <p:spPr>
          <a:xfrm>
            <a:off x="411480" y="720090"/>
            <a:ext cx="36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Task 1: Add </a:t>
            </a:r>
            <a:r>
              <a:rPr lang="de-DE" sz="2400" dirty="0" err="1"/>
              <a:t>request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216831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19636B5-872C-1243-9367-4042D85E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515F369-B034-B949-BD8B-5007BE33E330}"/>
              </a:ext>
            </a:extLst>
          </p:cNvPr>
          <p:cNvSpPr txBox="1"/>
          <p:nvPr/>
        </p:nvSpPr>
        <p:spPr>
          <a:xfrm>
            <a:off x="411480" y="1311461"/>
            <a:ext cx="387477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Create a request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“Title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“Keyword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Fill input field „Post code“ / automatically locate your position</a:t>
            </a:r>
            <a:endParaRPr lang="de-DE" sz="2000" dirty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„Description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Add photos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Choose method how to add photos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Submit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E492954-D21C-0C41-9175-2D783AAF338D}"/>
              </a:ext>
            </a:extLst>
          </p:cNvPr>
          <p:cNvSpPr txBox="1"/>
          <p:nvPr/>
        </p:nvSpPr>
        <p:spPr>
          <a:xfrm>
            <a:off x="411480" y="720090"/>
            <a:ext cx="36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Task 1: Add </a:t>
            </a:r>
            <a:r>
              <a:rPr lang="de-DE" sz="2400" dirty="0" err="1"/>
              <a:t>request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276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BF640F6-B13A-CA4A-A6D4-949EA849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02FA528-7FA8-1743-A4EB-6EF1035F7F8B}"/>
              </a:ext>
            </a:extLst>
          </p:cNvPr>
          <p:cNvSpPr txBox="1"/>
          <p:nvPr/>
        </p:nvSpPr>
        <p:spPr>
          <a:xfrm>
            <a:off x="411480" y="1311461"/>
            <a:ext cx="387477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Create a request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“Title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“Keyword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„Post code“ / automatically locate your position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Fill input field „Description “</a:t>
            </a:r>
            <a:endParaRPr lang="de-DE" sz="2000" dirty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Add photos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Choose method how to add photos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Submit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2F11A45-DFA0-3A41-BE16-BE1F1E18AD8E}"/>
              </a:ext>
            </a:extLst>
          </p:cNvPr>
          <p:cNvSpPr txBox="1"/>
          <p:nvPr/>
        </p:nvSpPr>
        <p:spPr>
          <a:xfrm>
            <a:off x="411480" y="720090"/>
            <a:ext cx="36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Task 1: Add </a:t>
            </a:r>
            <a:r>
              <a:rPr lang="de-DE" sz="2400" dirty="0" err="1"/>
              <a:t>request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565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57FB565-5239-0148-AFCF-D08FEC2E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5722D95-CFA2-CC41-BA3F-3C5D8F806EF4}"/>
              </a:ext>
            </a:extLst>
          </p:cNvPr>
          <p:cNvSpPr txBox="1"/>
          <p:nvPr/>
        </p:nvSpPr>
        <p:spPr>
          <a:xfrm>
            <a:off x="411480" y="1311461"/>
            <a:ext cx="387477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Create a request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“Title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“Keyword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„Post code“ / automatically locate your position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„Description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Add photos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Choose method how to add photos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Submit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F88E2E-5EF8-7646-96C7-74819963906E}"/>
              </a:ext>
            </a:extLst>
          </p:cNvPr>
          <p:cNvSpPr txBox="1"/>
          <p:nvPr/>
        </p:nvSpPr>
        <p:spPr>
          <a:xfrm>
            <a:off x="411480" y="720090"/>
            <a:ext cx="36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Task 1: Add </a:t>
            </a:r>
            <a:r>
              <a:rPr lang="de-DE" sz="2400" dirty="0" err="1"/>
              <a:t>request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3619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42AF803-DEF1-904A-8EA6-4AE41A82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79C1C08-12AD-824F-8D88-EF77AA608E2F}"/>
              </a:ext>
            </a:extLst>
          </p:cNvPr>
          <p:cNvSpPr txBox="1"/>
          <p:nvPr/>
        </p:nvSpPr>
        <p:spPr>
          <a:xfrm>
            <a:off x="411480" y="1311461"/>
            <a:ext cx="387477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Create a request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“Title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“Keyword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„Post code“ / automatically locate your position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„Description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Add photos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Choose method how to add photos</a:t>
            </a:r>
            <a:endParaRPr lang="de-DE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Submit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8795F4-8A75-3344-BC61-1DDC69C1A659}"/>
              </a:ext>
            </a:extLst>
          </p:cNvPr>
          <p:cNvSpPr txBox="1"/>
          <p:nvPr/>
        </p:nvSpPr>
        <p:spPr>
          <a:xfrm>
            <a:off x="411480" y="720090"/>
            <a:ext cx="36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Task 1: Add </a:t>
            </a:r>
            <a:r>
              <a:rPr lang="de-DE" sz="2400" dirty="0" err="1"/>
              <a:t>request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86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35AF663-1395-4B4F-A13F-CD9852F8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5763F40-6C33-9A4B-9DBA-9CB6CFB36A02}"/>
              </a:ext>
            </a:extLst>
          </p:cNvPr>
          <p:cNvSpPr txBox="1"/>
          <p:nvPr/>
        </p:nvSpPr>
        <p:spPr>
          <a:xfrm>
            <a:off x="411480" y="1311461"/>
            <a:ext cx="38747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Create a request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“Title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“Keyword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„Post code“ / automatically locate your position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„Description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Add photos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Choose method how to add photos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Submit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868FD18-A918-F34D-A850-4A07AF5729EE}"/>
              </a:ext>
            </a:extLst>
          </p:cNvPr>
          <p:cNvSpPr txBox="1"/>
          <p:nvPr/>
        </p:nvSpPr>
        <p:spPr>
          <a:xfrm>
            <a:off x="411480" y="720090"/>
            <a:ext cx="36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Task 1: Add </a:t>
            </a:r>
            <a:r>
              <a:rPr lang="de-DE" sz="2400" dirty="0" err="1"/>
              <a:t>request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4673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EFA4881-DCC9-4241-A491-9B0A8D48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48" y="-480645"/>
            <a:ext cx="6705867" cy="867818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ABB7AD1-D31E-5D45-9805-F2D32D16B11B}"/>
              </a:ext>
            </a:extLst>
          </p:cNvPr>
          <p:cNvSpPr txBox="1"/>
          <p:nvPr/>
        </p:nvSpPr>
        <p:spPr>
          <a:xfrm>
            <a:off x="411480" y="1311461"/>
            <a:ext cx="38747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Create a request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“Title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“Keyword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„Post code“ / automatically locate your position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Fill input field „Description “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Add photos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Choose method how to add photos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Submit request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Completed</a:t>
            </a:r>
            <a:endParaRPr lang="de-DE" sz="2000" dirty="0"/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F45623-5E99-904E-8F9C-F77734B266B4}"/>
              </a:ext>
            </a:extLst>
          </p:cNvPr>
          <p:cNvSpPr txBox="1"/>
          <p:nvPr/>
        </p:nvSpPr>
        <p:spPr>
          <a:xfrm>
            <a:off x="411480" y="720090"/>
            <a:ext cx="36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Task 1: Add </a:t>
            </a:r>
            <a:r>
              <a:rPr lang="de-DE" sz="2400" dirty="0" err="1"/>
              <a:t>request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130197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Breitbild</PresentationFormat>
  <Paragraphs>90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1018800548@qq.com</dc:creator>
  <cp:lastModifiedBy>1018800548@qq.com</cp:lastModifiedBy>
  <cp:revision>8</cp:revision>
  <dcterms:created xsi:type="dcterms:W3CDTF">2021-11-07T01:53:47Z</dcterms:created>
  <dcterms:modified xsi:type="dcterms:W3CDTF">2021-11-08T18:29:08Z</dcterms:modified>
</cp:coreProperties>
</file>