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A525F3D2.xml" ContentType="application/vnd.ms-powerpoint.comments+xml"/>
  <Override PartName="/ppt/comments/modernComment_106_E29A9DA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68A75E-2770-8E44-90F3-9CFFBEB9D8F8}" name="Lisa Weinmann" initials="LW" userId="88b9c88f3b3af96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DAC71-2D13-4C22-A5BE-E544879ACBC3}" v="2" dt="2021-11-08T06:40:31.956"/>
    <p1510:client id="{DCEA1734-10AC-41DF-B391-0A9A13735830}" v="4" dt="2021-11-08T18:45:56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Weinmann" userId="88b9c88f3b3af968" providerId="Windows Live" clId="Web-{DCEA1734-10AC-41DF-B391-0A9A13735830}"/>
    <pc:docChg chg="">
      <pc:chgData name="Lisa Weinmann" userId="88b9c88f3b3af968" providerId="Windows Live" clId="Web-{DCEA1734-10AC-41DF-B391-0A9A13735830}" dt="2021-11-08T18:45:56.815" v="3"/>
      <pc:docMkLst>
        <pc:docMk/>
      </pc:docMkLst>
      <pc:sldChg chg="addCm modCm">
        <pc:chgData name="Lisa Weinmann" userId="88b9c88f3b3af968" providerId="Windows Live" clId="Web-{DCEA1734-10AC-41DF-B391-0A9A13735830}" dt="2021-11-08T18:44:18.516" v="2"/>
        <pc:sldMkLst>
          <pc:docMk/>
          <pc:sldMk cId="2770727890" sldId="260"/>
        </pc:sldMkLst>
      </pc:sldChg>
      <pc:sldChg chg="addCm">
        <pc:chgData name="Lisa Weinmann" userId="88b9c88f3b3af968" providerId="Windows Live" clId="Web-{DCEA1734-10AC-41DF-B391-0A9A13735830}" dt="2021-11-08T18:45:56.815" v="3"/>
        <pc:sldMkLst>
          <pc:docMk/>
          <pc:sldMk cId="3801783725" sldId="262"/>
        </pc:sldMkLst>
      </pc:sldChg>
    </pc:docChg>
  </pc:docChgLst>
  <pc:docChgLst>
    <pc:chgData name="Lisa Weinmann" userId="88b9c88f3b3af968" providerId="Windows Live" clId="Web-{CB9DAC71-2D13-4C22-A5BE-E544879ACBC3}"/>
    <pc:docChg chg="mod">
      <pc:chgData name="Lisa Weinmann" userId="88b9c88f3b3af968" providerId="Windows Live" clId="Web-{CB9DAC71-2D13-4C22-A5BE-E544879ACBC3}" dt="2021-11-08T06:40:31.956" v="1"/>
      <pc:docMkLst>
        <pc:docMk/>
      </pc:docMkLst>
      <pc:sldChg chg="addCm">
        <pc:chgData name="Lisa Weinmann" userId="88b9c88f3b3af968" providerId="Windows Live" clId="Web-{CB9DAC71-2D13-4C22-A5BE-E544879ACBC3}" dt="2021-11-08T06:40:31.956" v="1"/>
        <pc:sldMkLst>
          <pc:docMk/>
          <pc:sldMk cId="2770727890" sldId="260"/>
        </pc:sldMkLst>
      </pc:sldChg>
    </pc:docChg>
  </pc:docChgLst>
  <pc:docChgLst>
    <pc:chgData name="1018800548@qq.com" userId="61ec9c3f4fa49644" providerId="LiveId" clId="{989EBDFE-6DBA-F441-AAAC-AFC111BAED3A}"/>
    <pc:docChg chg="custSel modSld">
      <pc:chgData name="1018800548@qq.com" userId="61ec9c3f4fa49644" providerId="LiveId" clId="{989EBDFE-6DBA-F441-AAAC-AFC111BAED3A}" dt="2021-11-07T13:58:34.662" v="100" actId="207"/>
      <pc:docMkLst>
        <pc:docMk/>
      </pc:docMkLst>
      <pc:sldChg chg="addSp modSp">
        <pc:chgData name="1018800548@qq.com" userId="61ec9c3f4fa49644" providerId="LiveId" clId="{989EBDFE-6DBA-F441-AAAC-AFC111BAED3A}" dt="2021-11-07T13:57:17.845" v="72" actId="207"/>
        <pc:sldMkLst>
          <pc:docMk/>
          <pc:sldMk cId="561001510" sldId="256"/>
        </pc:sldMkLst>
        <pc:spChg chg="add mod">
          <ac:chgData name="1018800548@qq.com" userId="61ec9c3f4fa49644" providerId="LiveId" clId="{989EBDFE-6DBA-F441-AAAC-AFC111BAED3A}" dt="2021-11-07T13:53:16.869" v="62" actId="164"/>
          <ac:spMkLst>
            <pc:docMk/>
            <pc:sldMk cId="561001510" sldId="256"/>
            <ac:spMk id="2" creationId="{17DAAD63-2DEC-DF4C-96C6-FBECE7675A30}"/>
          </ac:spMkLst>
        </pc:spChg>
        <pc:spChg chg="add mod">
          <ac:chgData name="1018800548@qq.com" userId="61ec9c3f4fa49644" providerId="LiveId" clId="{989EBDFE-6DBA-F441-AAAC-AFC111BAED3A}" dt="2021-11-07T13:57:17.845" v="72" actId="207"/>
          <ac:spMkLst>
            <pc:docMk/>
            <pc:sldMk cId="561001510" sldId="256"/>
            <ac:spMk id="3" creationId="{6D53F8E4-9545-0042-8CCF-5D612A9CF3DA}"/>
          </ac:spMkLst>
        </pc:spChg>
        <pc:grpChg chg="add mod">
          <ac:chgData name="1018800548@qq.com" userId="61ec9c3f4fa49644" providerId="LiveId" clId="{989EBDFE-6DBA-F441-AAAC-AFC111BAED3A}" dt="2021-11-07T13:53:20.563" v="63" actId="1076"/>
          <ac:grpSpMkLst>
            <pc:docMk/>
            <pc:sldMk cId="561001510" sldId="256"/>
            <ac:grpSpMk id="5" creationId="{0194DAD2-A03E-E740-862A-2886C74B6959}"/>
          </ac:grpSpMkLst>
        </pc:grpChg>
      </pc:sldChg>
      <pc:sldChg chg="addSp delSp modSp">
        <pc:chgData name="1018800548@qq.com" userId="61ec9c3f4fa49644" providerId="LiveId" clId="{989EBDFE-6DBA-F441-AAAC-AFC111BAED3A}" dt="2021-11-07T13:57:30.070" v="73" actId="207"/>
        <pc:sldMkLst>
          <pc:docMk/>
          <pc:sldMk cId="2770727890" sldId="260"/>
        </pc:sldMkLst>
        <pc:spChg chg="add">
          <ac:chgData name="1018800548@qq.com" userId="61ec9c3f4fa49644" providerId="LiveId" clId="{989EBDFE-6DBA-F441-AAAC-AFC111BAED3A}" dt="2021-11-07T13:53:27.207" v="64"/>
          <ac:spMkLst>
            <pc:docMk/>
            <pc:sldMk cId="2770727890" sldId="260"/>
            <ac:spMk id="4" creationId="{17DAAD63-2DEC-DF4C-96C6-FBECE7675A30}"/>
          </ac:spMkLst>
        </pc:spChg>
        <pc:spChg chg="add">
          <ac:chgData name="1018800548@qq.com" userId="61ec9c3f4fa49644" providerId="LiveId" clId="{989EBDFE-6DBA-F441-AAAC-AFC111BAED3A}" dt="2021-11-07T13:53:27.207" v="64"/>
          <ac:spMkLst>
            <pc:docMk/>
            <pc:sldMk cId="2770727890" sldId="260"/>
            <ac:spMk id="5" creationId="{6D53F8E4-9545-0042-8CCF-5D612A9CF3DA}"/>
          </ac:spMkLst>
        </pc:spChg>
        <pc:spChg chg="mod">
          <ac:chgData name="1018800548@qq.com" userId="61ec9c3f4fa49644" providerId="LiveId" clId="{989EBDFE-6DBA-F441-AAAC-AFC111BAED3A}" dt="2021-11-07T13:57:30.070" v="73" actId="207"/>
          <ac:spMkLst>
            <pc:docMk/>
            <pc:sldMk cId="2770727890" sldId="260"/>
            <ac:spMk id="8" creationId="{183D332F-47D3-AD4B-B56B-74779C5F6115}"/>
          </ac:spMkLst>
        </pc:spChg>
        <pc:grpChg chg="add del mod">
          <ac:chgData name="1018800548@qq.com" userId="61ec9c3f4fa49644" providerId="LiveId" clId="{989EBDFE-6DBA-F441-AAAC-AFC111BAED3A}" dt="2021-11-07T13:53:29.423" v="65" actId="478"/>
          <ac:grpSpMkLst>
            <pc:docMk/>
            <pc:sldMk cId="2770727890" sldId="260"/>
            <ac:grpSpMk id="3" creationId="{0194DAD2-A03E-E740-862A-2886C74B6959}"/>
          </ac:grpSpMkLst>
        </pc:grpChg>
        <pc:grpChg chg="add">
          <ac:chgData name="1018800548@qq.com" userId="61ec9c3f4fa49644" providerId="LiveId" clId="{989EBDFE-6DBA-F441-AAAC-AFC111BAED3A}" dt="2021-11-07T13:53:36.638" v="66"/>
          <ac:grpSpMkLst>
            <pc:docMk/>
            <pc:sldMk cId="2770727890" sldId="260"/>
            <ac:grpSpMk id="6" creationId="{E23EF675-AC12-C54B-9A8D-308FFA8188B7}"/>
          </ac:grpSpMkLst>
        </pc:grpChg>
      </pc:sldChg>
      <pc:sldChg chg="addSp modSp">
        <pc:chgData name="1018800548@qq.com" userId="61ec9c3f4fa49644" providerId="LiveId" clId="{989EBDFE-6DBA-F441-AAAC-AFC111BAED3A}" dt="2021-11-07T13:57:55.317" v="96" actId="207"/>
        <pc:sldMkLst>
          <pc:docMk/>
          <pc:sldMk cId="3466637247" sldId="261"/>
        </pc:sldMkLst>
        <pc:spChg chg="mod">
          <ac:chgData name="1018800548@qq.com" userId="61ec9c3f4fa49644" providerId="LiveId" clId="{989EBDFE-6DBA-F441-AAAC-AFC111BAED3A}" dt="2021-11-07T13:57:55.317" v="96" actId="207"/>
          <ac:spMkLst>
            <pc:docMk/>
            <pc:sldMk cId="3466637247" sldId="261"/>
            <ac:spMk id="5" creationId="{357DD563-7D79-9C4D-939E-18B825E2F5D7}"/>
          </ac:spMkLst>
        </pc:spChg>
        <pc:grpChg chg="add">
          <ac:chgData name="1018800548@qq.com" userId="61ec9c3f4fa49644" providerId="LiveId" clId="{989EBDFE-6DBA-F441-AAAC-AFC111BAED3A}" dt="2021-11-07T13:55:02.540" v="67"/>
          <ac:grpSpMkLst>
            <pc:docMk/>
            <pc:sldMk cId="3466637247" sldId="261"/>
            <ac:grpSpMk id="3" creationId="{C1E9A951-8C90-3E44-B0B2-39FF5532DF90}"/>
          </ac:grpSpMkLst>
        </pc:grpChg>
      </pc:sldChg>
      <pc:sldChg chg="addSp modSp">
        <pc:chgData name="1018800548@qq.com" userId="61ec9c3f4fa49644" providerId="LiveId" clId="{989EBDFE-6DBA-F441-AAAC-AFC111BAED3A}" dt="2021-11-07T13:58:07.451" v="97" actId="207"/>
        <pc:sldMkLst>
          <pc:docMk/>
          <pc:sldMk cId="3801783725" sldId="262"/>
        </pc:sldMkLst>
        <pc:spChg chg="mod">
          <ac:chgData name="1018800548@qq.com" userId="61ec9c3f4fa49644" providerId="LiveId" clId="{989EBDFE-6DBA-F441-AAAC-AFC111BAED3A}" dt="2021-11-07T13:58:07.451" v="97" actId="207"/>
          <ac:spMkLst>
            <pc:docMk/>
            <pc:sldMk cId="3801783725" sldId="262"/>
            <ac:spMk id="5" creationId="{0B22DAD3-47F9-9740-956D-58A30316256E}"/>
          </ac:spMkLst>
        </pc:spChg>
        <pc:grpChg chg="add">
          <ac:chgData name="1018800548@qq.com" userId="61ec9c3f4fa49644" providerId="LiveId" clId="{989EBDFE-6DBA-F441-AAAC-AFC111BAED3A}" dt="2021-11-07T13:55:05.667" v="68"/>
          <ac:grpSpMkLst>
            <pc:docMk/>
            <pc:sldMk cId="3801783725" sldId="262"/>
            <ac:grpSpMk id="3" creationId="{99ECFC13-4D8B-8F41-8868-0E43F783B468}"/>
          </ac:grpSpMkLst>
        </pc:grpChg>
      </pc:sldChg>
      <pc:sldChg chg="addSp modSp">
        <pc:chgData name="1018800548@qq.com" userId="61ec9c3f4fa49644" providerId="LiveId" clId="{989EBDFE-6DBA-F441-AAAC-AFC111BAED3A}" dt="2021-11-07T13:58:21.613" v="98" actId="207"/>
        <pc:sldMkLst>
          <pc:docMk/>
          <pc:sldMk cId="2735930649" sldId="263"/>
        </pc:sldMkLst>
        <pc:spChg chg="mod">
          <ac:chgData name="1018800548@qq.com" userId="61ec9c3f4fa49644" providerId="LiveId" clId="{989EBDFE-6DBA-F441-AAAC-AFC111BAED3A}" dt="2021-11-07T13:58:21.613" v="98" actId="207"/>
          <ac:spMkLst>
            <pc:docMk/>
            <pc:sldMk cId="2735930649" sldId="263"/>
            <ac:spMk id="5" creationId="{B147B9DA-2490-9645-9BF8-46FAC73993B9}"/>
          </ac:spMkLst>
        </pc:spChg>
        <pc:grpChg chg="add">
          <ac:chgData name="1018800548@qq.com" userId="61ec9c3f4fa49644" providerId="LiveId" clId="{989EBDFE-6DBA-F441-AAAC-AFC111BAED3A}" dt="2021-11-07T13:55:08.059" v="69"/>
          <ac:grpSpMkLst>
            <pc:docMk/>
            <pc:sldMk cId="2735930649" sldId="263"/>
            <ac:grpSpMk id="3" creationId="{208BD460-6A60-B942-B09A-10C04C78122F}"/>
          </ac:grpSpMkLst>
        </pc:grpChg>
      </pc:sldChg>
      <pc:sldChg chg="addSp modSp">
        <pc:chgData name="1018800548@qq.com" userId="61ec9c3f4fa49644" providerId="LiveId" clId="{989EBDFE-6DBA-F441-AAAC-AFC111BAED3A}" dt="2021-11-07T13:58:30.297" v="99" actId="207"/>
        <pc:sldMkLst>
          <pc:docMk/>
          <pc:sldMk cId="1650297603" sldId="264"/>
        </pc:sldMkLst>
        <pc:spChg chg="mod">
          <ac:chgData name="1018800548@qq.com" userId="61ec9c3f4fa49644" providerId="LiveId" clId="{989EBDFE-6DBA-F441-AAAC-AFC111BAED3A}" dt="2021-11-07T13:58:30.297" v="99" actId="207"/>
          <ac:spMkLst>
            <pc:docMk/>
            <pc:sldMk cId="1650297603" sldId="264"/>
            <ac:spMk id="5" creationId="{4A541F20-7A6A-C943-938F-14234A2767BB}"/>
          </ac:spMkLst>
        </pc:spChg>
        <pc:grpChg chg="add">
          <ac:chgData name="1018800548@qq.com" userId="61ec9c3f4fa49644" providerId="LiveId" clId="{989EBDFE-6DBA-F441-AAAC-AFC111BAED3A}" dt="2021-11-07T13:55:10.311" v="70"/>
          <ac:grpSpMkLst>
            <pc:docMk/>
            <pc:sldMk cId="1650297603" sldId="264"/>
            <ac:grpSpMk id="3" creationId="{20B99764-475C-A441-9A5D-115035657EDD}"/>
          </ac:grpSpMkLst>
        </pc:grpChg>
      </pc:sldChg>
      <pc:sldChg chg="addSp modSp">
        <pc:chgData name="1018800548@qq.com" userId="61ec9c3f4fa49644" providerId="LiveId" clId="{989EBDFE-6DBA-F441-AAAC-AFC111BAED3A}" dt="2021-11-07T13:58:34.662" v="100" actId="207"/>
        <pc:sldMkLst>
          <pc:docMk/>
          <pc:sldMk cId="2198271508" sldId="265"/>
        </pc:sldMkLst>
        <pc:spChg chg="mod">
          <ac:chgData name="1018800548@qq.com" userId="61ec9c3f4fa49644" providerId="LiveId" clId="{989EBDFE-6DBA-F441-AAAC-AFC111BAED3A}" dt="2021-11-07T13:58:34.662" v="100" actId="207"/>
          <ac:spMkLst>
            <pc:docMk/>
            <pc:sldMk cId="2198271508" sldId="265"/>
            <ac:spMk id="5" creationId="{44DD3F1C-6FB2-7A48-B7AF-BDB350DE9A14}"/>
          </ac:spMkLst>
        </pc:spChg>
        <pc:grpChg chg="add">
          <ac:chgData name="1018800548@qq.com" userId="61ec9c3f4fa49644" providerId="LiveId" clId="{989EBDFE-6DBA-F441-AAAC-AFC111BAED3A}" dt="2021-11-07T13:55:13.915" v="71"/>
          <ac:grpSpMkLst>
            <pc:docMk/>
            <pc:sldMk cId="2198271508" sldId="265"/>
            <ac:grpSpMk id="3" creationId="{99302F60-23B4-0C4E-8CCC-181D6010326A}"/>
          </ac:grpSpMkLst>
        </pc:grpChg>
      </pc:sldChg>
    </pc:docChg>
  </pc:docChgLst>
</pc:chgInfo>
</file>

<file path=ppt/comments/modernComment_104_A525F3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4E200C-805E-443F-BE97-2486323C0E5A}" authorId="{A468A75E-2770-8E44-90F3-9CFFBEB9D8F8}" created="2021-11-08T06:40:31.956">
    <pc:sldMkLst xmlns:pc="http://schemas.microsoft.com/office/powerpoint/2013/main/command">
      <pc:docMk/>
      <pc:sldMk cId="2770727890" sldId="260"/>
    </pc:sldMkLst>
    <p188:replyLst>
      <p188:reply id="{CA39CF4E-F949-40FC-8F55-67B337E9C13F}" authorId="{A468A75E-2770-8E44-90F3-9CFFBEB9D8F8}" created="2021-11-08T18:43:41.421">
        <p188:txBody>
          <a:bodyPr/>
          <a:lstStyle/>
          <a:p>
            <a:r>
              <a:rPr lang="de-DE"/>
              <a:t>TA: voice message icon not clear</a:t>
            </a:r>
          </a:p>
        </p188:txBody>
      </p188:reply>
    </p188:replyLst>
    <p188:txBody>
      <a:bodyPr/>
      <a:lstStyle/>
      <a:p>
        <a:r>
          <a:rPr lang="de-DE"/>
          <a:t>bottom left: voice message?</a:t>
        </a:r>
      </a:p>
    </p188:txBody>
  </p188:cm>
  <p188:cm id="{CF7DE3B1-4BE7-476E-B40C-7C32DC9DF7BF}" authorId="{A468A75E-2770-8E44-90F3-9CFFBEB9D8F8}" created="2021-11-08T18:44:18.516">
    <pc:sldMkLst xmlns:pc="http://schemas.microsoft.com/office/powerpoint/2013/main/command">
      <pc:docMk/>
      <pc:sldMk cId="2770727890" sldId="260"/>
    </pc:sldMkLst>
    <p188:txBody>
      <a:bodyPr/>
      <a:lstStyle/>
      <a:p>
        <a:r>
          <a:rPr lang="de-DE"/>
          <a:t>TA: text in the typing field "type in message here..."</a:t>
        </a:r>
      </a:p>
    </p188:txBody>
  </p188:cm>
</p188:cmLst>
</file>

<file path=ppt/comments/modernComment_106_E29A9D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2EC63C-890E-42FB-A662-499C296E94A2}" authorId="{A468A75E-2770-8E44-90F3-9CFFBEB9D8F8}" created="2021-11-08T18:45:56.815">
    <pc:sldMkLst xmlns:pc="http://schemas.microsoft.com/office/powerpoint/2013/main/command">
      <pc:docMk/>
      <pc:sldMk cId="3801783725" sldId="262"/>
    </pc:sldMkLst>
    <p188:txBody>
      <a:bodyPr/>
      <a:lstStyle/>
      <a:p>
        <a:r>
          <a:rPr lang="de-DE"/>
          <a:t>TA: button "select this request" (if you click on the wrong request at first)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92029-984E-1D41-BD29-73805BBD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F7E7E3-0D1B-AA4D-8424-1FCFBB3CD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7810E-4113-5D4F-A73D-4F64EC69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06F92-DA16-1B4E-9A4B-90EE6D85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1D2BFD-099A-B546-85C0-C083913C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4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9FBA0-FFCC-3C47-B480-D0D84CC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9114B2-7FF2-C744-A592-18C97657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30FCE-7AD5-A444-A528-3BDA8BAF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82F1D-96F1-D04D-AF74-B5AE77FE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20613-60FC-304D-AFFD-9B5EA97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5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00E572-F00A-5F4F-8C8F-E4FF68BF9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205A80-EC9B-5945-BB36-CE035DED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660F4-047A-794D-89F9-64C096B4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70610-8900-E145-80CC-45DA5351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3FFE8-12BA-F547-A1BC-E7D80538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D61B2-30D8-2B41-845D-EE32D485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274B2-F5D0-E04C-BCE4-05CE669E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A90518-1E58-0C48-9E3A-9A94710A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71582-D7BB-D047-80F0-901A5065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27513-4F1C-494C-853E-40B0120C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78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80DF4-3EF4-5548-92B6-BE7BADBC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1621A-11C9-CE4C-8DD4-EF116EFC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6FC13-8C27-C24E-B78B-103F98F0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91D88-70AF-6446-9651-489CF7CC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46129-0B3F-394A-8C61-3CABC6DD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28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FBE08-3F25-DA41-9A4E-6C828214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7EF6F-6389-1440-B827-EA075E69F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D55CCB-9F42-5B4A-AA9A-A714C6312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2EECF-F4DC-6E4F-89C2-B0215945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45334-1404-1141-B683-EDACE581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B9A1F5-E178-7647-B8BF-7A264440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9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9B53D-407A-C94D-AD0E-00D7DC4F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6E970-34E8-E940-946D-BD38E71C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311CB9-6CEB-8F46-AAA3-26ADF4EC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133949-48C1-2943-B71A-95F1BAE59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5709B1-CCF1-1145-A519-B519CF5B3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605E43-111A-4D40-83C0-7F83ECDB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691AF3-5723-8E4D-B3BB-403568F2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02CEDF-FD80-5645-BEA6-A3778CB0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3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F44A6-66CC-AE48-AA97-4A56EE7E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710D1D-25D2-6040-B339-F0E33C90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B6E0DA-F4FD-8F4A-A067-30C4C6A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7F93F-704E-2D4E-8065-3E7878B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4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411A5C-956D-4741-9463-13BC73F9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D549FA-6C28-F24F-A64E-BD190B5C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D7734-5389-514D-BE0D-A2EAFBCF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7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29A8C-3A9D-344E-B880-9D1185AC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49DF7-58DA-9E44-A30E-E8D521F5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9C9297-6F48-6B42-8DDC-B5338CD5E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EC0A1A-733B-994F-8F3E-A22EA19B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3BF6AB-1FA0-AB45-ADFD-87ADE138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BE5129-D327-FA4E-B773-DD646D7F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29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B71EB-33CE-4E42-9552-B789D807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89C7D8-5DB7-324A-A593-A18D2E831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E5AA86-1C2C-DE40-A6C0-49BB4BEF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A09FAF-41A0-5641-B465-9F08212E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6C33DB-FB96-3349-9639-C41ED2C1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05746-8A97-A442-86B8-8F8D2827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3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FD958B-A6FD-6443-AB99-759E9937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A0A42-680D-084E-AB44-43939CF5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982EF-EBE9-CF43-8F77-6C84EDB29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3567-1B81-E547-B453-6EA195811B7B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5D79-1F28-DB40-90CA-561E46B8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135E4-05F9-F94C-9614-532FE00B2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66D7-2464-464C-A600-4005E1AB17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microsoft.com/office/2018/10/relationships/comments" Target="../comments/modernComment_104_A525F3D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microsoft.com/office/2018/10/relationships/comments" Target="../comments/modernComment_106_E29A9DAD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3A3BC1-723E-6F41-9D11-657D8AF0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410" y="-797168"/>
            <a:ext cx="5987829" cy="7748954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194DAD2-A03E-E740-862A-2886C74B6959}"/>
              </a:ext>
            </a:extLst>
          </p:cNvPr>
          <p:cNvGrpSpPr/>
          <p:nvPr/>
        </p:nvGrpSpPr>
        <p:grpSpPr>
          <a:xfrm>
            <a:off x="411480" y="880110"/>
            <a:ext cx="4171950" cy="2462555"/>
            <a:chOff x="411480" y="834390"/>
            <a:chExt cx="4171950" cy="246255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17DAAD63-2DEC-DF4C-96C6-FBECE7675A30}"/>
                </a:ext>
              </a:extLst>
            </p:cNvPr>
            <p:cNvSpPr txBox="1"/>
            <p:nvPr/>
          </p:nvSpPr>
          <p:spPr>
            <a:xfrm>
              <a:off x="411480" y="834390"/>
              <a:ext cx="4171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4: Contact Craftsman on profile page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D53F8E4-9545-0042-8CCF-5D612A9CF3DA}"/>
                </a:ext>
              </a:extLst>
            </p:cNvPr>
            <p:cNvSpPr txBox="1"/>
            <p:nvPr/>
          </p:nvSpPr>
          <p:spPr>
            <a:xfrm>
              <a:off x="411480" y="1819617"/>
              <a:ext cx="3886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Contact craftsman by text message</a:t>
              </a: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one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Choose request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Select request to send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“Hello” to craftsman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00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051CB30-D4F0-B042-A82D-DADE92A5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23EF675-AC12-C54B-9A8D-308FFA8188B7}"/>
              </a:ext>
            </a:extLst>
          </p:cNvPr>
          <p:cNvGrpSpPr/>
          <p:nvPr/>
        </p:nvGrpSpPr>
        <p:grpSpPr>
          <a:xfrm>
            <a:off x="411480" y="880110"/>
            <a:ext cx="4171950" cy="2462555"/>
            <a:chOff x="411480" y="834390"/>
            <a:chExt cx="4171950" cy="2462555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4654AE7-7F22-284E-B7FE-7239745D8AC2}"/>
                </a:ext>
              </a:extLst>
            </p:cNvPr>
            <p:cNvSpPr txBox="1"/>
            <p:nvPr/>
          </p:nvSpPr>
          <p:spPr>
            <a:xfrm>
              <a:off x="411480" y="834390"/>
              <a:ext cx="4171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4: Contact Craftsman on profile page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83D332F-47D3-AD4B-B56B-74779C5F6115}"/>
                </a:ext>
              </a:extLst>
            </p:cNvPr>
            <p:cNvSpPr txBox="1"/>
            <p:nvPr/>
          </p:nvSpPr>
          <p:spPr>
            <a:xfrm>
              <a:off x="411480" y="1819617"/>
              <a:ext cx="3886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Contact craftsman by text message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Send one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Choose request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Select request to send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“Hello” to craftsman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7278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F5D2C3-C2D4-084E-94AA-D966522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1E9A951-8C90-3E44-B0B2-39FF5532DF90}"/>
              </a:ext>
            </a:extLst>
          </p:cNvPr>
          <p:cNvGrpSpPr/>
          <p:nvPr/>
        </p:nvGrpSpPr>
        <p:grpSpPr>
          <a:xfrm>
            <a:off x="411480" y="880110"/>
            <a:ext cx="4171950" cy="2462555"/>
            <a:chOff x="411480" y="834390"/>
            <a:chExt cx="4171950" cy="246255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4CD70A5-CE0C-8E4E-B7A4-9A88167D4814}"/>
                </a:ext>
              </a:extLst>
            </p:cNvPr>
            <p:cNvSpPr txBox="1"/>
            <p:nvPr/>
          </p:nvSpPr>
          <p:spPr>
            <a:xfrm>
              <a:off x="411480" y="834390"/>
              <a:ext cx="4171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4: Contact Craftsman on profile page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57DD563-7D79-9C4D-939E-18B825E2F5D7}"/>
                </a:ext>
              </a:extLst>
            </p:cNvPr>
            <p:cNvSpPr txBox="1"/>
            <p:nvPr/>
          </p:nvSpPr>
          <p:spPr>
            <a:xfrm>
              <a:off x="411480" y="1819617"/>
              <a:ext cx="3886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Contact craftsman by text message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one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Choose file “Request”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Select request to send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“Hello” to craftsman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63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3564D6E-2CF3-394A-9537-3DD3B47C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9ECFC13-4D8B-8F41-8868-0E43F783B468}"/>
              </a:ext>
            </a:extLst>
          </p:cNvPr>
          <p:cNvGrpSpPr/>
          <p:nvPr/>
        </p:nvGrpSpPr>
        <p:grpSpPr>
          <a:xfrm>
            <a:off x="411480" y="880110"/>
            <a:ext cx="4171950" cy="2462555"/>
            <a:chOff x="411480" y="834390"/>
            <a:chExt cx="4171950" cy="246255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BFBD471-C4FF-9A4D-AF8A-E7962C75FC9E}"/>
                </a:ext>
              </a:extLst>
            </p:cNvPr>
            <p:cNvSpPr txBox="1"/>
            <p:nvPr/>
          </p:nvSpPr>
          <p:spPr>
            <a:xfrm>
              <a:off x="411480" y="834390"/>
              <a:ext cx="4171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4: Contact Craftsman on profile page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B22DAD3-47F9-9740-956D-58A30316256E}"/>
                </a:ext>
              </a:extLst>
            </p:cNvPr>
            <p:cNvSpPr txBox="1"/>
            <p:nvPr/>
          </p:nvSpPr>
          <p:spPr>
            <a:xfrm>
              <a:off x="411480" y="1819617"/>
              <a:ext cx="3886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Contact craftsman by text message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one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Choose request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Select request to send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“Hello” to craftsman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7837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A2AF36-F746-0744-88DC-D91255BF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08BD460-6A60-B942-B09A-10C04C78122F}"/>
              </a:ext>
            </a:extLst>
          </p:cNvPr>
          <p:cNvGrpSpPr/>
          <p:nvPr/>
        </p:nvGrpSpPr>
        <p:grpSpPr>
          <a:xfrm>
            <a:off x="411480" y="880110"/>
            <a:ext cx="4171950" cy="2462555"/>
            <a:chOff x="411480" y="834390"/>
            <a:chExt cx="4171950" cy="246255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A93F79B-7CE3-EB46-9E18-70FD1CA7F97D}"/>
                </a:ext>
              </a:extLst>
            </p:cNvPr>
            <p:cNvSpPr txBox="1"/>
            <p:nvPr/>
          </p:nvSpPr>
          <p:spPr>
            <a:xfrm>
              <a:off x="411480" y="834390"/>
              <a:ext cx="4171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4: Contact Craftsman on profile page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147B9DA-2490-9645-9BF8-46FAC73993B9}"/>
                </a:ext>
              </a:extLst>
            </p:cNvPr>
            <p:cNvSpPr txBox="1"/>
            <p:nvPr/>
          </p:nvSpPr>
          <p:spPr>
            <a:xfrm>
              <a:off x="411480" y="1819617"/>
              <a:ext cx="3886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Contact craftsman by text message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one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Choose request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Select request to send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Send “Hello” to craftsman 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593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A617CC6-20D4-454E-B90B-FB526A02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0B99764-475C-A441-9A5D-115035657EDD}"/>
              </a:ext>
            </a:extLst>
          </p:cNvPr>
          <p:cNvGrpSpPr/>
          <p:nvPr/>
        </p:nvGrpSpPr>
        <p:grpSpPr>
          <a:xfrm>
            <a:off x="411480" y="880110"/>
            <a:ext cx="4171950" cy="2462555"/>
            <a:chOff x="411480" y="834390"/>
            <a:chExt cx="4171950" cy="246255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0FFC811A-D3FA-4E48-AA4F-403FA5B75D1E}"/>
                </a:ext>
              </a:extLst>
            </p:cNvPr>
            <p:cNvSpPr txBox="1"/>
            <p:nvPr/>
          </p:nvSpPr>
          <p:spPr>
            <a:xfrm>
              <a:off x="411480" y="834390"/>
              <a:ext cx="4171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4: Contact Craftsman on profile page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A541F20-7A6A-C943-938F-14234A2767BB}"/>
                </a:ext>
              </a:extLst>
            </p:cNvPr>
            <p:cNvSpPr txBox="1"/>
            <p:nvPr/>
          </p:nvSpPr>
          <p:spPr>
            <a:xfrm>
              <a:off x="411480" y="1819617"/>
              <a:ext cx="3886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Contact craftsman by text message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one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Choose request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Select request to send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Send “Hello” to craftsman 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02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2249900-77BE-6446-8CAC-EDDA51BF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9302F60-23B4-0C4E-8CCC-181D6010326A}"/>
              </a:ext>
            </a:extLst>
          </p:cNvPr>
          <p:cNvGrpSpPr/>
          <p:nvPr/>
        </p:nvGrpSpPr>
        <p:grpSpPr>
          <a:xfrm>
            <a:off x="411480" y="880110"/>
            <a:ext cx="4171950" cy="2462555"/>
            <a:chOff x="411480" y="834390"/>
            <a:chExt cx="4171950" cy="246255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3EB813A-BF05-3C46-A495-7574161D9E37}"/>
                </a:ext>
              </a:extLst>
            </p:cNvPr>
            <p:cNvSpPr txBox="1"/>
            <p:nvPr/>
          </p:nvSpPr>
          <p:spPr>
            <a:xfrm>
              <a:off x="411480" y="834390"/>
              <a:ext cx="4171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4: Contact Craftsman on profile page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4DD3F1C-6FB2-7A48-B7AF-BDB350DE9A14}"/>
                </a:ext>
              </a:extLst>
            </p:cNvPr>
            <p:cNvSpPr txBox="1"/>
            <p:nvPr/>
          </p:nvSpPr>
          <p:spPr>
            <a:xfrm>
              <a:off x="411480" y="1819617"/>
              <a:ext cx="3886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Contact craftsman by text message 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one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Choose request file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Select request to send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Send “Hello” to craftsman 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9827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1018800548@qq.com</dc:creator>
  <cp:revision>1</cp:revision>
  <dcterms:created xsi:type="dcterms:W3CDTF">2021-11-07T01:05:27Z</dcterms:created>
  <dcterms:modified xsi:type="dcterms:W3CDTF">2021-11-08T18:46:14Z</dcterms:modified>
</cp:coreProperties>
</file>