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0_547590ED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68A75E-2770-8E44-90F3-9CFFBEB9D8F8}" name="Lisa Weinmann" initials="LW" userId="88b9c88f3b3af96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B5462-DC1B-45D0-BAA9-6C60B2ECBC6D}" v="1" dt="2021-11-08T18:48:2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Weinmann" userId="88b9c88f3b3af968" providerId="Windows Live" clId="Web-{3E395A38-1A8A-42E8-A011-D46821A21396}"/>
    <pc:docChg chg="">
      <pc:chgData name="Lisa Weinmann" userId="88b9c88f3b3af968" providerId="Windows Live" clId="Web-{3E395A38-1A8A-42E8-A011-D46821A21396}" dt="2021-11-08T09:03:36.498" v="1"/>
      <pc:docMkLst>
        <pc:docMk/>
      </pc:docMkLst>
      <pc:sldChg chg="addCm">
        <pc:chgData name="Lisa Weinmann" userId="88b9c88f3b3af968" providerId="Windows Live" clId="Web-{3E395A38-1A8A-42E8-A011-D46821A21396}" dt="2021-11-08T09:01:57.198" v="0"/>
        <pc:sldMkLst>
          <pc:docMk/>
          <pc:sldMk cId="1416990957" sldId="256"/>
        </pc:sldMkLst>
      </pc:sldChg>
      <pc:sldChg chg="delCm">
        <pc:chgData name="Lisa Weinmann" userId="88b9c88f3b3af968" providerId="Windows Live" clId="Web-{3E395A38-1A8A-42E8-A011-D46821A21396}" dt="2021-11-08T09:03:36.498" v="1"/>
        <pc:sldMkLst>
          <pc:docMk/>
          <pc:sldMk cId="191706423" sldId="261"/>
        </pc:sldMkLst>
      </pc:sldChg>
    </pc:docChg>
  </pc:docChgLst>
  <pc:docChgLst>
    <pc:chgData name="Lisa Weinmann" userId="88b9c88f3b3af968" providerId="Windows Live" clId="Web-{8F694AAE-EB3F-48DA-B250-004B15859D2C}"/>
    <pc:docChg chg="mod">
      <pc:chgData name="Lisa Weinmann" userId="88b9c88f3b3af968" providerId="Windows Live" clId="Web-{8F694AAE-EB3F-48DA-B250-004B15859D2C}" dt="2021-11-08T06:46:52.672" v="4"/>
      <pc:docMkLst>
        <pc:docMk/>
      </pc:docMkLst>
      <pc:sldChg chg="addCm modCm">
        <pc:chgData name="Lisa Weinmann" userId="88b9c88f3b3af968" providerId="Windows Live" clId="Web-{8F694AAE-EB3F-48DA-B250-004B15859D2C}" dt="2021-11-08T06:46:52.672" v="4"/>
        <pc:sldMkLst>
          <pc:docMk/>
          <pc:sldMk cId="1416990957" sldId="256"/>
        </pc:sldMkLst>
      </pc:sldChg>
      <pc:sldChg chg="addCm">
        <pc:chgData name="Lisa Weinmann" userId="88b9c88f3b3af968" providerId="Windows Live" clId="Web-{8F694AAE-EB3F-48DA-B250-004B15859D2C}" dt="2021-11-08T06:44:49.231" v="1"/>
        <pc:sldMkLst>
          <pc:docMk/>
          <pc:sldMk cId="191706423" sldId="261"/>
        </pc:sldMkLst>
      </pc:sldChg>
    </pc:docChg>
  </pc:docChgLst>
  <pc:docChgLst>
    <pc:chgData name="1018800548@qq.com" userId="61ec9c3f4fa49644" providerId="LiveId" clId="{3F299DA3-CB10-8B41-8294-E6FC3778A11E}"/>
    <pc:docChg chg="custSel modSld modMainMaster">
      <pc:chgData name="1018800548@qq.com" userId="61ec9c3f4fa49644" providerId="LiveId" clId="{3F299DA3-CB10-8B41-8294-E6FC3778A11E}" dt="2021-11-09T09:49:10.076" v="141" actId="790"/>
      <pc:docMkLst>
        <pc:docMk/>
      </pc:docMkLst>
      <pc:sldChg chg="addSp modSp">
        <pc:chgData name="1018800548@qq.com" userId="61ec9c3f4fa49644" providerId="LiveId" clId="{3F299DA3-CB10-8B41-8294-E6FC3778A11E}" dt="2021-11-09T09:48:15.581" v="136" actId="790"/>
        <pc:sldMkLst>
          <pc:docMk/>
          <pc:sldMk cId="1416990957" sldId="256"/>
        </pc:sldMkLst>
        <pc:spChg chg="add mod">
          <ac:chgData name="1018800548@qq.com" userId="61ec9c3f4fa49644" providerId="LiveId" clId="{3F299DA3-CB10-8B41-8294-E6FC3778A11E}" dt="2021-11-09T09:48:15.581" v="136" actId="790"/>
          <ac:spMkLst>
            <pc:docMk/>
            <pc:sldMk cId="1416990957" sldId="256"/>
            <ac:spMk id="2" creationId="{3550459F-B1DD-5B48-A538-96A04A787ECF}"/>
          </ac:spMkLst>
        </pc:spChg>
        <pc:spChg chg="add mod">
          <ac:chgData name="1018800548@qq.com" userId="61ec9c3f4fa49644" providerId="LiveId" clId="{3F299DA3-CB10-8B41-8294-E6FC3778A11E}" dt="2021-11-09T09:47:09.475" v="95" actId="20577"/>
          <ac:spMkLst>
            <pc:docMk/>
            <pc:sldMk cId="1416990957" sldId="256"/>
            <ac:spMk id="3" creationId="{0C9F006F-0711-8146-8E9B-18885AEDC0B4}"/>
          </ac:spMkLst>
        </pc:spChg>
        <pc:grpChg chg="add mod">
          <ac:chgData name="1018800548@qq.com" userId="61ec9c3f4fa49644" providerId="LiveId" clId="{3F299DA3-CB10-8B41-8294-E6FC3778A11E}" dt="2021-11-09T09:40:15.743" v="75"/>
          <ac:grpSpMkLst>
            <pc:docMk/>
            <pc:sldMk cId="1416990957" sldId="256"/>
            <ac:grpSpMk id="5" creationId="{29A3F0FE-B584-7C4E-B031-C19188AE7FBD}"/>
          </ac:grpSpMkLst>
        </pc:grpChg>
        <pc:picChg chg="mod">
          <ac:chgData name="1018800548@qq.com" userId="61ec9c3f4fa49644" providerId="LiveId" clId="{3F299DA3-CB10-8B41-8294-E6FC3778A11E}" dt="2021-11-09T09:40:15.743" v="75"/>
          <ac:picMkLst>
            <pc:docMk/>
            <pc:sldMk cId="1416990957" sldId="256"/>
            <ac:picMk id="4" creationId="{D556E277-37FD-0E47-9150-1D3595152F4B}"/>
          </ac:picMkLst>
        </pc:picChg>
      </pc:sldChg>
      <pc:sldChg chg="addSp modSp">
        <pc:chgData name="1018800548@qq.com" userId="61ec9c3f4fa49644" providerId="LiveId" clId="{3F299DA3-CB10-8B41-8294-E6FC3778A11E}" dt="2021-11-09T09:48:22.142" v="137" actId="790"/>
        <pc:sldMkLst>
          <pc:docMk/>
          <pc:sldMk cId="891461950" sldId="257"/>
        </pc:sldMkLst>
        <pc:spChg chg="mod">
          <ac:chgData name="1018800548@qq.com" userId="61ec9c3f4fa49644" providerId="LiveId" clId="{3F299DA3-CB10-8B41-8294-E6FC3778A11E}" dt="2021-11-09T09:48:22.142" v="137" actId="790"/>
          <ac:spMkLst>
            <pc:docMk/>
            <pc:sldMk cId="891461950" sldId="257"/>
            <ac:spMk id="4" creationId="{5353B4E9-803B-1546-991D-E3FFCA20BA69}"/>
          </ac:spMkLst>
        </pc:spChg>
        <pc:spChg chg="mod">
          <ac:chgData name="1018800548@qq.com" userId="61ec9c3f4fa49644" providerId="LiveId" clId="{3F299DA3-CB10-8B41-8294-E6FC3778A11E}" dt="2021-11-09T09:47:02.509" v="85" actId="20577"/>
          <ac:spMkLst>
            <pc:docMk/>
            <pc:sldMk cId="891461950" sldId="257"/>
            <ac:spMk id="5" creationId="{F7C86334-D42F-0745-B3C9-76C1A8B4500A}"/>
          </ac:spMkLst>
        </pc:spChg>
        <pc:grpChg chg="add mod">
          <ac:chgData name="1018800548@qq.com" userId="61ec9c3f4fa49644" providerId="LiveId" clId="{3F299DA3-CB10-8B41-8294-E6FC3778A11E}" dt="2021-11-09T09:40:15.743" v="75"/>
          <ac:grpSpMkLst>
            <pc:docMk/>
            <pc:sldMk cId="891461950" sldId="257"/>
            <ac:grpSpMk id="3" creationId="{D8D8D491-DD26-AA4E-B746-534AC10DB916}"/>
          </ac:grpSpMkLst>
        </pc:grpChg>
        <pc:picChg chg="mod">
          <ac:chgData name="1018800548@qq.com" userId="61ec9c3f4fa49644" providerId="LiveId" clId="{3F299DA3-CB10-8B41-8294-E6FC3778A11E}" dt="2021-11-09T09:40:15.743" v="75"/>
          <ac:picMkLst>
            <pc:docMk/>
            <pc:sldMk cId="891461950" sldId="257"/>
            <ac:picMk id="2" creationId="{8195F696-288D-2F4E-81FC-0982A10D5FC4}"/>
          </ac:picMkLst>
        </pc:picChg>
      </pc:sldChg>
      <pc:sldChg chg="addSp delSp modSp">
        <pc:chgData name="1018800548@qq.com" userId="61ec9c3f4fa49644" providerId="LiveId" clId="{3F299DA3-CB10-8B41-8294-E6FC3778A11E}" dt="2021-11-09T09:48:31.326" v="138" actId="790"/>
        <pc:sldMkLst>
          <pc:docMk/>
          <pc:sldMk cId="2697543162" sldId="258"/>
        </pc:sldMkLst>
        <pc:spChg chg="add">
          <ac:chgData name="1018800548@qq.com" userId="61ec9c3f4fa49644" providerId="LiveId" clId="{3F299DA3-CB10-8B41-8294-E6FC3778A11E}" dt="2021-11-07T14:00:31.358" v="44"/>
          <ac:spMkLst>
            <pc:docMk/>
            <pc:sldMk cId="2697543162" sldId="258"/>
            <ac:spMk id="4" creationId="{3550459F-B1DD-5B48-A538-96A04A787ECF}"/>
          </ac:spMkLst>
        </pc:spChg>
        <pc:spChg chg="add">
          <ac:chgData name="1018800548@qq.com" userId="61ec9c3f4fa49644" providerId="LiveId" clId="{3F299DA3-CB10-8B41-8294-E6FC3778A11E}" dt="2021-11-07T14:00:31.358" v="44"/>
          <ac:spMkLst>
            <pc:docMk/>
            <pc:sldMk cId="2697543162" sldId="258"/>
            <ac:spMk id="5" creationId="{0C9F006F-0711-8146-8E9B-18885AEDC0B4}"/>
          </ac:spMkLst>
        </pc:spChg>
        <pc:spChg chg="mod">
          <ac:chgData name="1018800548@qq.com" userId="61ec9c3f4fa49644" providerId="LiveId" clId="{3F299DA3-CB10-8B41-8294-E6FC3778A11E}" dt="2021-11-09T09:48:31.326" v="138" actId="790"/>
          <ac:spMkLst>
            <pc:docMk/>
            <pc:sldMk cId="2697543162" sldId="258"/>
            <ac:spMk id="7" creationId="{A614DB10-C1D2-7D44-B778-9DD8A9D905F9}"/>
          </ac:spMkLst>
        </pc:spChg>
        <pc:spChg chg="mod">
          <ac:chgData name="1018800548@qq.com" userId="61ec9c3f4fa49644" providerId="LiveId" clId="{3F299DA3-CB10-8B41-8294-E6FC3778A11E}" dt="2021-11-09T09:47:16.043" v="108" actId="20577"/>
          <ac:spMkLst>
            <pc:docMk/>
            <pc:sldMk cId="2697543162" sldId="258"/>
            <ac:spMk id="8" creationId="{9EFC5F3E-8B68-A547-A38F-B6D82F27A487}"/>
          </ac:spMkLst>
        </pc:spChg>
        <pc:grpChg chg="add del mod">
          <ac:chgData name="1018800548@qq.com" userId="61ec9c3f4fa49644" providerId="LiveId" clId="{3F299DA3-CB10-8B41-8294-E6FC3778A11E}" dt="2021-11-07T14:00:33.090" v="45" actId="478"/>
          <ac:grpSpMkLst>
            <pc:docMk/>
            <pc:sldMk cId="2697543162" sldId="258"/>
            <ac:grpSpMk id="3" creationId="{29A3F0FE-B584-7C4E-B031-C19188AE7FBD}"/>
          </ac:grpSpMkLst>
        </pc:grpChg>
        <pc:grpChg chg="add mod">
          <ac:chgData name="1018800548@qq.com" userId="61ec9c3f4fa49644" providerId="LiveId" clId="{3F299DA3-CB10-8B41-8294-E6FC3778A11E}" dt="2021-11-09T09:40:15.743" v="75"/>
          <ac:grpSpMkLst>
            <pc:docMk/>
            <pc:sldMk cId="2697543162" sldId="258"/>
            <ac:grpSpMk id="6" creationId="{809D94CC-ECE0-CA4C-99F9-0280F2C480EF}"/>
          </ac:grpSpMkLst>
        </pc:grpChg>
        <pc:picChg chg="mod">
          <ac:chgData name="1018800548@qq.com" userId="61ec9c3f4fa49644" providerId="LiveId" clId="{3F299DA3-CB10-8B41-8294-E6FC3778A11E}" dt="2021-11-09T09:40:15.743" v="75"/>
          <ac:picMkLst>
            <pc:docMk/>
            <pc:sldMk cId="2697543162" sldId="258"/>
            <ac:picMk id="2" creationId="{6C344011-0085-9C4E-AC4D-B42185CE6A5C}"/>
          </ac:picMkLst>
        </pc:picChg>
      </pc:sldChg>
      <pc:sldChg chg="addSp modSp">
        <pc:chgData name="1018800548@qq.com" userId="61ec9c3f4fa49644" providerId="LiveId" clId="{3F299DA3-CB10-8B41-8294-E6FC3778A11E}" dt="2021-11-09T09:48:49.098" v="139" actId="790"/>
        <pc:sldMkLst>
          <pc:docMk/>
          <pc:sldMk cId="1962236754" sldId="259"/>
        </pc:sldMkLst>
        <pc:spChg chg="mod">
          <ac:chgData name="1018800548@qq.com" userId="61ec9c3f4fa49644" providerId="LiveId" clId="{3F299DA3-CB10-8B41-8294-E6FC3778A11E}" dt="2021-11-09T09:48:49.098" v="139" actId="790"/>
          <ac:spMkLst>
            <pc:docMk/>
            <pc:sldMk cId="1962236754" sldId="259"/>
            <ac:spMk id="4" creationId="{A7AF80B5-0A3F-DB49-83CC-A13992633A41}"/>
          </ac:spMkLst>
        </pc:spChg>
        <pc:spChg chg="mod">
          <ac:chgData name="1018800548@qq.com" userId="61ec9c3f4fa49644" providerId="LiveId" clId="{3F299DA3-CB10-8B41-8294-E6FC3778A11E}" dt="2021-11-09T09:47:22.084" v="121" actId="20577"/>
          <ac:spMkLst>
            <pc:docMk/>
            <pc:sldMk cId="1962236754" sldId="259"/>
            <ac:spMk id="5" creationId="{2A9BC515-07C0-F844-B632-E3AC0CF36418}"/>
          </ac:spMkLst>
        </pc:spChg>
        <pc:grpChg chg="add mod">
          <ac:chgData name="1018800548@qq.com" userId="61ec9c3f4fa49644" providerId="LiveId" clId="{3F299DA3-CB10-8B41-8294-E6FC3778A11E}" dt="2021-11-09T09:40:15.743" v="75"/>
          <ac:grpSpMkLst>
            <pc:docMk/>
            <pc:sldMk cId="1962236754" sldId="259"/>
            <ac:grpSpMk id="3" creationId="{B9BB57F3-4444-1348-8ECF-B6D69A5F587D}"/>
          </ac:grpSpMkLst>
        </pc:grpChg>
        <pc:picChg chg="mod">
          <ac:chgData name="1018800548@qq.com" userId="61ec9c3f4fa49644" providerId="LiveId" clId="{3F299DA3-CB10-8B41-8294-E6FC3778A11E}" dt="2021-11-09T09:40:15.743" v="75"/>
          <ac:picMkLst>
            <pc:docMk/>
            <pc:sldMk cId="1962236754" sldId="259"/>
            <ac:picMk id="2" creationId="{ACDCC3EF-EB84-B34B-A754-A7E647CB1493}"/>
          </ac:picMkLst>
        </pc:picChg>
      </pc:sldChg>
      <pc:sldChg chg="addSp modSp">
        <pc:chgData name="1018800548@qq.com" userId="61ec9c3f4fa49644" providerId="LiveId" clId="{3F299DA3-CB10-8B41-8294-E6FC3778A11E}" dt="2021-11-09T09:48:59.843" v="140" actId="790"/>
        <pc:sldMkLst>
          <pc:docMk/>
          <pc:sldMk cId="3915002622" sldId="260"/>
        </pc:sldMkLst>
        <pc:spChg chg="mod">
          <ac:chgData name="1018800548@qq.com" userId="61ec9c3f4fa49644" providerId="LiveId" clId="{3F299DA3-CB10-8B41-8294-E6FC3778A11E}" dt="2021-11-09T09:48:59.843" v="140" actId="790"/>
          <ac:spMkLst>
            <pc:docMk/>
            <pc:sldMk cId="3915002622" sldId="260"/>
            <ac:spMk id="4" creationId="{E0E548DC-921D-674C-9938-16FDC27373B1}"/>
          </ac:spMkLst>
        </pc:spChg>
        <pc:spChg chg="mod">
          <ac:chgData name="1018800548@qq.com" userId="61ec9c3f4fa49644" providerId="LiveId" clId="{3F299DA3-CB10-8B41-8294-E6FC3778A11E}" dt="2021-11-09T09:47:40.490" v="135" actId="207"/>
          <ac:spMkLst>
            <pc:docMk/>
            <pc:sldMk cId="3915002622" sldId="260"/>
            <ac:spMk id="5" creationId="{B38C9165-2405-2E4B-BBCC-EEB834999E7F}"/>
          </ac:spMkLst>
        </pc:spChg>
        <pc:grpChg chg="add mod">
          <ac:chgData name="1018800548@qq.com" userId="61ec9c3f4fa49644" providerId="LiveId" clId="{3F299DA3-CB10-8B41-8294-E6FC3778A11E}" dt="2021-11-09T09:40:15.743" v="75"/>
          <ac:grpSpMkLst>
            <pc:docMk/>
            <pc:sldMk cId="3915002622" sldId="260"/>
            <ac:grpSpMk id="3" creationId="{42151CF4-5192-2C4A-8CF4-61ABE7316640}"/>
          </ac:grpSpMkLst>
        </pc:grpChg>
        <pc:picChg chg="mod">
          <ac:chgData name="1018800548@qq.com" userId="61ec9c3f4fa49644" providerId="LiveId" clId="{3F299DA3-CB10-8B41-8294-E6FC3778A11E}" dt="2021-11-09T09:40:15.743" v="75"/>
          <ac:picMkLst>
            <pc:docMk/>
            <pc:sldMk cId="3915002622" sldId="260"/>
            <ac:picMk id="2" creationId="{529EF917-67CC-F541-A5EE-83803708497C}"/>
          </ac:picMkLst>
        </pc:picChg>
      </pc:sldChg>
      <pc:sldChg chg="addSp modSp">
        <pc:chgData name="1018800548@qq.com" userId="61ec9c3f4fa49644" providerId="LiveId" clId="{3F299DA3-CB10-8B41-8294-E6FC3778A11E}" dt="2021-11-09T09:49:10.076" v="141" actId="790"/>
        <pc:sldMkLst>
          <pc:docMk/>
          <pc:sldMk cId="191706423" sldId="261"/>
        </pc:sldMkLst>
        <pc:spChg chg="mod">
          <ac:chgData name="1018800548@qq.com" userId="61ec9c3f4fa49644" providerId="LiveId" clId="{3F299DA3-CB10-8B41-8294-E6FC3778A11E}" dt="2021-11-09T09:49:10.076" v="141" actId="790"/>
          <ac:spMkLst>
            <pc:docMk/>
            <pc:sldMk cId="191706423" sldId="261"/>
            <ac:spMk id="4" creationId="{E3BF91C2-1563-BF40-B36D-5462A37FFD8D}"/>
          </ac:spMkLst>
        </pc:spChg>
        <pc:spChg chg="mod">
          <ac:chgData name="1018800548@qq.com" userId="61ec9c3f4fa49644" providerId="LiveId" clId="{3F299DA3-CB10-8B41-8294-E6FC3778A11E}" dt="2021-11-09T09:40:12.948" v="74"/>
          <ac:spMkLst>
            <pc:docMk/>
            <pc:sldMk cId="191706423" sldId="261"/>
            <ac:spMk id="5" creationId="{B8A31320-D7CD-8E41-8FEA-2383230D050D}"/>
          </ac:spMkLst>
        </pc:spChg>
        <pc:grpChg chg="add mod">
          <ac:chgData name="1018800548@qq.com" userId="61ec9c3f4fa49644" providerId="LiveId" clId="{3F299DA3-CB10-8B41-8294-E6FC3778A11E}" dt="2021-11-09T09:40:15.743" v="75"/>
          <ac:grpSpMkLst>
            <pc:docMk/>
            <pc:sldMk cId="191706423" sldId="261"/>
            <ac:grpSpMk id="3" creationId="{8A0870A2-E6D3-D84B-94AA-A37527C2EBAC}"/>
          </ac:grpSpMkLst>
        </pc:grpChg>
        <pc:picChg chg="mod">
          <ac:chgData name="1018800548@qq.com" userId="61ec9c3f4fa49644" providerId="LiveId" clId="{3F299DA3-CB10-8B41-8294-E6FC3778A11E}" dt="2021-11-09T09:40:15.743" v="75"/>
          <ac:picMkLst>
            <pc:docMk/>
            <pc:sldMk cId="191706423" sldId="261"/>
            <ac:picMk id="2" creationId="{944BF753-BFA7-4443-8A6A-153B3C74013F}"/>
          </ac:picMkLst>
        </pc:picChg>
      </pc:sldChg>
      <pc:sldMasterChg chg="modSp modSldLayout">
        <pc:chgData name="1018800548@qq.com" userId="61ec9c3f4fa49644" providerId="LiveId" clId="{3F299DA3-CB10-8B41-8294-E6FC3778A11E}" dt="2021-11-09T09:40:12.948" v="74"/>
        <pc:sldMasterMkLst>
          <pc:docMk/>
          <pc:sldMasterMk cId="1889614311" sldId="2147483648"/>
        </pc:sldMasterMkLst>
        <pc:spChg chg="mod">
          <ac:chgData name="1018800548@qq.com" userId="61ec9c3f4fa49644" providerId="LiveId" clId="{3F299DA3-CB10-8B41-8294-E6FC3778A11E}" dt="2021-11-09T09:40:12.948" v="74"/>
          <ac:spMkLst>
            <pc:docMk/>
            <pc:sldMasterMk cId="1889614311" sldId="2147483648"/>
            <ac:spMk id="2" creationId="{8EBEE11A-9CB9-984C-AF8D-652866C56832}"/>
          </ac:spMkLst>
        </pc:spChg>
        <pc:spChg chg="mod">
          <ac:chgData name="1018800548@qq.com" userId="61ec9c3f4fa49644" providerId="LiveId" clId="{3F299DA3-CB10-8B41-8294-E6FC3778A11E}" dt="2021-11-09T09:40:12.948" v="74"/>
          <ac:spMkLst>
            <pc:docMk/>
            <pc:sldMasterMk cId="1889614311" sldId="2147483648"/>
            <ac:spMk id="3" creationId="{C5251EE4-023F-1949-A3BB-48B07DBE5941}"/>
          </ac:spMkLst>
        </pc:spChg>
        <pc:spChg chg="mod">
          <ac:chgData name="1018800548@qq.com" userId="61ec9c3f4fa49644" providerId="LiveId" clId="{3F299DA3-CB10-8B41-8294-E6FC3778A11E}" dt="2021-11-09T09:40:12.948" v="74"/>
          <ac:spMkLst>
            <pc:docMk/>
            <pc:sldMasterMk cId="1889614311" sldId="2147483648"/>
            <ac:spMk id="4" creationId="{57D30993-A88D-FF47-8884-5B8788B82914}"/>
          </ac:spMkLst>
        </pc:spChg>
        <pc:spChg chg="mod">
          <ac:chgData name="1018800548@qq.com" userId="61ec9c3f4fa49644" providerId="LiveId" clId="{3F299DA3-CB10-8B41-8294-E6FC3778A11E}" dt="2021-11-09T09:40:12.948" v="74"/>
          <ac:spMkLst>
            <pc:docMk/>
            <pc:sldMasterMk cId="1889614311" sldId="2147483648"/>
            <ac:spMk id="5" creationId="{C951C782-786D-3D4C-AF0F-8E2637118DDF}"/>
          </ac:spMkLst>
        </pc:spChg>
        <pc:spChg chg="mod">
          <ac:chgData name="1018800548@qq.com" userId="61ec9c3f4fa49644" providerId="LiveId" clId="{3F299DA3-CB10-8B41-8294-E6FC3778A11E}" dt="2021-11-09T09:40:12.948" v="74"/>
          <ac:spMkLst>
            <pc:docMk/>
            <pc:sldMasterMk cId="1889614311" sldId="2147483648"/>
            <ac:spMk id="6" creationId="{8334E489-E9A5-5F40-ACA8-086C3C4A019D}"/>
          </ac:spMkLst>
        </pc:spChg>
        <pc:sldLayoutChg chg="modSp">
          <pc:chgData name="1018800548@qq.com" userId="61ec9c3f4fa49644" providerId="LiveId" clId="{3F299DA3-CB10-8B41-8294-E6FC3778A11E}" dt="2021-11-09T09:40:12.948" v="74"/>
          <pc:sldLayoutMkLst>
            <pc:docMk/>
            <pc:sldMasterMk cId="1889614311" sldId="2147483648"/>
            <pc:sldLayoutMk cId="3332416822" sldId="2147483649"/>
          </pc:sldLayoutMkLst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3332416822" sldId="2147483649"/>
              <ac:spMk id="2" creationId="{273367FF-3991-3F4D-A8A6-0F5A42C86A47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3332416822" sldId="2147483649"/>
              <ac:spMk id="3" creationId="{19A33FE5-821D-974C-B5DD-95C93D10C5F5}"/>
            </ac:spMkLst>
          </pc:spChg>
        </pc:sldLayoutChg>
        <pc:sldLayoutChg chg="modSp">
          <pc:chgData name="1018800548@qq.com" userId="61ec9c3f4fa49644" providerId="LiveId" clId="{3F299DA3-CB10-8B41-8294-E6FC3778A11E}" dt="2021-11-09T09:40:12.948" v="74"/>
          <pc:sldLayoutMkLst>
            <pc:docMk/>
            <pc:sldMasterMk cId="1889614311" sldId="2147483648"/>
            <pc:sldLayoutMk cId="1876351931" sldId="2147483651"/>
          </pc:sldLayoutMkLst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1876351931" sldId="2147483651"/>
              <ac:spMk id="2" creationId="{C3582183-5ECD-8F46-B9C2-43EE8A201ABC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1876351931" sldId="2147483651"/>
              <ac:spMk id="3" creationId="{366AF8FC-FD42-AF4F-953A-B918DAFF1450}"/>
            </ac:spMkLst>
          </pc:spChg>
        </pc:sldLayoutChg>
        <pc:sldLayoutChg chg="modSp">
          <pc:chgData name="1018800548@qq.com" userId="61ec9c3f4fa49644" providerId="LiveId" clId="{3F299DA3-CB10-8B41-8294-E6FC3778A11E}" dt="2021-11-09T09:40:12.948" v="74"/>
          <pc:sldLayoutMkLst>
            <pc:docMk/>
            <pc:sldMasterMk cId="1889614311" sldId="2147483648"/>
            <pc:sldLayoutMk cId="3539824436" sldId="2147483652"/>
          </pc:sldLayoutMkLst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3539824436" sldId="2147483652"/>
              <ac:spMk id="3" creationId="{87EE01BA-6D56-EC48-A07D-7364368F4311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3539824436" sldId="2147483652"/>
              <ac:spMk id="4" creationId="{5B86521A-60BC-FC41-B14E-16D53C1B9618}"/>
            </ac:spMkLst>
          </pc:spChg>
        </pc:sldLayoutChg>
        <pc:sldLayoutChg chg="modSp">
          <pc:chgData name="1018800548@qq.com" userId="61ec9c3f4fa49644" providerId="LiveId" clId="{3F299DA3-CB10-8B41-8294-E6FC3778A11E}" dt="2021-11-09T09:40:12.948" v="74"/>
          <pc:sldLayoutMkLst>
            <pc:docMk/>
            <pc:sldMasterMk cId="1889614311" sldId="2147483648"/>
            <pc:sldLayoutMk cId="4247909659" sldId="2147483653"/>
          </pc:sldLayoutMkLst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4247909659" sldId="2147483653"/>
              <ac:spMk id="2" creationId="{CCEFD3BA-FE03-8343-9CE9-5571CE40B5AC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4247909659" sldId="2147483653"/>
              <ac:spMk id="3" creationId="{BBD6C091-5000-F848-AAE0-C2137578E3C5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4247909659" sldId="2147483653"/>
              <ac:spMk id="4" creationId="{124FFB26-09A1-ED4F-9550-309EA00BAEE9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4247909659" sldId="2147483653"/>
              <ac:spMk id="5" creationId="{9E8B442B-CA55-CE47-BB0C-B8F9EFCC0D2F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4247909659" sldId="2147483653"/>
              <ac:spMk id="6" creationId="{1805ABA7-0946-2542-B0B6-B3E542E59662}"/>
            </ac:spMkLst>
          </pc:spChg>
        </pc:sldLayoutChg>
        <pc:sldLayoutChg chg="modSp">
          <pc:chgData name="1018800548@qq.com" userId="61ec9c3f4fa49644" providerId="LiveId" clId="{3F299DA3-CB10-8B41-8294-E6FC3778A11E}" dt="2021-11-09T09:40:12.948" v="74"/>
          <pc:sldLayoutMkLst>
            <pc:docMk/>
            <pc:sldMasterMk cId="1889614311" sldId="2147483648"/>
            <pc:sldLayoutMk cId="1183734206" sldId="2147483656"/>
          </pc:sldLayoutMkLst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1183734206" sldId="2147483656"/>
              <ac:spMk id="2" creationId="{6CB3F2C5-AF41-7143-9F4B-6CEE7F8BB253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1183734206" sldId="2147483656"/>
              <ac:spMk id="3" creationId="{754F8171-58E2-4D44-9E14-BFD8A372AF4F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1183734206" sldId="2147483656"/>
              <ac:spMk id="4" creationId="{115603E5-BCD6-0B45-8EFF-5FCB0FBEBD97}"/>
            </ac:spMkLst>
          </pc:spChg>
        </pc:sldLayoutChg>
        <pc:sldLayoutChg chg="modSp">
          <pc:chgData name="1018800548@qq.com" userId="61ec9c3f4fa49644" providerId="LiveId" clId="{3F299DA3-CB10-8B41-8294-E6FC3778A11E}" dt="2021-11-09T09:40:12.948" v="74"/>
          <pc:sldLayoutMkLst>
            <pc:docMk/>
            <pc:sldMasterMk cId="1889614311" sldId="2147483648"/>
            <pc:sldLayoutMk cId="2137436632" sldId="2147483657"/>
          </pc:sldLayoutMkLst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2137436632" sldId="2147483657"/>
              <ac:spMk id="2" creationId="{1EA9EA99-E8E6-4D4F-BD7A-7C1993951AB2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2137436632" sldId="2147483657"/>
              <ac:spMk id="3" creationId="{CCE6C3A2-9E7F-DE44-9D25-0B09AEF2F225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2137436632" sldId="2147483657"/>
              <ac:spMk id="4" creationId="{C2653E58-FECF-8F49-94BA-00C624AA49CF}"/>
            </ac:spMkLst>
          </pc:spChg>
        </pc:sldLayoutChg>
        <pc:sldLayoutChg chg="modSp">
          <pc:chgData name="1018800548@qq.com" userId="61ec9c3f4fa49644" providerId="LiveId" clId="{3F299DA3-CB10-8B41-8294-E6FC3778A11E}" dt="2021-11-09T09:40:12.948" v="74"/>
          <pc:sldLayoutMkLst>
            <pc:docMk/>
            <pc:sldMasterMk cId="1889614311" sldId="2147483648"/>
            <pc:sldLayoutMk cId="1134019150" sldId="2147483659"/>
          </pc:sldLayoutMkLst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1134019150" sldId="2147483659"/>
              <ac:spMk id="2" creationId="{01F30D86-B682-E843-A19F-765DC11796BA}"/>
            </ac:spMkLst>
          </pc:spChg>
          <pc:spChg chg="mod">
            <ac:chgData name="1018800548@qq.com" userId="61ec9c3f4fa49644" providerId="LiveId" clId="{3F299DA3-CB10-8B41-8294-E6FC3778A11E}" dt="2021-11-09T09:40:12.948" v="74"/>
            <ac:spMkLst>
              <pc:docMk/>
              <pc:sldMasterMk cId="1889614311" sldId="2147483648"/>
              <pc:sldLayoutMk cId="1134019150" sldId="2147483659"/>
              <ac:spMk id="3" creationId="{4BEBA0C4-4318-964D-9FD1-9A13CEC2275A}"/>
            </ac:spMkLst>
          </pc:spChg>
        </pc:sldLayoutChg>
      </pc:sldMasterChg>
      <pc:sldMasterChg chg="modSp modSldLayout">
        <pc:chgData name="1018800548@qq.com" userId="61ec9c3f4fa49644" providerId="LiveId" clId="{3F299DA3-CB10-8B41-8294-E6FC3778A11E}" dt="2021-11-09T09:40:15.743" v="75"/>
        <pc:sldMasterMkLst>
          <pc:docMk/>
          <pc:sldMasterMk cId="418644356" sldId="2147483660"/>
        </pc:sldMasterMkLst>
        <pc:spChg chg="mod">
          <ac:chgData name="1018800548@qq.com" userId="61ec9c3f4fa49644" providerId="LiveId" clId="{3F299DA3-CB10-8B41-8294-E6FC3778A11E}" dt="2021-11-09T09:40:15.743" v="75"/>
          <ac:spMkLst>
            <pc:docMk/>
            <pc:sldMasterMk cId="418644356" sldId="2147483660"/>
            <ac:spMk id="2" creationId="{00000000-0000-0000-0000-000000000000}"/>
          </ac:spMkLst>
        </pc:spChg>
        <pc:spChg chg="mod">
          <ac:chgData name="1018800548@qq.com" userId="61ec9c3f4fa49644" providerId="LiveId" clId="{3F299DA3-CB10-8B41-8294-E6FC3778A11E}" dt="2021-11-09T09:40:15.743" v="75"/>
          <ac:spMkLst>
            <pc:docMk/>
            <pc:sldMasterMk cId="418644356" sldId="2147483660"/>
            <ac:spMk id="3" creationId="{00000000-0000-0000-0000-000000000000}"/>
          </ac:spMkLst>
        </pc:spChg>
        <pc:spChg chg="mod">
          <ac:chgData name="1018800548@qq.com" userId="61ec9c3f4fa49644" providerId="LiveId" clId="{3F299DA3-CB10-8B41-8294-E6FC3778A11E}" dt="2021-11-09T09:40:15.743" v="75"/>
          <ac:spMkLst>
            <pc:docMk/>
            <pc:sldMasterMk cId="418644356" sldId="2147483660"/>
            <ac:spMk id="4" creationId="{00000000-0000-0000-0000-000000000000}"/>
          </ac:spMkLst>
        </pc:spChg>
        <pc:spChg chg="mod">
          <ac:chgData name="1018800548@qq.com" userId="61ec9c3f4fa49644" providerId="LiveId" clId="{3F299DA3-CB10-8B41-8294-E6FC3778A11E}" dt="2021-11-09T09:40:15.743" v="75"/>
          <ac:spMkLst>
            <pc:docMk/>
            <pc:sldMasterMk cId="418644356" sldId="2147483660"/>
            <ac:spMk id="5" creationId="{00000000-0000-0000-0000-000000000000}"/>
          </ac:spMkLst>
        </pc:spChg>
        <pc:spChg chg="mod">
          <ac:chgData name="1018800548@qq.com" userId="61ec9c3f4fa49644" providerId="LiveId" clId="{3F299DA3-CB10-8B41-8294-E6FC3778A11E}" dt="2021-11-09T09:40:15.743" v="75"/>
          <ac:spMkLst>
            <pc:docMk/>
            <pc:sldMasterMk cId="418644356" sldId="2147483660"/>
            <ac:spMk id="6" creationId="{00000000-0000-0000-0000-000000000000}"/>
          </ac:spMkLst>
        </pc:spChg>
        <pc:sldLayoutChg chg="modSp">
          <pc:chgData name="1018800548@qq.com" userId="61ec9c3f4fa49644" providerId="LiveId" clId="{3F299DA3-CB10-8B41-8294-E6FC3778A11E}" dt="2021-11-09T09:40:15.743" v="75"/>
          <pc:sldLayoutMkLst>
            <pc:docMk/>
            <pc:sldMasterMk cId="418644356" sldId="2147483660"/>
            <pc:sldLayoutMk cId="3014165949" sldId="2147483661"/>
          </pc:sldLayoutMkLst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3014165949" sldId="2147483661"/>
              <ac:spMk id="2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3014165949" sldId="2147483661"/>
              <ac:spMk id="3" creationId="{00000000-0000-0000-0000-000000000000}"/>
            </ac:spMkLst>
          </pc:spChg>
        </pc:sldLayoutChg>
        <pc:sldLayoutChg chg="modSp">
          <pc:chgData name="1018800548@qq.com" userId="61ec9c3f4fa49644" providerId="LiveId" clId="{3F299DA3-CB10-8B41-8294-E6FC3778A11E}" dt="2021-11-09T09:40:15.743" v="75"/>
          <pc:sldLayoutMkLst>
            <pc:docMk/>
            <pc:sldMasterMk cId="418644356" sldId="2147483660"/>
            <pc:sldLayoutMk cId="510057116" sldId="2147483663"/>
          </pc:sldLayoutMkLst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510057116" sldId="2147483663"/>
              <ac:spMk id="2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510057116" sldId="2147483663"/>
              <ac:spMk id="3" creationId="{00000000-0000-0000-0000-000000000000}"/>
            </ac:spMkLst>
          </pc:spChg>
        </pc:sldLayoutChg>
        <pc:sldLayoutChg chg="modSp">
          <pc:chgData name="1018800548@qq.com" userId="61ec9c3f4fa49644" providerId="LiveId" clId="{3F299DA3-CB10-8B41-8294-E6FC3778A11E}" dt="2021-11-09T09:40:15.743" v="75"/>
          <pc:sldLayoutMkLst>
            <pc:docMk/>
            <pc:sldMasterMk cId="418644356" sldId="2147483660"/>
            <pc:sldLayoutMk cId="1677409650" sldId="2147483664"/>
          </pc:sldLayoutMkLst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677409650" sldId="2147483664"/>
              <ac:spMk id="3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677409650" sldId="2147483664"/>
              <ac:spMk id="4" creationId="{00000000-0000-0000-0000-000000000000}"/>
            </ac:spMkLst>
          </pc:spChg>
        </pc:sldLayoutChg>
        <pc:sldLayoutChg chg="modSp">
          <pc:chgData name="1018800548@qq.com" userId="61ec9c3f4fa49644" providerId="LiveId" clId="{3F299DA3-CB10-8B41-8294-E6FC3778A11E}" dt="2021-11-09T09:40:15.743" v="75"/>
          <pc:sldLayoutMkLst>
            <pc:docMk/>
            <pc:sldMasterMk cId="418644356" sldId="2147483660"/>
            <pc:sldLayoutMk cId="2419219754" sldId="2147483665"/>
          </pc:sldLayoutMkLst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2419219754" sldId="2147483665"/>
              <ac:spMk id="2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2419219754" sldId="2147483665"/>
              <ac:spMk id="3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2419219754" sldId="2147483665"/>
              <ac:spMk id="4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2419219754" sldId="2147483665"/>
              <ac:spMk id="5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2419219754" sldId="2147483665"/>
              <ac:spMk id="6" creationId="{00000000-0000-0000-0000-000000000000}"/>
            </ac:spMkLst>
          </pc:spChg>
        </pc:sldLayoutChg>
        <pc:sldLayoutChg chg="modSp">
          <pc:chgData name="1018800548@qq.com" userId="61ec9c3f4fa49644" providerId="LiveId" clId="{3F299DA3-CB10-8B41-8294-E6FC3778A11E}" dt="2021-11-09T09:40:15.743" v="75"/>
          <pc:sldLayoutMkLst>
            <pc:docMk/>
            <pc:sldMasterMk cId="418644356" sldId="2147483660"/>
            <pc:sldLayoutMk cId="1243288473" sldId="2147483668"/>
          </pc:sldLayoutMkLst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243288473" sldId="2147483668"/>
              <ac:spMk id="2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243288473" sldId="2147483668"/>
              <ac:spMk id="3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243288473" sldId="2147483668"/>
              <ac:spMk id="4" creationId="{00000000-0000-0000-0000-000000000000}"/>
            </ac:spMkLst>
          </pc:spChg>
        </pc:sldLayoutChg>
        <pc:sldLayoutChg chg="modSp">
          <pc:chgData name="1018800548@qq.com" userId="61ec9c3f4fa49644" providerId="LiveId" clId="{3F299DA3-CB10-8B41-8294-E6FC3778A11E}" dt="2021-11-09T09:40:15.743" v="75"/>
          <pc:sldLayoutMkLst>
            <pc:docMk/>
            <pc:sldMasterMk cId="418644356" sldId="2147483660"/>
            <pc:sldLayoutMk cId="1579016563" sldId="2147483669"/>
          </pc:sldLayoutMkLst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579016563" sldId="2147483669"/>
              <ac:spMk id="2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579016563" sldId="2147483669"/>
              <ac:spMk id="3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579016563" sldId="2147483669"/>
              <ac:spMk id="4" creationId="{00000000-0000-0000-0000-000000000000}"/>
            </ac:spMkLst>
          </pc:spChg>
        </pc:sldLayoutChg>
        <pc:sldLayoutChg chg="modSp">
          <pc:chgData name="1018800548@qq.com" userId="61ec9c3f4fa49644" providerId="LiveId" clId="{3F299DA3-CB10-8B41-8294-E6FC3778A11E}" dt="2021-11-09T09:40:15.743" v="75"/>
          <pc:sldLayoutMkLst>
            <pc:docMk/>
            <pc:sldMasterMk cId="418644356" sldId="2147483660"/>
            <pc:sldLayoutMk cId="1227031099" sldId="2147483671"/>
          </pc:sldLayoutMkLst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227031099" sldId="2147483671"/>
              <ac:spMk id="2" creationId="{00000000-0000-0000-0000-000000000000}"/>
            </ac:spMkLst>
          </pc:spChg>
          <pc:spChg chg="mod">
            <ac:chgData name="1018800548@qq.com" userId="61ec9c3f4fa49644" providerId="LiveId" clId="{3F299DA3-CB10-8B41-8294-E6FC3778A11E}" dt="2021-11-09T09:40:15.743" v="75"/>
            <ac:spMkLst>
              <pc:docMk/>
              <pc:sldMasterMk cId="418644356" sldId="2147483660"/>
              <pc:sldLayoutMk cId="122703109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Lisa Weinmann" userId="88b9c88f3b3af968" providerId="Windows Live" clId="Web-{A1DB5462-DC1B-45D0-BAA9-6C60B2ECBC6D}"/>
    <pc:docChg chg="">
      <pc:chgData name="Lisa Weinmann" userId="88b9c88f3b3af968" providerId="Windows Live" clId="Web-{A1DB5462-DC1B-45D0-BAA9-6C60B2ECBC6D}" dt="2021-11-08T18:48:29.918" v="0"/>
      <pc:docMkLst>
        <pc:docMk/>
      </pc:docMkLst>
      <pc:sldChg chg="modCm">
        <pc:chgData name="Lisa Weinmann" userId="88b9c88f3b3af968" providerId="Windows Live" clId="Web-{A1DB5462-DC1B-45D0-BAA9-6C60B2ECBC6D}" dt="2021-11-08T18:48:29.918" v="0"/>
        <pc:sldMkLst>
          <pc:docMk/>
          <pc:sldMk cId="1416990957" sldId="256"/>
        </pc:sldMkLst>
      </pc:sldChg>
    </pc:docChg>
  </pc:docChgLst>
</pc:chgInfo>
</file>

<file path=ppt/comments/modernComment_100_547590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5CE2E7-AA87-4DF4-B54D-C6DEBFCD438F}" authorId="{A468A75E-2770-8E44-90F3-9CFFBEB9D8F8}" created="2021-11-08T06:45:52.030">
    <pc:sldMkLst xmlns:pc="http://schemas.microsoft.com/office/powerpoint/2013/main/command">
      <pc:docMk/>
      <pc:sldMk cId="1416990957" sldId="256"/>
    </pc:sldMkLst>
    <p188:txBody>
      <a:bodyPr/>
      <a:lstStyle/>
      <a:p>
        <a:r>
          <a:rPr lang="de-DE"/>
          <a:t>as seeker: notification if own request is commented</a:t>
        </a:r>
      </a:p>
    </p188:txBody>
  </p188:cm>
  <p188:cm id="{CACD2099-699B-4D3B-B33D-916D25E7D42F}" authorId="{A468A75E-2770-8E44-90F3-9CFFBEB9D8F8}" created="2021-11-08T06:46:23.203">
    <pc:sldMkLst xmlns:pc="http://schemas.microsoft.com/office/powerpoint/2013/main/command">
      <pc:docMk/>
      <pc:sldMk cId="1416990957" sldId="256"/>
    </pc:sldMkLst>
    <p188:replyLst>
      <p188:reply id="{9F8509BE-4456-4D1F-B18E-6C5C198C5C9C}" authorId="{A468A75E-2770-8E44-90F3-9CFFBEB9D8F8}" created="2021-11-08T06:46:52.672">
        <p188:txBody>
          <a:bodyPr/>
          <a:lstStyle/>
          <a:p>
            <a:r>
              <a:rPr lang="de-DE"/>
              <a:t>problem with radius</a:t>
            </a:r>
          </a:p>
        </p188:txBody>
      </p188:reply>
    </p188:replyLst>
    <p188:txBody>
      <a:bodyPr/>
      <a:lstStyle/>
      <a:p>
        <a:r>
          <a:rPr lang="de-DE"/>
          <a:t>as provider: notification if suitable request (according to keyword) has been advertised</a:t>
        </a:r>
      </a:p>
    </p188:txBody>
  </p188:cm>
  <p188:cm id="{28B88EF6-2643-468E-A918-2C97C4E7E1A6}" authorId="{A468A75E-2770-8E44-90F3-9CFFBEB9D8F8}" created="2021-11-08T09:01:57.198">
    <pc:sldMkLst xmlns:pc="http://schemas.microsoft.com/office/powerpoint/2013/main/command">
      <pc:docMk/>
      <pc:sldMk cId="1416990957" sldId="256"/>
    </pc:sldMkLst>
    <p188:replyLst>
      <p188:reply id="{C5044EA6-B5A8-4AC8-B723-A4BA6AE26415}" authorId="{A468A75E-2770-8E44-90F3-9CFFBEB9D8F8}" created="2021-11-08T18:48:29.918">
        <p188:txBody>
          <a:bodyPr/>
          <a:lstStyle/>
          <a:p>
            <a:r>
              <a:rPr lang="de-DE"/>
              <a:t>TA: it´s good, if chats, comments and "notifications on suitable requests" are separate</a:t>
            </a:r>
          </a:p>
        </p188:txBody>
      </p188:reply>
    </p188:replyLst>
    <p188:txBody>
      <a:bodyPr/>
      <a:lstStyle/>
      <a:p>
        <a:r>
          <a:rPr lang="de-DE"/>
          <a:t>one notification page for all kind of notification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3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38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8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3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1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7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65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6A10-9749-2A40-8DD1-9C97B36E90EE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F7D2-2A8A-314C-98ED-81191630B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1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547590ED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556E277-37FD-0E47-9150-1D359515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40" y="857250"/>
            <a:ext cx="3974523" cy="51435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9A3F0FE-B584-7C4E-B031-C19188AE7FBD}"/>
              </a:ext>
            </a:extLst>
          </p:cNvPr>
          <p:cNvGrpSpPr/>
          <p:nvPr/>
        </p:nvGrpSpPr>
        <p:grpSpPr>
          <a:xfrm>
            <a:off x="2029778" y="1611630"/>
            <a:ext cx="2717483" cy="1753657"/>
            <a:chOff x="742950" y="1085850"/>
            <a:chExt cx="3623310" cy="2338208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550459F-B1DD-5B48-A538-96A04A787ECF}"/>
                </a:ext>
              </a:extLst>
            </p:cNvPr>
            <p:cNvSpPr txBox="1"/>
            <p:nvPr/>
          </p:nvSpPr>
          <p:spPr>
            <a:xfrm>
              <a:off x="742950" y="1085850"/>
              <a:ext cx="36233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 5: Notifications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C9F006F-0711-8146-8E9B-18885AEDC0B4}"/>
                </a:ext>
              </a:extLst>
            </p:cNvPr>
            <p:cNvSpPr txBox="1"/>
            <p:nvPr/>
          </p:nvSpPr>
          <p:spPr>
            <a:xfrm>
              <a:off x="742950" y="1638955"/>
              <a:ext cx="3509010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Font typeface="+mj-lt"/>
                <a:buAutoNum type="arabicPeriod"/>
              </a:pPr>
              <a:r>
                <a:rPr lang="en-US" sz="1350" dirty="0"/>
                <a:t>Open Notification page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50000"/>
                    </a:schemeClr>
                  </a:solidFill>
                </a:rPr>
                <a:t>Open unread chat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50000"/>
                    </a:schemeClr>
                  </a:solidFill>
                </a:rPr>
                <a:t>Go back to notification page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50000"/>
                    </a:schemeClr>
                  </a:solidFill>
                </a:rPr>
                <a:t>Change to Comments channel</a:t>
              </a:r>
              <a:endParaRPr lang="de-DE" sz="135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50000"/>
                    </a:schemeClr>
                  </a:solidFill>
                </a:rPr>
                <a:t>Open unread comment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50000"/>
                    </a:schemeClr>
                  </a:solidFill>
                </a:rPr>
                <a:t>Completed</a:t>
              </a:r>
              <a:endParaRPr lang="de-DE" sz="13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90957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195F696-288D-2F4E-81FC-0982A10D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40" y="857250"/>
            <a:ext cx="3974523" cy="51435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8D8D491-DD26-AA4E-B746-534AC10DB916}"/>
              </a:ext>
            </a:extLst>
          </p:cNvPr>
          <p:cNvGrpSpPr/>
          <p:nvPr/>
        </p:nvGrpSpPr>
        <p:grpSpPr>
          <a:xfrm>
            <a:off x="2029778" y="1611630"/>
            <a:ext cx="2717483" cy="1753657"/>
            <a:chOff x="742950" y="1085850"/>
            <a:chExt cx="3623310" cy="2338208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353B4E9-803B-1546-991D-E3FFCA20BA69}"/>
                </a:ext>
              </a:extLst>
            </p:cNvPr>
            <p:cNvSpPr txBox="1"/>
            <p:nvPr/>
          </p:nvSpPr>
          <p:spPr>
            <a:xfrm>
              <a:off x="742950" y="1085850"/>
              <a:ext cx="36233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 5: Notifications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7C86334-D42F-0745-B3C9-76C1A8B4500A}"/>
                </a:ext>
              </a:extLst>
            </p:cNvPr>
            <p:cNvSpPr txBox="1"/>
            <p:nvPr/>
          </p:nvSpPr>
          <p:spPr>
            <a:xfrm>
              <a:off x="742950" y="1638955"/>
              <a:ext cx="3509010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Notification page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/>
                <a:t>Open unread chat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Go back to notification page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Change to Comments channel</a:t>
              </a:r>
              <a:endParaRPr lang="de-DE" sz="13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unread comment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  <a:endParaRPr lang="de-DE" sz="13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46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C344011-0085-9C4E-AC4D-B42185CE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40" y="857250"/>
            <a:ext cx="3974523" cy="51435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9D94CC-ECE0-CA4C-99F9-0280F2C480EF}"/>
              </a:ext>
            </a:extLst>
          </p:cNvPr>
          <p:cNvGrpSpPr/>
          <p:nvPr/>
        </p:nvGrpSpPr>
        <p:grpSpPr>
          <a:xfrm>
            <a:off x="2029778" y="1611630"/>
            <a:ext cx="2717483" cy="1753657"/>
            <a:chOff x="742950" y="1085850"/>
            <a:chExt cx="3623310" cy="2338208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614DB10-C1D2-7D44-B778-9DD8A9D905F9}"/>
                </a:ext>
              </a:extLst>
            </p:cNvPr>
            <p:cNvSpPr txBox="1"/>
            <p:nvPr/>
          </p:nvSpPr>
          <p:spPr>
            <a:xfrm>
              <a:off x="742950" y="1085850"/>
              <a:ext cx="36233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5: </a:t>
              </a:r>
              <a:r>
                <a:rPr lang="en-US" dirty="0"/>
                <a:t>Notifications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EFC5F3E-8B68-A547-A38F-B6D82F27A487}"/>
                </a:ext>
              </a:extLst>
            </p:cNvPr>
            <p:cNvSpPr txBox="1"/>
            <p:nvPr/>
          </p:nvSpPr>
          <p:spPr>
            <a:xfrm>
              <a:off x="742950" y="1638955"/>
              <a:ext cx="3509010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Notification page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unread chat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/>
                <a:t>Go back to notification page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Change to Comments channel</a:t>
              </a:r>
              <a:endParaRPr lang="de-DE" sz="13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unread comment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54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CDCC3EF-EB84-B34B-A754-A7E647CB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40" y="857250"/>
            <a:ext cx="3974523" cy="51435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9BB57F3-4444-1348-8ECF-B6D69A5F587D}"/>
              </a:ext>
            </a:extLst>
          </p:cNvPr>
          <p:cNvGrpSpPr/>
          <p:nvPr/>
        </p:nvGrpSpPr>
        <p:grpSpPr>
          <a:xfrm>
            <a:off x="2029778" y="1611630"/>
            <a:ext cx="2717483" cy="1753657"/>
            <a:chOff x="742950" y="1085850"/>
            <a:chExt cx="3623310" cy="2338208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7AF80B5-0A3F-DB49-83CC-A13992633A41}"/>
                </a:ext>
              </a:extLst>
            </p:cNvPr>
            <p:cNvSpPr txBox="1"/>
            <p:nvPr/>
          </p:nvSpPr>
          <p:spPr>
            <a:xfrm>
              <a:off x="742950" y="1085850"/>
              <a:ext cx="36233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 5: Notifications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A9BC515-07C0-F844-B632-E3AC0CF36418}"/>
                </a:ext>
              </a:extLst>
            </p:cNvPr>
            <p:cNvSpPr txBox="1"/>
            <p:nvPr/>
          </p:nvSpPr>
          <p:spPr>
            <a:xfrm>
              <a:off x="742950" y="1638955"/>
              <a:ext cx="3509010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Notification page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unread chat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Go back to notification page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/>
                <a:t>Change to Comments channel</a:t>
              </a:r>
              <a:endParaRPr lang="de-DE" sz="1350" dirty="0"/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unread comment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23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29EF917-67CC-F541-A5EE-83803708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40" y="857250"/>
            <a:ext cx="3974523" cy="51435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2151CF4-5192-2C4A-8CF4-61ABE7316640}"/>
              </a:ext>
            </a:extLst>
          </p:cNvPr>
          <p:cNvGrpSpPr/>
          <p:nvPr/>
        </p:nvGrpSpPr>
        <p:grpSpPr>
          <a:xfrm>
            <a:off x="2029778" y="1611630"/>
            <a:ext cx="2717483" cy="1753657"/>
            <a:chOff x="742950" y="1085850"/>
            <a:chExt cx="3623310" cy="2338208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0E548DC-921D-674C-9938-16FDC27373B1}"/>
                </a:ext>
              </a:extLst>
            </p:cNvPr>
            <p:cNvSpPr txBox="1"/>
            <p:nvPr/>
          </p:nvSpPr>
          <p:spPr>
            <a:xfrm>
              <a:off x="742950" y="1085850"/>
              <a:ext cx="36233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 5: Notifications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38C9165-2405-2E4B-BBCC-EEB834999E7F}"/>
                </a:ext>
              </a:extLst>
            </p:cNvPr>
            <p:cNvSpPr txBox="1"/>
            <p:nvPr/>
          </p:nvSpPr>
          <p:spPr>
            <a:xfrm>
              <a:off x="742950" y="1638955"/>
              <a:ext cx="3509010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Notification page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Open unread chat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Go back to notification page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Change to Comments channel</a:t>
              </a:r>
              <a:endParaRPr lang="de-DE" sz="13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/>
                <a:t>Open unread comment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</a:rPr>
                <a:t>Completed</a:t>
              </a:r>
              <a:endParaRPr lang="de-DE" sz="13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00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4BF753-BFA7-4443-8A6A-153B3C74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40" y="857250"/>
            <a:ext cx="3974523" cy="51435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A0870A2-E6D3-D84B-94AA-A37527C2EBAC}"/>
              </a:ext>
            </a:extLst>
          </p:cNvPr>
          <p:cNvGrpSpPr/>
          <p:nvPr/>
        </p:nvGrpSpPr>
        <p:grpSpPr>
          <a:xfrm>
            <a:off x="2029778" y="1611631"/>
            <a:ext cx="2717483" cy="1753657"/>
            <a:chOff x="742950" y="1085850"/>
            <a:chExt cx="3623310" cy="2338209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3BF91C2-1563-BF40-B36D-5462A37FFD8D}"/>
                </a:ext>
              </a:extLst>
            </p:cNvPr>
            <p:cNvSpPr txBox="1"/>
            <p:nvPr/>
          </p:nvSpPr>
          <p:spPr>
            <a:xfrm>
              <a:off x="742950" y="1085850"/>
              <a:ext cx="36233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 5: Notifications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8A31320-D7CD-8E41-8FEA-2383230D050D}"/>
                </a:ext>
              </a:extLst>
            </p:cNvPr>
            <p:cNvSpPr txBox="1"/>
            <p:nvPr/>
          </p:nvSpPr>
          <p:spPr>
            <a:xfrm>
              <a:off x="742950" y="1638955"/>
              <a:ext cx="350901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Font typeface="+mj-lt"/>
                <a:buAutoNum type="arabicPeriod"/>
              </a:pPr>
              <a:r>
                <a:rPr lang="en-US" sz="1350">
                  <a:solidFill>
                    <a:schemeClr val="bg1">
                      <a:lumMod val="65000"/>
                    </a:schemeClr>
                  </a:solidFill>
                </a:rPr>
                <a:t>Open Notification page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>
                  <a:solidFill>
                    <a:schemeClr val="bg1">
                      <a:lumMod val="65000"/>
                    </a:schemeClr>
                  </a:solidFill>
                </a:rPr>
                <a:t>Open unread chat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>
                  <a:solidFill>
                    <a:schemeClr val="bg1">
                      <a:lumMod val="65000"/>
                    </a:schemeClr>
                  </a:solidFill>
                </a:rPr>
                <a:t>Go back to notification page 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>
                  <a:solidFill>
                    <a:schemeClr val="bg1">
                      <a:lumMod val="65000"/>
                    </a:schemeClr>
                  </a:solidFill>
                </a:rPr>
                <a:t>Change to Comments channel</a:t>
              </a:r>
              <a:endParaRPr lang="de-DE" sz="1350">
                <a:solidFill>
                  <a:schemeClr val="bg1">
                    <a:lumMod val="65000"/>
                  </a:schemeClr>
                </a:solidFill>
              </a:endParaRPr>
            </a:p>
            <a:p>
              <a:pPr marL="257175" indent="-257175">
                <a:buFont typeface="+mj-lt"/>
                <a:buAutoNum type="arabicPeriod"/>
              </a:pPr>
              <a:r>
                <a:rPr lang="en-US" sz="1350">
                  <a:solidFill>
                    <a:schemeClr val="bg1">
                      <a:lumMod val="65000"/>
                    </a:schemeClr>
                  </a:solidFill>
                </a:rPr>
                <a:t>Open unread comment</a:t>
              </a:r>
            </a:p>
            <a:p>
              <a:pPr marL="257175" indent="-257175">
                <a:buFont typeface="+mj-lt"/>
                <a:buAutoNum type="arabicPeriod"/>
              </a:pPr>
              <a:r>
                <a:rPr lang="en-US" sz="1350"/>
                <a:t>Completed</a:t>
              </a:r>
              <a:endParaRPr lang="de-DE" sz="1350"/>
            </a:p>
          </p:txBody>
        </p:sp>
      </p:grpSp>
    </p:spTree>
    <p:extLst>
      <p:ext uri="{BB962C8B-B14F-4D97-AF65-F5344CB8AC3E}">
        <p14:creationId xmlns:p14="http://schemas.microsoft.com/office/powerpoint/2010/main" val="19170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</Words>
  <Application>Microsoft Macintosh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1018800548@qq.com</dc:creator>
  <cp:lastModifiedBy>1018800548@qq.com</cp:lastModifiedBy>
  <cp:revision>1</cp:revision>
  <dcterms:created xsi:type="dcterms:W3CDTF">2021-11-07T04:04:06Z</dcterms:created>
  <dcterms:modified xsi:type="dcterms:W3CDTF">2021-11-09T09:49:12Z</dcterms:modified>
</cp:coreProperties>
</file>