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DD0FCB58.xml" ContentType="application/vnd.ms-powerpoint.comments+xml"/>
  <Override PartName="/ppt/comments/modernComment_102_953AE69C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2" r:id="rId5"/>
    <p:sldId id="264" r:id="rId6"/>
    <p:sldId id="265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468A75E-2770-8E44-90F3-9CFFBEB9D8F8}" name="Lisa Weinmann" initials="LW" userId="88b9c88f3b3af96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41CEE7-CC66-4F7E-9E7E-E64CAFCA4C83}" v="4" dt="2021-11-08T19:01:14.834"/>
    <p1510:client id="{3F1A7F68-79E0-479C-8B9D-8034CDFCC768}" v="1" dt="2021-11-08T09:05:35.087"/>
    <p1510:client id="{9A8C191A-070D-4771-B27D-A4F45CF76008}" v="1" dt="2021-11-08T09:06:47.266"/>
    <p1510:client id="{FD13C299-9F07-4463-8261-ADD3B079A7EE}" v="2" dt="2021-11-08T06:53:27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Weinmann" userId="88b9c88f3b3af968" providerId="Windows Live" clId="Web-{2841CEE7-CC66-4F7E-9E7E-E64CAFCA4C83}"/>
    <pc:docChg chg="">
      <pc:chgData name="Lisa Weinmann" userId="88b9c88f3b3af968" providerId="Windows Live" clId="Web-{2841CEE7-CC66-4F7E-9E7E-E64CAFCA4C83}" dt="2021-11-08T19:01:14.834" v="3"/>
      <pc:docMkLst>
        <pc:docMk/>
      </pc:docMkLst>
      <pc:sldChg chg="addCm">
        <pc:chgData name="Lisa Weinmann" userId="88b9c88f3b3af968" providerId="Windows Live" clId="Web-{2841CEE7-CC66-4F7E-9E7E-E64CAFCA4C83}" dt="2021-11-08T18:56:50.578" v="0"/>
        <pc:sldMkLst>
          <pc:docMk/>
          <pc:sldMk cId="3708799832" sldId="257"/>
        </pc:sldMkLst>
      </pc:sldChg>
      <pc:sldChg chg="addCm modCm">
        <pc:chgData name="Lisa Weinmann" userId="88b9c88f3b3af968" providerId="Windows Live" clId="Web-{2841CEE7-CC66-4F7E-9E7E-E64CAFCA4C83}" dt="2021-11-08T19:01:14.834" v="3"/>
        <pc:sldMkLst>
          <pc:docMk/>
          <pc:sldMk cId="2503665308" sldId="258"/>
        </pc:sldMkLst>
      </pc:sldChg>
    </pc:docChg>
  </pc:docChgLst>
  <pc:docChgLst>
    <pc:chgData name="Chen Runcong" userId="86eb2256821ebded" providerId="Windows Live" clId="Web-{3F1A7F68-79E0-479C-8B9D-8034CDFCC768}"/>
    <pc:docChg chg="sldOrd">
      <pc:chgData name="Chen Runcong" userId="86eb2256821ebded" providerId="Windows Live" clId="Web-{3F1A7F68-79E0-479C-8B9D-8034CDFCC768}" dt="2021-11-08T09:05:35.087" v="0"/>
      <pc:docMkLst>
        <pc:docMk/>
      </pc:docMkLst>
      <pc:sldChg chg="ord">
        <pc:chgData name="Chen Runcong" userId="86eb2256821ebded" providerId="Windows Live" clId="Web-{3F1A7F68-79E0-479C-8B9D-8034CDFCC768}" dt="2021-11-08T09:05:35.087" v="0"/>
        <pc:sldMkLst>
          <pc:docMk/>
          <pc:sldMk cId="3110016567" sldId="268"/>
        </pc:sldMkLst>
      </pc:sldChg>
    </pc:docChg>
  </pc:docChgLst>
  <pc:docChgLst>
    <pc:chgData name="Lisa Weinmann" userId="88b9c88f3b3af968" providerId="Windows Live" clId="Web-{FD13C299-9F07-4463-8261-ADD3B079A7EE}"/>
    <pc:docChg chg="mod">
      <pc:chgData name="Lisa Weinmann" userId="88b9c88f3b3af968" providerId="Windows Live" clId="Web-{FD13C299-9F07-4463-8261-ADD3B079A7EE}" dt="2021-11-08T06:53:27.055" v="1"/>
      <pc:docMkLst>
        <pc:docMk/>
      </pc:docMkLst>
      <pc:sldChg chg="addCm">
        <pc:chgData name="Lisa Weinmann" userId="88b9c88f3b3af968" providerId="Windows Live" clId="Web-{FD13C299-9F07-4463-8261-ADD3B079A7EE}" dt="2021-11-08T06:53:27.055" v="1"/>
        <pc:sldMkLst>
          <pc:docMk/>
          <pc:sldMk cId="3557968255" sldId="267"/>
        </pc:sldMkLst>
      </pc:sldChg>
    </pc:docChg>
  </pc:docChgLst>
  <pc:docChgLst>
    <pc:chgData name="1018800548@qq.com" userId="61ec9c3f4fa49644" providerId="LiveId" clId="{65EAE54C-4D70-1744-BD62-880D952C8910}"/>
    <pc:docChg chg="modSld">
      <pc:chgData name="1018800548@qq.com" userId="61ec9c3f4fa49644" providerId="LiveId" clId="{65EAE54C-4D70-1744-BD62-880D952C8910}" dt="2021-11-07T14:08:51.082" v="129"/>
      <pc:docMkLst>
        <pc:docMk/>
      </pc:docMkLst>
      <pc:sldChg chg="addSp modSp">
        <pc:chgData name="1018800548@qq.com" userId="61ec9c3f4fa49644" providerId="LiveId" clId="{65EAE54C-4D70-1744-BD62-880D952C8910}" dt="2021-11-07T14:08:05.418" v="122" actId="20577"/>
        <pc:sldMkLst>
          <pc:docMk/>
          <pc:sldMk cId="3708799832" sldId="257"/>
        </pc:sldMkLst>
        <pc:spChg chg="add mod">
          <ac:chgData name="1018800548@qq.com" userId="61ec9c3f4fa49644" providerId="LiveId" clId="{65EAE54C-4D70-1744-BD62-880D952C8910}" dt="2021-11-07T14:05:07.016" v="63" actId="1076"/>
          <ac:spMkLst>
            <pc:docMk/>
            <pc:sldMk cId="3708799832" sldId="257"/>
            <ac:spMk id="3" creationId="{E9FC1803-3F5C-2141-ACFA-AB23506893AA}"/>
          </ac:spMkLst>
        </pc:spChg>
        <pc:spChg chg="add mod">
          <ac:chgData name="1018800548@qq.com" userId="61ec9c3f4fa49644" providerId="LiveId" clId="{65EAE54C-4D70-1744-BD62-880D952C8910}" dt="2021-11-07T14:08:05.418" v="122" actId="20577"/>
          <ac:spMkLst>
            <pc:docMk/>
            <pc:sldMk cId="3708799832" sldId="257"/>
            <ac:spMk id="4" creationId="{8C08A89E-6082-B74D-8677-65A722B963F8}"/>
          </ac:spMkLst>
        </pc:spChg>
        <pc:grpChg chg="add mod">
          <ac:chgData name="1018800548@qq.com" userId="61ec9c3f4fa49644" providerId="LiveId" clId="{65EAE54C-4D70-1744-BD62-880D952C8910}" dt="2021-11-07T14:05:10.182" v="64" actId="1076"/>
          <ac:grpSpMkLst>
            <pc:docMk/>
            <pc:sldMk cId="3708799832" sldId="257"/>
            <ac:grpSpMk id="5" creationId="{0A612545-A3EE-DE4C-8486-74FC17098878}"/>
          </ac:grpSpMkLst>
        </pc:grpChg>
      </pc:sldChg>
      <pc:sldChg chg="addSp modSp">
        <pc:chgData name="1018800548@qq.com" userId="61ec9c3f4fa49644" providerId="LiveId" clId="{65EAE54C-4D70-1744-BD62-880D952C8910}" dt="2021-11-07T14:08:22.426" v="123"/>
        <pc:sldMkLst>
          <pc:docMk/>
          <pc:sldMk cId="2503665308" sldId="258"/>
        </pc:sldMkLst>
        <pc:spChg chg="mod">
          <ac:chgData name="1018800548@qq.com" userId="61ec9c3f4fa49644" providerId="LiveId" clId="{65EAE54C-4D70-1744-BD62-880D952C8910}" dt="2021-11-07T14:08:22.426" v="123"/>
          <ac:spMkLst>
            <pc:docMk/>
            <pc:sldMk cId="2503665308" sldId="258"/>
            <ac:spMk id="5" creationId="{2214A854-4D8C-7C4E-8165-66DD35B34967}"/>
          </ac:spMkLst>
        </pc:spChg>
        <pc:grpChg chg="add mod">
          <ac:chgData name="1018800548@qq.com" userId="61ec9c3f4fa49644" providerId="LiveId" clId="{65EAE54C-4D70-1744-BD62-880D952C8910}" dt="2021-11-07T14:08:22.426" v="123"/>
          <ac:grpSpMkLst>
            <pc:docMk/>
            <pc:sldMk cId="2503665308" sldId="258"/>
            <ac:grpSpMk id="3" creationId="{216A8CC2-26C6-434C-9B9D-06D200BDED13}"/>
          </ac:grpSpMkLst>
        </pc:grpChg>
      </pc:sldChg>
      <pc:sldChg chg="addSp modSp">
        <pc:chgData name="1018800548@qq.com" userId="61ec9c3f4fa49644" providerId="LiveId" clId="{65EAE54C-4D70-1744-BD62-880D952C8910}" dt="2021-11-07T14:08:28.560" v="124"/>
        <pc:sldMkLst>
          <pc:docMk/>
          <pc:sldMk cId="1236962385" sldId="259"/>
        </pc:sldMkLst>
        <pc:spChg chg="add">
          <ac:chgData name="1018800548@qq.com" userId="61ec9c3f4fa49644" providerId="LiveId" clId="{65EAE54C-4D70-1744-BD62-880D952C8910}" dt="2021-11-07T14:05:17.145" v="66"/>
          <ac:spMkLst>
            <pc:docMk/>
            <pc:sldMk cId="1236962385" sldId="259"/>
            <ac:spMk id="4" creationId="{E9FC1803-3F5C-2141-ACFA-AB23506893AA}"/>
          </ac:spMkLst>
        </pc:spChg>
        <pc:spChg chg="add">
          <ac:chgData name="1018800548@qq.com" userId="61ec9c3f4fa49644" providerId="LiveId" clId="{65EAE54C-4D70-1744-BD62-880D952C8910}" dt="2021-11-07T14:05:17.145" v="66"/>
          <ac:spMkLst>
            <pc:docMk/>
            <pc:sldMk cId="1236962385" sldId="259"/>
            <ac:spMk id="5" creationId="{8C08A89E-6082-B74D-8677-65A722B963F8}"/>
          </ac:spMkLst>
        </pc:spChg>
        <pc:spChg chg="mod">
          <ac:chgData name="1018800548@qq.com" userId="61ec9c3f4fa49644" providerId="LiveId" clId="{65EAE54C-4D70-1744-BD62-880D952C8910}" dt="2021-11-07T14:08:28.560" v="124"/>
          <ac:spMkLst>
            <pc:docMk/>
            <pc:sldMk cId="1236962385" sldId="259"/>
            <ac:spMk id="8" creationId="{0B14F021-85D8-7848-8434-1AD64A021866}"/>
          </ac:spMkLst>
        </pc:spChg>
        <pc:grpChg chg="add mod">
          <ac:chgData name="1018800548@qq.com" userId="61ec9c3f4fa49644" providerId="LiveId" clId="{65EAE54C-4D70-1744-BD62-880D952C8910}" dt="2021-11-07T14:05:19.338" v="67"/>
          <ac:grpSpMkLst>
            <pc:docMk/>
            <pc:sldMk cId="1236962385" sldId="259"/>
            <ac:grpSpMk id="3" creationId="{0A612545-A3EE-DE4C-8486-74FC17098878}"/>
          </ac:grpSpMkLst>
        </pc:grpChg>
        <pc:grpChg chg="add mod">
          <ac:chgData name="1018800548@qq.com" userId="61ec9c3f4fa49644" providerId="LiveId" clId="{65EAE54C-4D70-1744-BD62-880D952C8910}" dt="2021-11-07T14:08:28.560" v="124"/>
          <ac:grpSpMkLst>
            <pc:docMk/>
            <pc:sldMk cId="1236962385" sldId="259"/>
            <ac:grpSpMk id="6" creationId="{D58ECB9E-882A-3242-BD1B-46D80384931E}"/>
          </ac:grpSpMkLst>
        </pc:grpChg>
      </pc:sldChg>
      <pc:sldChg chg="addSp modSp">
        <pc:chgData name="1018800548@qq.com" userId="61ec9c3f4fa49644" providerId="LiveId" clId="{65EAE54C-4D70-1744-BD62-880D952C8910}" dt="2021-11-07T14:08:32.877" v="125"/>
        <pc:sldMkLst>
          <pc:docMk/>
          <pc:sldMk cId="3676144437" sldId="262"/>
        </pc:sldMkLst>
        <pc:spChg chg="mod">
          <ac:chgData name="1018800548@qq.com" userId="61ec9c3f4fa49644" providerId="LiveId" clId="{65EAE54C-4D70-1744-BD62-880D952C8910}" dt="2021-11-07T14:08:32.877" v="125"/>
          <ac:spMkLst>
            <pc:docMk/>
            <pc:sldMk cId="3676144437" sldId="262"/>
            <ac:spMk id="5" creationId="{63414144-96C9-0946-9AFE-6A34A9AFA2D1}"/>
          </ac:spMkLst>
        </pc:spChg>
        <pc:grpChg chg="add mod">
          <ac:chgData name="1018800548@qq.com" userId="61ec9c3f4fa49644" providerId="LiveId" clId="{65EAE54C-4D70-1744-BD62-880D952C8910}" dt="2021-11-07T14:08:32.877" v="125"/>
          <ac:grpSpMkLst>
            <pc:docMk/>
            <pc:sldMk cId="3676144437" sldId="262"/>
            <ac:grpSpMk id="3" creationId="{C0B23A97-B7E2-5B4E-9D94-107C0713F43C}"/>
          </ac:grpSpMkLst>
        </pc:grpChg>
      </pc:sldChg>
      <pc:sldChg chg="addSp modSp">
        <pc:chgData name="1018800548@qq.com" userId="61ec9c3f4fa49644" providerId="LiveId" clId="{65EAE54C-4D70-1744-BD62-880D952C8910}" dt="2021-11-07T14:08:37.176" v="126"/>
        <pc:sldMkLst>
          <pc:docMk/>
          <pc:sldMk cId="381763916" sldId="264"/>
        </pc:sldMkLst>
        <pc:spChg chg="mod">
          <ac:chgData name="1018800548@qq.com" userId="61ec9c3f4fa49644" providerId="LiveId" clId="{65EAE54C-4D70-1744-BD62-880D952C8910}" dt="2021-11-07T14:08:37.176" v="126"/>
          <ac:spMkLst>
            <pc:docMk/>
            <pc:sldMk cId="381763916" sldId="264"/>
            <ac:spMk id="5" creationId="{FFFAF617-C7DD-FE40-A4C5-BBA59CBE632B}"/>
          </ac:spMkLst>
        </pc:spChg>
        <pc:grpChg chg="add mod">
          <ac:chgData name="1018800548@qq.com" userId="61ec9c3f4fa49644" providerId="LiveId" clId="{65EAE54C-4D70-1744-BD62-880D952C8910}" dt="2021-11-07T14:08:37.176" v="126"/>
          <ac:grpSpMkLst>
            <pc:docMk/>
            <pc:sldMk cId="381763916" sldId="264"/>
            <ac:grpSpMk id="3" creationId="{4A7714E8-23DC-3447-8DAD-A6D936698D48}"/>
          </ac:grpSpMkLst>
        </pc:grpChg>
      </pc:sldChg>
      <pc:sldChg chg="addSp modSp">
        <pc:chgData name="1018800548@qq.com" userId="61ec9c3f4fa49644" providerId="LiveId" clId="{65EAE54C-4D70-1744-BD62-880D952C8910}" dt="2021-11-07T14:07:06.349" v="100" actId="20577"/>
        <pc:sldMkLst>
          <pc:docMk/>
          <pc:sldMk cId="2125432828" sldId="265"/>
        </pc:sldMkLst>
        <pc:spChg chg="mod">
          <ac:chgData name="1018800548@qq.com" userId="61ec9c3f4fa49644" providerId="LiveId" clId="{65EAE54C-4D70-1744-BD62-880D952C8910}" dt="2021-11-07T14:07:06.349" v="100" actId="20577"/>
          <ac:spMkLst>
            <pc:docMk/>
            <pc:sldMk cId="2125432828" sldId="265"/>
            <ac:spMk id="5" creationId="{015E501A-CEC1-C347-889B-D0250CA2D87B}"/>
          </ac:spMkLst>
        </pc:spChg>
        <pc:grpChg chg="add">
          <ac:chgData name="1018800548@qq.com" userId="61ec9c3f4fa49644" providerId="LiveId" clId="{65EAE54C-4D70-1744-BD62-880D952C8910}" dt="2021-11-07T14:05:30.764" v="71"/>
          <ac:grpSpMkLst>
            <pc:docMk/>
            <pc:sldMk cId="2125432828" sldId="265"/>
            <ac:grpSpMk id="3" creationId="{E20BF5A3-034E-994E-95CF-E7795B89DF95}"/>
          </ac:grpSpMkLst>
        </pc:grpChg>
      </pc:sldChg>
      <pc:sldChg chg="addSp modSp">
        <pc:chgData name="1018800548@qq.com" userId="61ec9c3f4fa49644" providerId="LiveId" clId="{65EAE54C-4D70-1744-BD62-880D952C8910}" dt="2021-11-07T14:08:43.124" v="127"/>
        <pc:sldMkLst>
          <pc:docMk/>
          <pc:sldMk cId="3557968255" sldId="267"/>
        </pc:sldMkLst>
        <pc:spChg chg="mod">
          <ac:chgData name="1018800548@qq.com" userId="61ec9c3f4fa49644" providerId="LiveId" clId="{65EAE54C-4D70-1744-BD62-880D952C8910}" dt="2021-11-07T14:08:43.124" v="127"/>
          <ac:spMkLst>
            <pc:docMk/>
            <pc:sldMk cId="3557968255" sldId="267"/>
            <ac:spMk id="5" creationId="{CB072BC6-1E8C-C24F-BD19-9BA7DD20F1A1}"/>
          </ac:spMkLst>
        </pc:spChg>
        <pc:grpChg chg="add mod">
          <ac:chgData name="1018800548@qq.com" userId="61ec9c3f4fa49644" providerId="LiveId" clId="{65EAE54C-4D70-1744-BD62-880D952C8910}" dt="2021-11-07T14:08:43.124" v="127"/>
          <ac:grpSpMkLst>
            <pc:docMk/>
            <pc:sldMk cId="3557968255" sldId="267"/>
            <ac:grpSpMk id="3" creationId="{417217C5-BE58-5940-90AD-C2C1CD28106F}"/>
          </ac:grpSpMkLst>
        </pc:grpChg>
      </pc:sldChg>
      <pc:sldChg chg="addSp modSp">
        <pc:chgData name="1018800548@qq.com" userId="61ec9c3f4fa49644" providerId="LiveId" clId="{65EAE54C-4D70-1744-BD62-880D952C8910}" dt="2021-11-07T14:08:51.082" v="129"/>
        <pc:sldMkLst>
          <pc:docMk/>
          <pc:sldMk cId="3110016567" sldId="268"/>
        </pc:sldMkLst>
        <pc:spChg chg="mod">
          <ac:chgData name="1018800548@qq.com" userId="61ec9c3f4fa49644" providerId="LiveId" clId="{65EAE54C-4D70-1744-BD62-880D952C8910}" dt="2021-11-07T14:08:51.082" v="129"/>
          <ac:spMkLst>
            <pc:docMk/>
            <pc:sldMk cId="3110016567" sldId="268"/>
            <ac:spMk id="5" creationId="{D2CAD473-24C6-9646-94C4-A05872DB1075}"/>
          </ac:spMkLst>
        </pc:spChg>
        <pc:grpChg chg="add mod">
          <ac:chgData name="1018800548@qq.com" userId="61ec9c3f4fa49644" providerId="LiveId" clId="{65EAE54C-4D70-1744-BD62-880D952C8910}" dt="2021-11-07T14:08:51.082" v="129"/>
          <ac:grpSpMkLst>
            <pc:docMk/>
            <pc:sldMk cId="3110016567" sldId="268"/>
            <ac:grpSpMk id="3" creationId="{5CE5051A-CDF3-E141-B06B-0CA7C68C587F}"/>
          </ac:grpSpMkLst>
        </pc:grpChg>
      </pc:sldChg>
      <pc:sldChg chg="addSp modSp">
        <pc:chgData name="1018800548@qq.com" userId="61ec9c3f4fa49644" providerId="LiveId" clId="{65EAE54C-4D70-1744-BD62-880D952C8910}" dt="2021-11-07T14:08:47.403" v="128"/>
        <pc:sldMkLst>
          <pc:docMk/>
          <pc:sldMk cId="1680276286" sldId="269"/>
        </pc:sldMkLst>
        <pc:spChg chg="add">
          <ac:chgData name="1018800548@qq.com" userId="61ec9c3f4fa49644" providerId="LiveId" clId="{65EAE54C-4D70-1744-BD62-880D952C8910}" dt="2021-11-07T14:05:36.226" v="73"/>
          <ac:spMkLst>
            <pc:docMk/>
            <pc:sldMk cId="1680276286" sldId="269"/>
            <ac:spMk id="4" creationId="{81C65B28-FE37-4D48-89CA-7BFB596660CA}"/>
          </ac:spMkLst>
        </pc:spChg>
        <pc:spChg chg="add">
          <ac:chgData name="1018800548@qq.com" userId="61ec9c3f4fa49644" providerId="LiveId" clId="{65EAE54C-4D70-1744-BD62-880D952C8910}" dt="2021-11-07T14:05:36.226" v="73"/>
          <ac:spMkLst>
            <pc:docMk/>
            <pc:sldMk cId="1680276286" sldId="269"/>
            <ac:spMk id="5" creationId="{2214A854-4D8C-7C4E-8165-66DD35B34967}"/>
          </ac:spMkLst>
        </pc:spChg>
        <pc:spChg chg="mod">
          <ac:chgData name="1018800548@qq.com" userId="61ec9c3f4fa49644" providerId="LiveId" clId="{65EAE54C-4D70-1744-BD62-880D952C8910}" dt="2021-11-07T14:08:47.403" v="128"/>
          <ac:spMkLst>
            <pc:docMk/>
            <pc:sldMk cId="1680276286" sldId="269"/>
            <ac:spMk id="8" creationId="{5B7543BF-0461-604A-9E82-FFBC6BB3D134}"/>
          </ac:spMkLst>
        </pc:spChg>
        <pc:grpChg chg="add mod">
          <ac:chgData name="1018800548@qq.com" userId="61ec9c3f4fa49644" providerId="LiveId" clId="{65EAE54C-4D70-1744-BD62-880D952C8910}" dt="2021-11-07T14:05:38.174" v="74"/>
          <ac:grpSpMkLst>
            <pc:docMk/>
            <pc:sldMk cId="1680276286" sldId="269"/>
            <ac:grpSpMk id="3" creationId="{216A8CC2-26C6-434C-9B9D-06D200BDED13}"/>
          </ac:grpSpMkLst>
        </pc:grpChg>
        <pc:grpChg chg="add mod">
          <ac:chgData name="1018800548@qq.com" userId="61ec9c3f4fa49644" providerId="LiveId" clId="{65EAE54C-4D70-1744-BD62-880D952C8910}" dt="2021-11-07T14:08:47.403" v="128"/>
          <ac:grpSpMkLst>
            <pc:docMk/>
            <pc:sldMk cId="1680276286" sldId="269"/>
            <ac:grpSpMk id="6" creationId="{B6AB5EB0-EE21-534B-AD85-48AAD252E961}"/>
          </ac:grpSpMkLst>
        </pc:grpChg>
      </pc:sldChg>
    </pc:docChg>
  </pc:docChgLst>
  <pc:docChgLst>
    <pc:chgData name="Lisa Weinmann" userId="88b9c88f3b3af968" providerId="Windows Live" clId="Web-{9A8C191A-070D-4771-B27D-A4F45CF76008}"/>
    <pc:docChg chg="">
      <pc:chgData name="Lisa Weinmann" userId="88b9c88f3b3af968" providerId="Windows Live" clId="Web-{9A8C191A-070D-4771-B27D-A4F45CF76008}" dt="2021-11-08T09:06:47.266" v="0"/>
      <pc:docMkLst>
        <pc:docMk/>
      </pc:docMkLst>
      <pc:sldChg chg="delCm">
        <pc:chgData name="Lisa Weinmann" userId="88b9c88f3b3af968" providerId="Windows Live" clId="Web-{9A8C191A-070D-4771-B27D-A4F45CF76008}" dt="2021-11-08T09:06:47.266" v="0"/>
        <pc:sldMkLst>
          <pc:docMk/>
          <pc:sldMk cId="3557968255" sldId="267"/>
        </pc:sldMkLst>
      </pc:sldChg>
    </pc:docChg>
  </pc:docChgLst>
</pc:chgInfo>
</file>

<file path=ppt/comments/modernComment_101_DD0FCB5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F0C44DB-F809-4621-89B1-635FAD645107}" authorId="{A468A75E-2770-8E44-90F3-9CFFBEB9D8F8}" created="2021-11-08T18:56:50.578">
    <pc:sldMkLst xmlns:pc="http://schemas.microsoft.com/office/powerpoint/2013/main/command">
      <pc:docMk/>
      <pc:sldMk cId="3708799832" sldId="257"/>
    </pc:sldMkLst>
    <p188:txBody>
      <a:bodyPr/>
      <a:lstStyle/>
      <a:p>
        <a:r>
          <a:rPr lang="de-DE"/>
          <a:t>TA: can be confusing sometimes, which role you are in: SEARCHING a request, but you aren´t a seeker but a PROVIDER</a:t>
        </a:r>
      </a:p>
    </p188:txBody>
  </p188:cm>
</p188:cmLst>
</file>

<file path=ppt/comments/modernComment_102_953AE69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53A973B-D5A2-41B0-A25A-5DF4C983B339}" authorId="{A468A75E-2770-8E44-90F3-9CFFBEB9D8F8}" created="2021-11-08T18:58:09.939">
    <pc:sldMkLst xmlns:pc="http://schemas.microsoft.com/office/powerpoint/2013/main/command">
      <pc:docMk/>
      <pc:sldMk cId="2503665308" sldId="258"/>
    </pc:sldMkLst>
    <p188:txBody>
      <a:bodyPr/>
      <a:lstStyle/>
      <a:p>
        <a:r>
          <a:rPr lang="de-DE"/>
          <a:t>TA: select keywords from scroll-down bar, not typing it by myself</a:t>
        </a:r>
      </a:p>
    </p188:txBody>
  </p188:cm>
  <p188:cm id="{481BEC40-E809-4424-843E-38395130009F}" authorId="{A468A75E-2770-8E44-90F3-9CFFBEB9D8F8}" created="2021-11-08T19:00:38.302">
    <pc:sldMkLst xmlns:pc="http://schemas.microsoft.com/office/powerpoint/2013/main/command">
      <pc:docMk/>
      <pc:sldMk cId="2503665308" sldId="258"/>
    </pc:sldMkLst>
    <p188:replyLst>
      <p188:reply id="{F5AB9DA4-530B-4B9D-B656-5A93C3D92EF1}" authorId="{A468A75E-2770-8E44-90F3-9CFFBEB9D8F8}" created="2021-11-08T19:01:14.834">
        <p188:txBody>
          <a:bodyPr/>
          <a:lstStyle/>
          <a:p>
            <a:r>
              <a:rPr lang="de-DE"/>
              <a:t>requests which fit my skills: add a filter button to show only requests for "gardening"</a:t>
            </a:r>
          </a:p>
        </p188:txBody>
      </p188:reply>
    </p188:replyLst>
    <p188:txBody>
      <a:bodyPr/>
      <a:lstStyle/>
      <a:p>
        <a:r>
          <a:rPr lang="de-DE"/>
          <a:t>TA: two field: one to show all requests, and one to show the requests which fit to my skills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8D91F4-C292-6F4F-BAEF-2F5F0F638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7CF48D-B81E-5042-98B9-93DF5206D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4E4978-2A27-0C44-AEB4-0D9FABAC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0FE-4F95-F041-A7DB-47FC5D571F70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58E7AA-3CAC-DD43-AFB3-81CBE3B9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44DF75-F985-9049-9D97-971A645C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E139-DBEE-2949-B821-666378602F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83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5F99C-41C1-A44B-BDBD-1414E548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645B42-C6A7-2A41-9384-1BC443C6D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D2D477-BB58-8243-AC5F-40FCA9F8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0FE-4F95-F041-A7DB-47FC5D571F70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491749-7770-B24C-81F3-C0EC8611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9C404F-2208-9044-9EEC-91FDD24A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E139-DBEE-2949-B821-666378602F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16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6DEAD1C-8FBF-C64D-BB96-019E6ADF2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E32907-D43F-3843-A487-1F8F6DEA4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D3B184-26D5-3243-AB26-3766E746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0FE-4F95-F041-A7DB-47FC5D571F70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9DFC16-5079-AF45-B3E4-004C096A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95008-5E6F-9640-BE59-8B4DF366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E139-DBEE-2949-B821-666378602F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4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BC375-6310-434C-ADFE-6B5F46DC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8013DF-F7E3-2546-BA47-A5943CDA8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137B1-B315-DB44-B8A1-5F719D0F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0FE-4F95-F041-A7DB-47FC5D571F70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9F73A-606D-994A-A2D4-50245228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CF989E-8874-E24F-9191-6B5344F8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E139-DBEE-2949-B821-666378602F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55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37D2B-99F2-F041-8891-9B3772ED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FCBE4B-272A-F241-85BB-4520004B8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290A3D-469A-9C47-A36C-12D34526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0FE-4F95-F041-A7DB-47FC5D571F70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026D06-A072-FF44-9597-BBB3E22F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CC4B8-E454-0143-A082-A977066E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E139-DBEE-2949-B821-666378602F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DBCD1-D1A1-5247-97B7-B2E5750E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FDF5C7-43FD-5941-9247-0E74D2661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3B8429-CFDD-7045-BEFF-DAE5372D0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A3E983-73ED-3D4A-845A-C260C076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0FE-4F95-F041-A7DB-47FC5D571F70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2FA69E-F98F-4E4D-AE27-529F960C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D72F72-57C3-244C-9D1B-0C82AB0A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E139-DBEE-2949-B821-666378602F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80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C3944-51F3-B942-816C-D28BC9B7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55079C-2B4C-E342-BCC6-BEEEDE333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8788ED-6196-1C47-8026-E7F5BAD1D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06B607-84B0-074C-82DA-1C53706E0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3BE843-079E-D349-9724-F51BCC889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CA1AF6D-AC0C-C84A-A94D-6D715316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0FE-4F95-F041-A7DB-47FC5D571F70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72EFBB-DC78-9D46-958A-7BEAB0C9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590BB9-F742-1A4D-B5EE-E592CE39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E139-DBEE-2949-B821-666378602F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62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6F678-0965-BB42-94FC-229C870D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E7C095-9FD0-9C43-8CFF-2273956A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0FE-4F95-F041-A7DB-47FC5D571F70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B166AD-086B-E548-B04D-F9D0571E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F37490-287C-4B40-A15B-9AADDE91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E139-DBEE-2949-B821-666378602F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EFF3A8D-52D9-534E-AF1E-A8324236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0FE-4F95-F041-A7DB-47FC5D571F70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D037B6-688A-EA42-944F-7D493F4E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82D278-8393-4F40-9AE1-E2C9B75C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E139-DBEE-2949-B821-666378602F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1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76E38-D5DB-CB41-9EB7-3C551006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299F88-A60E-AD43-9048-519F290BA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BA7B6E-D4E5-A644-8546-DCC1D54A3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9C4FA8-28AD-6543-AABD-052E48CE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0FE-4F95-F041-A7DB-47FC5D571F70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062C62-AA30-7149-B5E5-B9589A0F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ACD7D5-F4F0-A44E-9ACF-0B13304D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E139-DBEE-2949-B821-666378602F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82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A3315E-3605-F248-98ED-D7E63131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145B34-62D2-3045-B118-6706FE725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E4A9BC-4557-B74A-88E0-BB8BCA09B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81590B-FB2A-AE43-8D21-18C07305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0FE-4F95-F041-A7DB-47FC5D571F70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4E0262-B5EB-154A-B996-883090F7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EA9C18-7202-D14A-BD72-E45D5287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E139-DBEE-2949-B821-666378602F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68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7D2854-E2DD-A24D-9FFF-94BD2398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57B6D7-32E6-AA4D-ADB2-0EB5515E0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37B68A-198C-E94B-8065-64980EECA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50FE-4F95-F041-A7DB-47FC5D571F70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FAEB8-C52D-214A-8DF9-8CC8662C5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981B2B-3D11-0948-B600-9E5C352DC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3E139-DBEE-2949-B821-666378602F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61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microsoft.com/office/2018/10/relationships/comments" Target="../comments/modernComment_101_DD0FCB5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microsoft.com/office/2018/10/relationships/comments" Target="../comments/modernComment_102_953AE69C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D5F5D40-D5F2-0346-85A9-EB59D00F9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A612545-A3EE-DE4C-8486-74FC17098878}"/>
              </a:ext>
            </a:extLst>
          </p:cNvPr>
          <p:cNvGrpSpPr/>
          <p:nvPr/>
        </p:nvGrpSpPr>
        <p:grpSpPr>
          <a:xfrm>
            <a:off x="685800" y="1040130"/>
            <a:ext cx="3211830" cy="4008001"/>
            <a:chOff x="788670" y="1074420"/>
            <a:chExt cx="3211830" cy="4008001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E9FC1803-3F5C-2141-ACFA-AB23506893AA}"/>
                </a:ext>
              </a:extLst>
            </p:cNvPr>
            <p:cNvSpPr txBox="1"/>
            <p:nvPr/>
          </p:nvSpPr>
          <p:spPr>
            <a:xfrm>
              <a:off x="788670" y="1074420"/>
              <a:ext cx="31203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Task 6: Use keyword to find request</a:t>
              </a: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8C08A89E-6082-B74D-8677-65A722B963F8}"/>
                </a:ext>
              </a:extLst>
            </p:cNvPr>
            <p:cNvSpPr txBox="1"/>
            <p:nvPr/>
          </p:nvSpPr>
          <p:spPr>
            <a:xfrm>
              <a:off x="788670" y="1943100"/>
              <a:ext cx="321183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buFont typeface="+mj-lt"/>
                <a:buAutoNum type="arabicPeriod"/>
              </a:pPr>
              <a:r>
                <a:rPr lang="en-US"/>
                <a:t>Change to Provider channel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Search request by keyword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Fill in the keyword “car repair”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Submit search information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Check first request’s detail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Send him a message to offer help</a:t>
              </a:r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Send a message “I can help you”</a:t>
              </a:r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0879983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6A323D1-CAC3-CF42-9E36-E56D79BB8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16A8CC2-26C6-434C-9B9D-06D200BDED13}"/>
              </a:ext>
            </a:extLst>
          </p:cNvPr>
          <p:cNvGrpSpPr/>
          <p:nvPr/>
        </p:nvGrpSpPr>
        <p:grpSpPr>
          <a:xfrm>
            <a:off x="685800" y="1040130"/>
            <a:ext cx="3211830" cy="4008001"/>
            <a:chOff x="788670" y="1074420"/>
            <a:chExt cx="3211830" cy="4008001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81C65B28-FE37-4D48-89CA-7BFB596660CA}"/>
                </a:ext>
              </a:extLst>
            </p:cNvPr>
            <p:cNvSpPr txBox="1"/>
            <p:nvPr/>
          </p:nvSpPr>
          <p:spPr>
            <a:xfrm>
              <a:off x="788670" y="1074420"/>
              <a:ext cx="31203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Task 6: Use keyword to find request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214A854-4D8C-7C4E-8165-66DD35B34967}"/>
                </a:ext>
              </a:extLst>
            </p:cNvPr>
            <p:cNvSpPr txBox="1"/>
            <p:nvPr/>
          </p:nvSpPr>
          <p:spPr>
            <a:xfrm>
              <a:off x="788670" y="1943100"/>
              <a:ext cx="321183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Change to Provider channel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/>
                <a:t>Search request by keyword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Fill in the keyword “car repair”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Submit search information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Check first request’s detail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Send him a message to offer help</a:t>
              </a:r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Send a message “I can help you”</a:t>
              </a:r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0366530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20FAFF9-9A49-1341-95D5-CD4146111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58ECB9E-882A-3242-BD1B-46D80384931E}"/>
              </a:ext>
            </a:extLst>
          </p:cNvPr>
          <p:cNvGrpSpPr/>
          <p:nvPr/>
        </p:nvGrpSpPr>
        <p:grpSpPr>
          <a:xfrm>
            <a:off x="685800" y="1040130"/>
            <a:ext cx="3211830" cy="4008001"/>
            <a:chOff x="788670" y="1074420"/>
            <a:chExt cx="3211830" cy="4008001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8D7538A-53A9-FD46-98AB-96A6ED16C852}"/>
                </a:ext>
              </a:extLst>
            </p:cNvPr>
            <p:cNvSpPr txBox="1"/>
            <p:nvPr/>
          </p:nvSpPr>
          <p:spPr>
            <a:xfrm>
              <a:off x="788670" y="1074420"/>
              <a:ext cx="31203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Task 6: Use keyword to find request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B14F021-85D8-7848-8434-1AD64A021866}"/>
                </a:ext>
              </a:extLst>
            </p:cNvPr>
            <p:cNvSpPr txBox="1"/>
            <p:nvPr/>
          </p:nvSpPr>
          <p:spPr>
            <a:xfrm>
              <a:off x="788670" y="1943100"/>
              <a:ext cx="321183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Change to Provider channel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Search request by keyword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/>
                <a:t>Fill in the keyword “car repair”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Submit search information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Check first request’s detail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Send him a message to offer help</a:t>
              </a:r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Send a message “I can help you”</a:t>
              </a:r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3696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7567519-30F1-0A44-9E27-6F246052C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0B23A97-B7E2-5B4E-9D94-107C0713F43C}"/>
              </a:ext>
            </a:extLst>
          </p:cNvPr>
          <p:cNvGrpSpPr/>
          <p:nvPr/>
        </p:nvGrpSpPr>
        <p:grpSpPr>
          <a:xfrm>
            <a:off x="685800" y="1040130"/>
            <a:ext cx="3211830" cy="4008001"/>
            <a:chOff x="788670" y="1074420"/>
            <a:chExt cx="3211830" cy="4008001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60F6C400-597A-3E49-86AA-6912BC36B070}"/>
                </a:ext>
              </a:extLst>
            </p:cNvPr>
            <p:cNvSpPr txBox="1"/>
            <p:nvPr/>
          </p:nvSpPr>
          <p:spPr>
            <a:xfrm>
              <a:off x="788670" y="1074420"/>
              <a:ext cx="31203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Task 6: Use keyword to find request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63414144-96C9-0946-9AFE-6A34A9AFA2D1}"/>
                </a:ext>
              </a:extLst>
            </p:cNvPr>
            <p:cNvSpPr txBox="1"/>
            <p:nvPr/>
          </p:nvSpPr>
          <p:spPr>
            <a:xfrm>
              <a:off x="788670" y="1943100"/>
              <a:ext cx="321183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Change to Provider channel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Search request by keyword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Fill in the keyword “car repair”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/>
                <a:t>Submit search information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Check first request’s detail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Send him a message to offer help</a:t>
              </a:r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Send a message “I can help you”</a:t>
              </a:r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7614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5C81834-44F4-8440-BF3C-2D9E5D83A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A7714E8-23DC-3447-8DAD-A6D936698D48}"/>
              </a:ext>
            </a:extLst>
          </p:cNvPr>
          <p:cNvGrpSpPr/>
          <p:nvPr/>
        </p:nvGrpSpPr>
        <p:grpSpPr>
          <a:xfrm>
            <a:off x="685800" y="1040130"/>
            <a:ext cx="3211830" cy="4008001"/>
            <a:chOff x="788670" y="1074420"/>
            <a:chExt cx="3211830" cy="4008001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1AA04E3E-264D-9348-93E8-8116D66068DE}"/>
                </a:ext>
              </a:extLst>
            </p:cNvPr>
            <p:cNvSpPr txBox="1"/>
            <p:nvPr/>
          </p:nvSpPr>
          <p:spPr>
            <a:xfrm>
              <a:off x="788670" y="1074420"/>
              <a:ext cx="31203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Task 6: Use keyword to find request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FFAF617-C7DD-FE40-A4C5-BBA59CBE632B}"/>
                </a:ext>
              </a:extLst>
            </p:cNvPr>
            <p:cNvSpPr txBox="1"/>
            <p:nvPr/>
          </p:nvSpPr>
          <p:spPr>
            <a:xfrm>
              <a:off x="788670" y="1943100"/>
              <a:ext cx="321183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Change to Provider channel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Search request by keyword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Fill in the keyword “car repair”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Submit search information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/>
                <a:t>Check first request’s detail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Send him a message to offer help</a:t>
              </a:r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Send a message “I can help you”</a:t>
              </a:r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176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A365C74-7181-6144-8861-CD46003D1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20BF5A3-034E-994E-95CF-E7795B89DF95}"/>
              </a:ext>
            </a:extLst>
          </p:cNvPr>
          <p:cNvGrpSpPr/>
          <p:nvPr/>
        </p:nvGrpSpPr>
        <p:grpSpPr>
          <a:xfrm>
            <a:off x="685800" y="1040130"/>
            <a:ext cx="3211830" cy="4008001"/>
            <a:chOff x="788670" y="1074420"/>
            <a:chExt cx="3211830" cy="4008001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EAC97E1E-A637-8541-A844-FD314791FC1D}"/>
                </a:ext>
              </a:extLst>
            </p:cNvPr>
            <p:cNvSpPr txBox="1"/>
            <p:nvPr/>
          </p:nvSpPr>
          <p:spPr>
            <a:xfrm>
              <a:off x="788670" y="1074420"/>
              <a:ext cx="31203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Task 6: Use keyword to find request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015E501A-CEC1-C347-889B-D0250CA2D87B}"/>
                </a:ext>
              </a:extLst>
            </p:cNvPr>
            <p:cNvSpPr txBox="1"/>
            <p:nvPr/>
          </p:nvSpPr>
          <p:spPr>
            <a:xfrm>
              <a:off x="788670" y="1943100"/>
              <a:ext cx="321183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Change to Provider channel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Search request by keyword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Fill in the keyword “car repair”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Submit search information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Check first request’s detail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/>
                <a:t>Send him a message to offer help</a:t>
              </a:r>
              <a:endParaRPr lang="de-DE"/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Send a message “I can help you”</a:t>
              </a:r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2543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6AAEF86-6A98-854D-BFBA-90938FB2C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17217C5-BE58-5940-90AD-C2C1CD28106F}"/>
              </a:ext>
            </a:extLst>
          </p:cNvPr>
          <p:cNvGrpSpPr/>
          <p:nvPr/>
        </p:nvGrpSpPr>
        <p:grpSpPr>
          <a:xfrm>
            <a:off x="685800" y="1040130"/>
            <a:ext cx="3211830" cy="4008001"/>
            <a:chOff x="788670" y="1074420"/>
            <a:chExt cx="3211830" cy="4008001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DF896830-3090-AD4C-B9A1-ED95CEE7535B}"/>
                </a:ext>
              </a:extLst>
            </p:cNvPr>
            <p:cNvSpPr txBox="1"/>
            <p:nvPr/>
          </p:nvSpPr>
          <p:spPr>
            <a:xfrm>
              <a:off x="788670" y="1074420"/>
              <a:ext cx="31203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Task 6: Use keyword to find request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CB072BC6-1E8C-C24F-BD19-9BA7DD20F1A1}"/>
                </a:ext>
              </a:extLst>
            </p:cNvPr>
            <p:cNvSpPr txBox="1"/>
            <p:nvPr/>
          </p:nvSpPr>
          <p:spPr>
            <a:xfrm>
              <a:off x="788670" y="1943100"/>
              <a:ext cx="321183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Change to Provider channel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Search request by keyword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Fill in the keyword “car repair”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Submit search information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Check first request’s detail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Send him a message to offer help</a:t>
              </a:r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/>
                <a:t>Send a message “I can help you”</a:t>
              </a:r>
              <a:endParaRPr lang="de-DE"/>
            </a:p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55796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EE17E0B-BC68-B746-85E3-DF0DC8A73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CE5051A-CDF3-E141-B06B-0CA7C68C587F}"/>
              </a:ext>
            </a:extLst>
          </p:cNvPr>
          <p:cNvGrpSpPr/>
          <p:nvPr/>
        </p:nvGrpSpPr>
        <p:grpSpPr>
          <a:xfrm>
            <a:off x="685800" y="1040130"/>
            <a:ext cx="3211830" cy="4008001"/>
            <a:chOff x="788670" y="1074420"/>
            <a:chExt cx="3211830" cy="4008001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C93694F8-68D0-B54A-90FB-B6AF0FDC8495}"/>
                </a:ext>
              </a:extLst>
            </p:cNvPr>
            <p:cNvSpPr txBox="1"/>
            <p:nvPr/>
          </p:nvSpPr>
          <p:spPr>
            <a:xfrm>
              <a:off x="788670" y="1074420"/>
              <a:ext cx="31203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Task 6: Use keyword to find request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D2CAD473-24C6-9646-94C4-A05872DB1075}"/>
                </a:ext>
              </a:extLst>
            </p:cNvPr>
            <p:cNvSpPr txBox="1"/>
            <p:nvPr/>
          </p:nvSpPr>
          <p:spPr>
            <a:xfrm>
              <a:off x="788670" y="1943100"/>
              <a:ext cx="321183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Change to Provider channel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Search request by keyword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Fill in the keyword “car repair”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Submit search information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Check first request’s detail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Send him a message to offer help</a:t>
              </a:r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/>
                <a:t>Send a message “I can help you”</a:t>
              </a:r>
              <a:endParaRPr lang="de-DE"/>
            </a:p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1001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C771810-DA5C-5840-900B-0CD6820E1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6AB5EB0-EE21-534B-AD85-48AAD252E961}"/>
              </a:ext>
            </a:extLst>
          </p:cNvPr>
          <p:cNvGrpSpPr/>
          <p:nvPr/>
        </p:nvGrpSpPr>
        <p:grpSpPr>
          <a:xfrm>
            <a:off x="685800" y="1040130"/>
            <a:ext cx="3211830" cy="4008001"/>
            <a:chOff x="788670" y="1074420"/>
            <a:chExt cx="3211830" cy="4008001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A89040FD-4D1D-5845-AD79-CFD3B541FFD9}"/>
                </a:ext>
              </a:extLst>
            </p:cNvPr>
            <p:cNvSpPr txBox="1"/>
            <p:nvPr/>
          </p:nvSpPr>
          <p:spPr>
            <a:xfrm>
              <a:off x="788670" y="1074420"/>
              <a:ext cx="31203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Task 6: Use keyword to find request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5B7543BF-0461-604A-9E82-FFBC6BB3D134}"/>
                </a:ext>
              </a:extLst>
            </p:cNvPr>
            <p:cNvSpPr txBox="1"/>
            <p:nvPr/>
          </p:nvSpPr>
          <p:spPr>
            <a:xfrm>
              <a:off x="788670" y="1943100"/>
              <a:ext cx="321183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Change to Provider channel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Search request by keyword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Fill in the keyword “car repair”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Submit search information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Check first request’s detail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Send him a message to offer help</a:t>
              </a:r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/>
                <a:t>Send a message “I can help you”</a:t>
              </a:r>
              <a:endParaRPr lang="de-DE"/>
            </a:p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8027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1018800548@qq.com</dc:creator>
  <cp:revision>1</cp:revision>
  <dcterms:created xsi:type="dcterms:W3CDTF">2021-11-07T10:32:38Z</dcterms:created>
  <dcterms:modified xsi:type="dcterms:W3CDTF">2021-11-08T19:01:25Z</dcterms:modified>
</cp:coreProperties>
</file>