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2_976D945D.xml" ContentType="application/vnd.ms-powerpoint.comments+xml"/>
  <Override PartName="/ppt/comments/modernComment_103_71745B5D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468A75E-2770-8E44-90F3-9CFFBEB9D8F8}" name="Lisa Weinmann" initials="LW" userId="88b9c88f3b3af96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F6DBE5-2CAA-479A-9E92-7DBDADF76845}" v="3" dt="2021-11-08T06:59:03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1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018800548@qq.com" userId="61ec9c3f4fa49644" providerId="LiveId" clId="{E4FF7BB1-B582-C14C-B090-928780EBE66A}"/>
    <pc:docChg chg="modSld">
      <pc:chgData name="1018800548@qq.com" userId="61ec9c3f4fa49644" providerId="LiveId" clId="{E4FF7BB1-B582-C14C-B090-928780EBE66A}" dt="2021-11-07T14:16:08.089" v="155" actId="207"/>
      <pc:docMkLst>
        <pc:docMk/>
      </pc:docMkLst>
      <pc:sldChg chg="addSp modSp">
        <pc:chgData name="1018800548@qq.com" userId="61ec9c3f4fa49644" providerId="LiveId" clId="{E4FF7BB1-B582-C14C-B090-928780EBE66A}" dt="2021-11-07T14:13:58.145" v="111" actId="20577"/>
        <pc:sldMkLst>
          <pc:docMk/>
          <pc:sldMk cId="537888449" sldId="256"/>
        </pc:sldMkLst>
        <pc:spChg chg="add mod">
          <ac:chgData name="1018800548@qq.com" userId="61ec9c3f4fa49644" providerId="LiveId" clId="{E4FF7BB1-B582-C14C-B090-928780EBE66A}" dt="2021-11-07T14:12:07.020" v="64" actId="164"/>
          <ac:spMkLst>
            <pc:docMk/>
            <pc:sldMk cId="537888449" sldId="256"/>
            <ac:spMk id="2" creationId="{9554C7C3-C33E-A944-AD0B-FBE40A4BA33B}"/>
          </ac:spMkLst>
        </pc:spChg>
        <pc:spChg chg="add mod">
          <ac:chgData name="1018800548@qq.com" userId="61ec9c3f4fa49644" providerId="LiveId" clId="{E4FF7BB1-B582-C14C-B090-928780EBE66A}" dt="2021-11-07T14:13:58.145" v="111" actId="20577"/>
          <ac:spMkLst>
            <pc:docMk/>
            <pc:sldMk cId="537888449" sldId="256"/>
            <ac:spMk id="3" creationId="{8BBAEF7D-3174-CD4C-91A9-24B98E6535F9}"/>
          </ac:spMkLst>
        </pc:spChg>
        <pc:grpChg chg="add mod">
          <ac:chgData name="1018800548@qq.com" userId="61ec9c3f4fa49644" providerId="LiveId" clId="{E4FF7BB1-B582-C14C-B090-928780EBE66A}" dt="2021-11-07T14:12:10.012" v="65" actId="1076"/>
          <ac:grpSpMkLst>
            <pc:docMk/>
            <pc:sldMk cId="537888449" sldId="256"/>
            <ac:grpSpMk id="4" creationId="{A3F88258-56C6-7140-943C-EEC4FB2A317F}"/>
          </ac:grpSpMkLst>
        </pc:grpChg>
      </pc:sldChg>
      <pc:sldChg chg="addSp modSp">
        <pc:chgData name="1018800548@qq.com" userId="61ec9c3f4fa49644" providerId="LiveId" clId="{E4FF7BB1-B582-C14C-B090-928780EBE66A}" dt="2021-11-07T14:14:03.357" v="123" actId="20577"/>
        <pc:sldMkLst>
          <pc:docMk/>
          <pc:sldMk cId="2088160941" sldId="257"/>
        </pc:sldMkLst>
        <pc:spChg chg="mod">
          <ac:chgData name="1018800548@qq.com" userId="61ec9c3f4fa49644" providerId="LiveId" clId="{E4FF7BB1-B582-C14C-B090-928780EBE66A}" dt="2021-11-07T14:14:03.357" v="123" actId="20577"/>
          <ac:spMkLst>
            <pc:docMk/>
            <pc:sldMk cId="2088160941" sldId="257"/>
            <ac:spMk id="5" creationId="{553A1215-2924-964A-8BA1-9EDA2DC612FC}"/>
          </ac:spMkLst>
        </pc:spChg>
        <pc:grpChg chg="add">
          <ac:chgData name="1018800548@qq.com" userId="61ec9c3f4fa49644" providerId="LiveId" clId="{E4FF7BB1-B582-C14C-B090-928780EBE66A}" dt="2021-11-07T14:12:16.768" v="66"/>
          <ac:grpSpMkLst>
            <pc:docMk/>
            <pc:sldMk cId="2088160941" sldId="257"/>
            <ac:grpSpMk id="3" creationId="{FAD7D7ED-B347-EF48-9F20-75BEB6C253EC}"/>
          </ac:grpSpMkLst>
        </pc:grpChg>
      </pc:sldChg>
      <pc:sldChg chg="addSp modSp">
        <pc:chgData name="1018800548@qq.com" userId="61ec9c3f4fa49644" providerId="LiveId" clId="{E4FF7BB1-B582-C14C-B090-928780EBE66A}" dt="2021-11-07T14:14:41.696" v="152" actId="207"/>
        <pc:sldMkLst>
          <pc:docMk/>
          <pc:sldMk cId="2540541021" sldId="258"/>
        </pc:sldMkLst>
        <pc:spChg chg="mod">
          <ac:chgData name="1018800548@qq.com" userId="61ec9c3f4fa49644" providerId="LiveId" clId="{E4FF7BB1-B582-C14C-B090-928780EBE66A}" dt="2021-11-07T14:14:41.696" v="152" actId="207"/>
          <ac:spMkLst>
            <pc:docMk/>
            <pc:sldMk cId="2540541021" sldId="258"/>
            <ac:spMk id="5" creationId="{D130E432-A936-BE40-93EF-3E62A149F20E}"/>
          </ac:spMkLst>
        </pc:spChg>
        <pc:grpChg chg="add">
          <ac:chgData name="1018800548@qq.com" userId="61ec9c3f4fa49644" providerId="LiveId" clId="{E4FF7BB1-B582-C14C-B090-928780EBE66A}" dt="2021-11-07T14:12:18.725" v="67"/>
          <ac:grpSpMkLst>
            <pc:docMk/>
            <pc:sldMk cId="2540541021" sldId="258"/>
            <ac:grpSpMk id="3" creationId="{A9F35083-4A1C-BB40-8A77-BBC511C33C12}"/>
          </ac:grpSpMkLst>
        </pc:grpChg>
      </pc:sldChg>
      <pc:sldChg chg="addSp modSp">
        <pc:chgData name="1018800548@qq.com" userId="61ec9c3f4fa49644" providerId="LiveId" clId="{E4FF7BB1-B582-C14C-B090-928780EBE66A}" dt="2021-11-07T14:16:08.089" v="155" actId="207"/>
        <pc:sldMkLst>
          <pc:docMk/>
          <pc:sldMk cId="1903450973" sldId="259"/>
        </pc:sldMkLst>
        <pc:spChg chg="mod">
          <ac:chgData name="1018800548@qq.com" userId="61ec9c3f4fa49644" providerId="LiveId" clId="{E4FF7BB1-B582-C14C-B090-928780EBE66A}" dt="2021-11-07T14:16:08.089" v="155" actId="207"/>
          <ac:spMkLst>
            <pc:docMk/>
            <pc:sldMk cId="1903450973" sldId="259"/>
            <ac:spMk id="6" creationId="{B7335236-9D42-854D-8E44-B07B7F9841CA}"/>
          </ac:spMkLst>
        </pc:spChg>
        <pc:grpChg chg="add">
          <ac:chgData name="1018800548@qq.com" userId="61ec9c3f4fa49644" providerId="LiveId" clId="{E4FF7BB1-B582-C14C-B090-928780EBE66A}" dt="2021-11-07T14:12:22.034" v="68"/>
          <ac:grpSpMkLst>
            <pc:docMk/>
            <pc:sldMk cId="1903450973" sldId="259"/>
            <ac:grpSpMk id="4" creationId="{D6D0C173-B876-0549-B438-6DB0BF0D3686}"/>
          </ac:grpSpMkLst>
        </pc:grpChg>
      </pc:sldChg>
      <pc:sldChg chg="addSp modSp">
        <pc:chgData name="1018800548@qq.com" userId="61ec9c3f4fa49644" providerId="LiveId" clId="{E4FF7BB1-B582-C14C-B090-928780EBE66A}" dt="2021-11-07T14:13:40.558" v="91" actId="207"/>
        <pc:sldMkLst>
          <pc:docMk/>
          <pc:sldMk cId="2075024492" sldId="260"/>
        </pc:sldMkLst>
        <pc:spChg chg="add">
          <ac:chgData name="1018800548@qq.com" userId="61ec9c3f4fa49644" providerId="LiveId" clId="{E4FF7BB1-B582-C14C-B090-928780EBE66A}" dt="2021-11-07T14:12:24.377" v="69"/>
          <ac:spMkLst>
            <pc:docMk/>
            <pc:sldMk cId="2075024492" sldId="260"/>
            <ac:spMk id="4" creationId="{9554C7C3-C33E-A944-AD0B-FBE40A4BA33B}"/>
          </ac:spMkLst>
        </pc:spChg>
        <pc:spChg chg="add">
          <ac:chgData name="1018800548@qq.com" userId="61ec9c3f4fa49644" providerId="LiveId" clId="{E4FF7BB1-B582-C14C-B090-928780EBE66A}" dt="2021-11-07T14:12:24.377" v="69"/>
          <ac:spMkLst>
            <pc:docMk/>
            <pc:sldMk cId="2075024492" sldId="260"/>
            <ac:spMk id="5" creationId="{8BBAEF7D-3174-CD4C-91A9-24B98E6535F9}"/>
          </ac:spMkLst>
        </pc:spChg>
        <pc:spChg chg="mod">
          <ac:chgData name="1018800548@qq.com" userId="61ec9c3f4fa49644" providerId="LiveId" clId="{E4FF7BB1-B582-C14C-B090-928780EBE66A}" dt="2021-11-07T14:13:40.558" v="91" actId="207"/>
          <ac:spMkLst>
            <pc:docMk/>
            <pc:sldMk cId="2075024492" sldId="260"/>
            <ac:spMk id="8" creationId="{0E68E657-2329-4D4C-85D5-32F676D51FFA}"/>
          </ac:spMkLst>
        </pc:spChg>
        <pc:grpChg chg="add mod">
          <ac:chgData name="1018800548@qq.com" userId="61ec9c3f4fa49644" providerId="LiveId" clId="{E4FF7BB1-B582-C14C-B090-928780EBE66A}" dt="2021-11-07T14:12:28.277" v="70"/>
          <ac:grpSpMkLst>
            <pc:docMk/>
            <pc:sldMk cId="2075024492" sldId="260"/>
            <ac:grpSpMk id="3" creationId="{A3F88258-56C6-7140-943C-EEC4FB2A317F}"/>
          </ac:grpSpMkLst>
        </pc:grpChg>
        <pc:grpChg chg="add">
          <ac:chgData name="1018800548@qq.com" userId="61ec9c3f4fa49644" providerId="LiveId" clId="{E4FF7BB1-B582-C14C-B090-928780EBE66A}" dt="2021-11-07T14:12:36.549" v="71"/>
          <ac:grpSpMkLst>
            <pc:docMk/>
            <pc:sldMk cId="2075024492" sldId="260"/>
            <ac:grpSpMk id="6" creationId="{0BCE23D8-0360-B846-9A96-3A399A66069F}"/>
          </ac:grpSpMkLst>
        </pc:grpChg>
      </pc:sldChg>
    </pc:docChg>
  </pc:docChgLst>
  <pc:docChgLst>
    <pc:chgData name="Lisa Weinmann" userId="88b9c88f3b3af968" providerId="Windows Live" clId="Web-{61F6DBE5-2CAA-479A-9E92-7DBDADF76845}"/>
    <pc:docChg chg="mod">
      <pc:chgData name="Lisa Weinmann" userId="88b9c88f3b3af968" providerId="Windows Live" clId="Web-{61F6DBE5-2CAA-479A-9E92-7DBDADF76845}" dt="2021-11-08T06:59:03.401" v="2"/>
      <pc:docMkLst>
        <pc:docMk/>
      </pc:docMkLst>
      <pc:sldChg chg="addCm">
        <pc:chgData name="Lisa Weinmann" userId="88b9c88f3b3af968" providerId="Windows Live" clId="Web-{61F6DBE5-2CAA-479A-9E92-7DBDADF76845}" dt="2021-11-08T06:58:25.916" v="1"/>
        <pc:sldMkLst>
          <pc:docMk/>
          <pc:sldMk cId="2540541021" sldId="258"/>
        </pc:sldMkLst>
      </pc:sldChg>
      <pc:sldChg chg="addCm">
        <pc:chgData name="Lisa Weinmann" userId="88b9c88f3b3af968" providerId="Windows Live" clId="Web-{61F6DBE5-2CAA-479A-9E92-7DBDADF76845}" dt="2021-11-08T06:59:03.401" v="2"/>
        <pc:sldMkLst>
          <pc:docMk/>
          <pc:sldMk cId="1903450973" sldId="259"/>
        </pc:sldMkLst>
      </pc:sldChg>
    </pc:docChg>
  </pc:docChgLst>
</pc:chgInfo>
</file>

<file path=ppt/comments/modernComment_102_976D945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3C26A37-85A3-46FD-B835-F3A0994C60A8}" authorId="{A468A75E-2770-8E44-90F3-9CFFBEB9D8F8}" created="2021-11-08T06:58:25.916">
    <pc:sldMkLst xmlns:pc="http://schemas.microsoft.com/office/powerpoint/2013/main/command">
      <pc:docMk/>
      <pc:sldMk cId="2540541021" sldId="258"/>
    </pc:sldMkLst>
    <p188:txBody>
      <a:bodyPr/>
      <a:lstStyle/>
      <a:p>
        <a:r>
          <a:rPr lang="de-DE"/>
          <a:t>share function necessary?</a:t>
        </a:r>
      </a:p>
    </p188:txBody>
  </p188:cm>
</p188:cmLst>
</file>

<file path=ppt/comments/modernComment_103_71745B5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330EA61-3BBA-421A-B8CC-488B95C6B1F7}" authorId="{A468A75E-2770-8E44-90F3-9CFFBEB9D8F8}" created="2021-11-08T06:59:03.401">
    <pc:sldMkLst xmlns:pc="http://schemas.microsoft.com/office/powerpoint/2013/main/command">
      <pc:docMk/>
      <pc:sldMk cId="1903450973" sldId="259"/>
    </pc:sldMkLst>
    <p188:txBody>
      <a:bodyPr/>
      <a:lstStyle/>
      <a:p>
        <a:r>
          <a:rPr lang="de-DE"/>
          <a:t>only one edit button to make whole profile changable? --&gt; less to implement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0498F-1EC6-9E4D-9E8C-9FA9FB15C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C8FE4B-ABAE-7641-A1EA-43F159A5F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296DF5-2D74-3E4F-853D-F5896E91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7489-DC70-6641-8D41-F992769F5DC7}" type="datetimeFigureOut">
              <a:rPr lang="de-DE" smtClean="0"/>
              <a:t>07.11.2021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A2775F-FA86-E84D-AE92-7FE22819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BDEA4C-A7CF-8647-8ADE-9B7F2779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6715-359D-E048-B8FF-9008CD167A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56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F3D6EF-117D-A440-9F6C-75F44732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5567379-05C5-E147-A903-777E006BA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A21FEF-D6FB-3341-93CB-84BCD0F2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7489-DC70-6641-8D41-F992769F5DC7}" type="datetimeFigureOut">
              <a:rPr lang="de-DE" smtClean="0"/>
              <a:t>07.11.2021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C44BEF-EAF4-B944-B0E7-F63C43C4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BA65F8-A927-2641-B94D-C9F50A7A1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6715-359D-E048-B8FF-9008CD167A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60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85E997A-ECB4-864B-837D-B928A2FD6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4937E8-4B4A-9C45-A10B-7B3636EF0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5B512D-904F-3347-8EC7-9FC839FC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7489-DC70-6641-8D41-F992769F5DC7}" type="datetimeFigureOut">
              <a:rPr lang="de-DE" smtClean="0"/>
              <a:t>07.11.2021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5C1930-0F5B-7947-AAC0-9D60A5E25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E0B312-C220-2345-9B21-1591626D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6715-359D-E048-B8FF-9008CD167A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79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78360-F969-5548-AB5C-B23F3F00D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A75510-6C00-F947-A162-00AFE2374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971955-6065-D74E-98E1-A23D08EC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7489-DC70-6641-8D41-F992769F5DC7}" type="datetimeFigureOut">
              <a:rPr lang="de-DE" smtClean="0"/>
              <a:t>07.11.2021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FD2D56-F118-7248-90D3-41E9D175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E968B9-12C0-724E-8643-521E0A654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6715-359D-E048-B8FF-9008CD167A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98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510CD1-E29F-434D-A964-A713E2E91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A76719-A1D9-5948-96D2-CEB070F0C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D7D1DF-1150-104D-8257-C2B8A6A9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7489-DC70-6641-8D41-F992769F5DC7}" type="datetimeFigureOut">
              <a:rPr lang="de-DE" smtClean="0"/>
              <a:t>07.11.2021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972164-0B3A-624D-9593-F6501EB84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1BC56E-39CC-354D-A3F1-31740863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6715-359D-E048-B8FF-9008CD167A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53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917C1F-7D2A-B842-ABEE-E1F6371CE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55345A-C8D8-904E-A60E-22F0DCF7B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C15C09-9F63-724B-A48A-42BA1CE0A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7A0946-3BA0-424D-9A63-37BF7FE9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7489-DC70-6641-8D41-F992769F5DC7}" type="datetimeFigureOut">
              <a:rPr lang="de-DE" smtClean="0"/>
              <a:t>07.11.2021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EACFDC-3D6B-8E48-BFE8-76A93185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55CABB-EF86-004B-B566-723CC4211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6715-359D-E048-B8FF-9008CD167A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76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5DEAD4-0FA3-1A42-9509-78B12DC2F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FFDC5A-8200-7C49-8486-B38005E9A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C60B3C-92D9-9B44-AFF7-8810EAD6A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0D7992E-A6DA-454F-AA95-B86C0A17A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322BE55-CB2D-DC43-A567-BE07BE177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D6F7FD6-F508-F94E-9348-EE298200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7489-DC70-6641-8D41-F992769F5DC7}" type="datetimeFigureOut">
              <a:rPr lang="de-DE" smtClean="0"/>
              <a:t>07.11.2021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E040808-2B59-4846-A546-811C8967B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7D88AB6-2BAB-074F-BF51-933CF033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6715-359D-E048-B8FF-9008CD167A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78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E56555-0DBE-A748-98E2-B09185EF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25DF02-BEBE-C348-B367-5346D3350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7489-DC70-6641-8D41-F992769F5DC7}" type="datetimeFigureOut">
              <a:rPr lang="de-DE" smtClean="0"/>
              <a:t>07.11.2021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5DC8869-1A35-394F-B8CF-901B824C3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0F18E6-4197-1644-9C06-7B67FF59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6715-359D-E048-B8FF-9008CD167A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64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47A4955-D2CE-B34D-A2E7-90A9521D0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7489-DC70-6641-8D41-F992769F5DC7}" type="datetimeFigureOut">
              <a:rPr lang="de-DE" smtClean="0"/>
              <a:t>07.11.2021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1C6FCBB-7A4F-0C4C-BE88-EF8C4397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FCE80-623E-954E-8759-3DAE63D3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6715-359D-E048-B8FF-9008CD167A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99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A44F0-D7BB-0D4B-8454-BF5A9791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3EF7D6-A4A6-DF48-9B86-A74C31AE2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4B02C0-3BF7-164C-B2FF-D851155AA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A42CBA-31DB-A74D-944F-E7FA0794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7489-DC70-6641-8D41-F992769F5DC7}" type="datetimeFigureOut">
              <a:rPr lang="de-DE" smtClean="0"/>
              <a:t>07.11.2021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73FF3F-9338-7F42-974A-AA0ACAD9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4A594E-F214-8E43-8409-D8C4228F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6715-359D-E048-B8FF-9008CD167A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24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81E148-2432-6447-BF37-AEBDF990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047923-03A8-9549-9270-E3AC3DC4C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6E3109-DB34-6A48-8895-CD8910D6E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2493E8-5643-0F40-A207-98C5F003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7489-DC70-6641-8D41-F992769F5DC7}" type="datetimeFigureOut">
              <a:rPr lang="de-DE" smtClean="0"/>
              <a:t>07.11.2021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C325D1-4967-244A-B79E-316F4E060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ACA2ED-F4BC-AA4E-B3ED-43E8FF84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6715-359D-E048-B8FF-9008CD167A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77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0C4BEAC-FA64-5B48-B1E1-048E24C65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8E0818-D604-A942-BE5A-57A834B2C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C516DA-9DED-9246-98C9-211BCD691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F7489-DC70-6641-8D41-F992769F5DC7}" type="datetimeFigureOut">
              <a:rPr lang="de-DE" smtClean="0"/>
              <a:t>07.11.2021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153993-3483-9745-99E2-90DEF1A02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A5BD74-4978-9644-9984-98DD562F4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36715-359D-E048-B8FF-9008CD167A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76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microsoft.com/office/2018/10/relationships/comments" Target="../comments/modernComment_102_976D945D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microsoft.com/office/2018/10/relationships/comments" Target="../comments/modernComment_103_71745B5D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595B87FF-C268-3742-8187-ADB0D70FD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3F88258-56C6-7140-943C-EEC4FB2A317F}"/>
              </a:ext>
            </a:extLst>
          </p:cNvPr>
          <p:cNvGrpSpPr/>
          <p:nvPr/>
        </p:nvGrpSpPr>
        <p:grpSpPr>
          <a:xfrm>
            <a:off x="788670" y="1051560"/>
            <a:ext cx="2994660" cy="2357438"/>
            <a:chOff x="857250" y="1531620"/>
            <a:chExt cx="2994660" cy="2357438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9554C7C3-C33E-A944-AD0B-FBE40A4BA33B}"/>
                </a:ext>
              </a:extLst>
            </p:cNvPr>
            <p:cNvSpPr txBox="1"/>
            <p:nvPr/>
          </p:nvSpPr>
          <p:spPr>
            <a:xfrm>
              <a:off x="857250" y="1531620"/>
              <a:ext cx="296037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Task 7: Edit my profile</a:t>
              </a:r>
            </a:p>
            <a:p>
              <a:endParaRPr lang="de-DE" dirty="0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8BBAEF7D-3174-CD4C-91A9-24B98E6535F9}"/>
                </a:ext>
              </a:extLst>
            </p:cNvPr>
            <p:cNvSpPr txBox="1"/>
            <p:nvPr/>
          </p:nvSpPr>
          <p:spPr>
            <a:xfrm>
              <a:off x="868680" y="2411730"/>
              <a:ext cx="298323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>
                <a:buFont typeface="+mj-lt"/>
                <a:buAutoNum type="arabicPeriod"/>
              </a:pPr>
              <a:r>
                <a:rPr lang="en-US" dirty="0"/>
                <a:t>Check my profile page</a:t>
              </a:r>
              <a:endParaRPr lang="de-DE" dirty="0"/>
            </a:p>
            <a:p>
              <a:pPr marL="342900" lvl="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Edit my profile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Submit my edit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Completed</a:t>
              </a:r>
              <a:endParaRPr lang="de-DE" dirty="0">
                <a:solidFill>
                  <a:schemeClr val="bg1">
                    <a:lumMod val="65000"/>
                  </a:schemeClr>
                </a:solidFill>
              </a:endParaRPr>
            </a:p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53788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244077D-EC98-7E4D-8395-2B733D5AD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AD7D7ED-B347-EF48-9F20-75BEB6C253EC}"/>
              </a:ext>
            </a:extLst>
          </p:cNvPr>
          <p:cNvGrpSpPr/>
          <p:nvPr/>
        </p:nvGrpSpPr>
        <p:grpSpPr>
          <a:xfrm>
            <a:off x="788670" y="1051560"/>
            <a:ext cx="2994660" cy="2357438"/>
            <a:chOff x="857250" y="1531620"/>
            <a:chExt cx="2994660" cy="2357438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2E839B1A-2386-C548-9EB5-002BD23853CC}"/>
                </a:ext>
              </a:extLst>
            </p:cNvPr>
            <p:cNvSpPr txBox="1"/>
            <p:nvPr/>
          </p:nvSpPr>
          <p:spPr>
            <a:xfrm>
              <a:off x="857250" y="1531620"/>
              <a:ext cx="296037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Task 7: Edit my profile</a:t>
              </a:r>
            </a:p>
            <a:p>
              <a:endParaRPr lang="de-DE" dirty="0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553A1215-2924-964A-8BA1-9EDA2DC612FC}"/>
                </a:ext>
              </a:extLst>
            </p:cNvPr>
            <p:cNvSpPr txBox="1"/>
            <p:nvPr/>
          </p:nvSpPr>
          <p:spPr>
            <a:xfrm>
              <a:off x="868680" y="2411730"/>
              <a:ext cx="298323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Check my profile page</a:t>
              </a:r>
              <a:endParaRPr lang="de-DE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 dirty="0"/>
                <a:t>Edit my profile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Submit my edit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Completed</a:t>
              </a:r>
              <a:endParaRPr lang="de-DE" dirty="0">
                <a:solidFill>
                  <a:schemeClr val="bg1">
                    <a:lumMod val="65000"/>
                  </a:schemeClr>
                </a:solidFill>
              </a:endParaRPr>
            </a:p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08816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8618AB0-1C37-1447-8462-71FE6907F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A9F35083-4A1C-BB40-8A77-BBC511C33C12}"/>
              </a:ext>
            </a:extLst>
          </p:cNvPr>
          <p:cNvGrpSpPr/>
          <p:nvPr/>
        </p:nvGrpSpPr>
        <p:grpSpPr>
          <a:xfrm>
            <a:off x="788670" y="1051560"/>
            <a:ext cx="2994660" cy="2357438"/>
            <a:chOff x="857250" y="1531620"/>
            <a:chExt cx="2994660" cy="2357438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508B73C5-48BE-6543-B610-0CFD33B03E83}"/>
                </a:ext>
              </a:extLst>
            </p:cNvPr>
            <p:cNvSpPr txBox="1"/>
            <p:nvPr/>
          </p:nvSpPr>
          <p:spPr>
            <a:xfrm>
              <a:off x="857250" y="1531620"/>
              <a:ext cx="296037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Task 7: Edit my profile</a:t>
              </a:r>
            </a:p>
            <a:p>
              <a:endParaRPr lang="de-DE" dirty="0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D130E432-A936-BE40-93EF-3E62A149F20E}"/>
                </a:ext>
              </a:extLst>
            </p:cNvPr>
            <p:cNvSpPr txBox="1"/>
            <p:nvPr/>
          </p:nvSpPr>
          <p:spPr>
            <a:xfrm>
              <a:off x="868680" y="2411730"/>
              <a:ext cx="298323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Check my profile page</a:t>
              </a:r>
              <a:endParaRPr lang="de-DE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 dirty="0"/>
                <a:t>Edit my profile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Submit my edit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Completed</a:t>
              </a:r>
              <a:endParaRPr lang="de-DE" dirty="0">
                <a:solidFill>
                  <a:schemeClr val="bg1">
                    <a:lumMod val="65000"/>
                  </a:schemeClr>
                </a:solidFill>
              </a:endParaRPr>
            </a:p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54054102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0847BFB-65AD-4348-96BA-1795D6FF7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6D0C173-B876-0549-B438-6DB0BF0D3686}"/>
              </a:ext>
            </a:extLst>
          </p:cNvPr>
          <p:cNvGrpSpPr/>
          <p:nvPr/>
        </p:nvGrpSpPr>
        <p:grpSpPr>
          <a:xfrm>
            <a:off x="788670" y="1051560"/>
            <a:ext cx="2994660" cy="2357438"/>
            <a:chOff x="857250" y="1531620"/>
            <a:chExt cx="2994660" cy="2357438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D32522B8-0D73-1241-9337-65F8CB3F7DAF}"/>
                </a:ext>
              </a:extLst>
            </p:cNvPr>
            <p:cNvSpPr txBox="1"/>
            <p:nvPr/>
          </p:nvSpPr>
          <p:spPr>
            <a:xfrm>
              <a:off x="857250" y="1531620"/>
              <a:ext cx="296037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Task 7: Edit my profile</a:t>
              </a:r>
            </a:p>
            <a:p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B7335236-9D42-854D-8E44-B07B7F9841CA}"/>
                </a:ext>
              </a:extLst>
            </p:cNvPr>
            <p:cNvSpPr txBox="1"/>
            <p:nvPr/>
          </p:nvSpPr>
          <p:spPr>
            <a:xfrm>
              <a:off x="868680" y="2411730"/>
              <a:ext cx="298323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Check my profile page</a:t>
              </a:r>
              <a:endParaRPr lang="de-DE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Edit my profile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dirty="0"/>
                <a:t>Submit my edit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Completed</a:t>
              </a:r>
              <a:endParaRPr lang="de-DE" dirty="0">
                <a:solidFill>
                  <a:schemeClr val="bg1">
                    <a:lumMod val="65000"/>
                  </a:schemeClr>
                </a:solidFill>
              </a:endParaRPr>
            </a:p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90345097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244077D-EC98-7E4D-8395-2B733D5AD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BCE23D8-0360-B846-9A96-3A399A66069F}"/>
              </a:ext>
            </a:extLst>
          </p:cNvPr>
          <p:cNvGrpSpPr/>
          <p:nvPr/>
        </p:nvGrpSpPr>
        <p:grpSpPr>
          <a:xfrm>
            <a:off x="788670" y="1051560"/>
            <a:ext cx="2994660" cy="2357438"/>
            <a:chOff x="857250" y="1531620"/>
            <a:chExt cx="2994660" cy="2357438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BEFBB683-61A1-DB4A-A45D-4680D026EB11}"/>
                </a:ext>
              </a:extLst>
            </p:cNvPr>
            <p:cNvSpPr txBox="1"/>
            <p:nvPr/>
          </p:nvSpPr>
          <p:spPr>
            <a:xfrm>
              <a:off x="857250" y="1531620"/>
              <a:ext cx="296037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Task 7: Edit my profile</a:t>
              </a:r>
            </a:p>
            <a:p>
              <a:endParaRPr lang="de-DE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0E68E657-2329-4D4C-85D5-32F676D51FFA}"/>
                </a:ext>
              </a:extLst>
            </p:cNvPr>
            <p:cNvSpPr txBox="1"/>
            <p:nvPr/>
          </p:nvSpPr>
          <p:spPr>
            <a:xfrm>
              <a:off x="868680" y="2411730"/>
              <a:ext cx="298323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Check my profile page</a:t>
              </a:r>
              <a:endParaRPr lang="de-DE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Edit my profile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Submit my edit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dirty="0"/>
                <a:t>Completed</a:t>
              </a:r>
              <a:endParaRPr lang="de-DE" dirty="0"/>
            </a:p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075024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Breitbild</PresentationFormat>
  <Paragraphs>25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1018800548@qq.com</dc:creator>
  <cp:lastModifiedBy>1018800548@qq.com</cp:lastModifiedBy>
  <cp:revision>4</cp:revision>
  <dcterms:created xsi:type="dcterms:W3CDTF">2021-11-07T11:59:04Z</dcterms:created>
  <dcterms:modified xsi:type="dcterms:W3CDTF">2021-11-08T06:59:03Z</dcterms:modified>
</cp:coreProperties>
</file>