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38824175.xml" ContentType="application/vnd.ms-powerpoint.comments+xml"/>
  <Override PartName="/ppt/comments/modernComment_106_3C40DD0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68A75E-2770-8E44-90F3-9CFFBEB9D8F8}" name="Lisa Weinmann" initials="LW" userId="88b9c88f3b3af96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E9E68-5338-4A53-B449-C2588C82DF7B}" v="6" dt="2021-11-08T19:08:46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Weinmann" userId="88b9c88f3b3af968" providerId="Windows Live" clId="Web-{EB5E9E68-5338-4A53-B449-C2588C82DF7B}"/>
    <pc:docChg chg="mod">
      <pc:chgData name="Lisa Weinmann" userId="88b9c88f3b3af968" providerId="Windows Live" clId="Web-{EB5E9E68-5338-4A53-B449-C2588C82DF7B}" dt="2021-11-08T19:08:46.453" v="5"/>
      <pc:docMkLst>
        <pc:docMk/>
      </pc:docMkLst>
      <pc:sldChg chg="addCm modCm">
        <pc:chgData name="Lisa Weinmann" userId="88b9c88f3b3af968" providerId="Windows Live" clId="Web-{EB5E9E68-5338-4A53-B449-C2588C82DF7B}" dt="2021-11-08T19:08:46.453" v="5"/>
        <pc:sldMkLst>
          <pc:docMk/>
          <pc:sldMk cId="948060533" sldId="261"/>
        </pc:sldMkLst>
      </pc:sldChg>
      <pc:sldChg chg="addCm">
        <pc:chgData name="Lisa Weinmann" userId="88b9c88f3b3af968" providerId="Windows Live" clId="Web-{EB5E9E68-5338-4A53-B449-C2588C82DF7B}" dt="2021-11-08T19:04:33.650" v="1"/>
        <pc:sldMkLst>
          <pc:docMk/>
          <pc:sldMk cId="1010883844" sldId="262"/>
        </pc:sldMkLst>
      </pc:sldChg>
    </pc:docChg>
  </pc:docChgLst>
</pc:chgInfo>
</file>

<file path=ppt/comments/modernComment_105_3882417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768CF5-B33A-4AE9-A045-8A10810FE076}" authorId="{A468A75E-2770-8E44-90F3-9CFFBEB9D8F8}" created="2021-11-08T19:05:47.964">
    <pc:sldMkLst xmlns:pc="http://schemas.microsoft.com/office/powerpoint/2013/main/command">
      <pc:docMk/>
      <pc:sldMk cId="948060533" sldId="261"/>
    </pc:sldMkLst>
    <p188:replyLst>
      <p188:reply id="{C8D1FC7E-063F-4F75-8E5A-03845918DD58}" authorId="{A468A75E-2770-8E44-90F3-9CFFBEB9D8F8}" created="2021-11-08T19:07:13.873">
        <p188:txBody>
          <a:bodyPr/>
          <a:lstStyle/>
          <a:p>
            <a:r>
              <a:rPr lang="de-DE"/>
              <a:t>finished and unfinished projects should be accessable only on the profile page</a:t>
            </a:r>
          </a:p>
        </p188:txBody>
      </p188:reply>
    </p188:replyLst>
    <p188:txBody>
      <a:bodyPr/>
      <a:lstStyle/>
      <a:p>
        <a:r>
          <a:rPr lang="de-DE"/>
          <a:t>TA: finished/unfinished isn´t necessary and bit confusing</a:t>
        </a:r>
      </a:p>
    </p188:txBody>
  </p188:cm>
  <p188:cm id="{23D62093-F68E-40CB-9310-189BDF3CD9CF}" authorId="{A468A75E-2770-8E44-90F3-9CFFBEB9D8F8}" created="2021-11-08T19:08:30.390">
    <pc:sldMkLst xmlns:pc="http://schemas.microsoft.com/office/powerpoint/2013/main/command">
      <pc:docMk/>
      <pc:sldMk cId="948060533" sldId="261"/>
    </pc:sldMkLst>
    <p188:txBody>
      <a:bodyPr/>
      <a:lstStyle/>
      <a:p>
        <a:r>
          <a:rPr lang="de-DE"/>
          <a:t>TA: what can be done on the button with the three stripes on the left</a:t>
        </a:r>
      </a:p>
    </p188:txBody>
  </p188:cm>
</p188:cmLst>
</file>

<file path=ppt/comments/modernComment_106_3C40DD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AF828D-C9C8-4472-BE9B-6A369CCB1119}" authorId="{A468A75E-2770-8E44-90F3-9CFFBEB9D8F8}" created="2021-11-08T19:04:33.650">
    <pc:sldMkLst xmlns:pc="http://schemas.microsoft.com/office/powerpoint/2013/main/command">
      <pc:docMk/>
      <pc:sldMk cId="1010883844" sldId="262"/>
    </pc:sldMkLst>
    <p188:txBody>
      <a:bodyPr/>
      <a:lstStyle/>
      <a:p>
        <a:r>
          <a:rPr lang="de-DE"/>
          <a:t>"find some ideas" --&gt; is it possible to implement, if the people can type in anything a show suitable results or do we have to refer to our categories again?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0461D-3D35-1D45-92BE-95404080F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7A4AD3-0C36-C74D-86E9-6BFB5EE2B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13BC9-63A0-6B47-8825-ACC7D3B1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A250-6149-D94D-8F3B-2DF642F5B25F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C079E-E6C9-B44A-BD95-3FF261CD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90E3E-B23B-AE43-9A13-B2C7AE73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1B39-9056-7F4D-A1BE-6C37C5B0E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79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C7BAC-5570-DD45-A0FB-A63E3E9E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548CD3-25C8-0F4F-92A2-591395D2C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9D352C-E0D6-9C40-85FF-2BA5A4B8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A250-6149-D94D-8F3B-2DF642F5B25F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7CB522-E557-4447-A2F5-3223F845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458E2D-A832-C44E-9804-4BEA21EF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1B39-9056-7F4D-A1BE-6C37C5B0E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B3C889-4502-8D40-B932-554DC37C9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A5FCF0-B59E-7C4B-8E96-5914E678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CC761-221F-6A42-85D0-02CC0706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A250-6149-D94D-8F3B-2DF642F5B25F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4752E-35D1-0A47-A312-3159B028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D88401-A27A-5049-895C-96F77BE3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1B39-9056-7F4D-A1BE-6C37C5B0E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16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26C47-394B-214A-A2EF-AA8C8324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AF7A6-D7B1-374E-BB30-FC3BD7A0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04E48-BD8E-684F-978D-A0C7E6A8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A250-6149-D94D-8F3B-2DF642F5B25F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357F5D-9DB7-D64C-9FC1-87AFC3F8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626F8-DB27-3045-8F4B-108B739A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1B39-9056-7F4D-A1BE-6C37C5B0E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59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DBEDD-4F14-2A48-A180-18C4A5B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EF366D-5BE0-884D-9137-A73C72F6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2440C-7C57-EA46-A256-DFAEA66E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A250-6149-D94D-8F3B-2DF642F5B25F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15E20-0B3B-964B-BDD2-7703B70A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8CE0F-A544-194B-AC0B-66FEBDED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1B39-9056-7F4D-A1BE-6C37C5B0E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1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C8FE4-5C7E-E14F-80A7-A9556660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A6F15-C1E2-E241-80E7-1D535FAED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012263-B4F4-F74E-8230-51B7C50EB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B77EEE-7DE4-FC4E-9DCD-0B1BFBC4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A250-6149-D94D-8F3B-2DF642F5B25F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ECCB01-346D-E648-ACEE-62D15CFB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8CC08A-1CC3-FD44-98CC-002B02F4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1B39-9056-7F4D-A1BE-6C37C5B0E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32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536D-48AE-7D4A-879C-9999FBCB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2542AB-1558-EA41-8D36-D6BCF176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45E4EF-EEC8-9B4F-BBB4-AF4105246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E2965-35CC-0F4F-B5A3-76098FD36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6823C8-F249-3D41-8D7C-7807C9E0F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A411E5-BDF7-7646-8196-EBA6E4C9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A250-6149-D94D-8F3B-2DF642F5B25F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47FD9A-2B94-1448-8927-4165F499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803BAF-6259-B94F-9C72-E93FE443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1B39-9056-7F4D-A1BE-6C37C5B0E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24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58B19-56A7-B24E-9803-7B4CC57F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10EB98-B30B-4547-9405-9271ACE1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A250-6149-D94D-8F3B-2DF642F5B25F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FD4266-CAA1-D54B-A9DC-2F4EDA7C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1AAA29-C723-F647-AC76-6E856B19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1B39-9056-7F4D-A1BE-6C37C5B0E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8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57BB0E-B896-0E4A-86A6-091E8EB0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A250-6149-D94D-8F3B-2DF642F5B25F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01D81A-7A04-5F4F-8B35-7FA1D984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71E7E7-32EF-9B46-A512-BDFC76D0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1B39-9056-7F4D-A1BE-6C37C5B0E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09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F0CD7-1BB6-9B42-9E3D-1169769E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517B1-5472-5548-B505-DFE968BD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07640-0126-5E4B-8096-616B3FC62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D5D1F8-7AE8-004B-B7CE-593FD117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A250-6149-D94D-8F3B-2DF642F5B25F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4F18F8-3FA4-2048-B6EB-7418435F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C545F9-84E5-A146-9CBD-7B1B43EA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1B39-9056-7F4D-A1BE-6C37C5B0E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41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DE269-E3EF-4C4E-92AC-C401DE1F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BBBCDA-085B-7F40-A262-2181D44DB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2236A-FAA1-FE46-A83D-1712F53B1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D711B9-1506-E24D-88E8-2BD1BA1E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A250-6149-D94D-8F3B-2DF642F5B25F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12C44F-0B25-8043-BD2C-A70983C4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75106F-7BEE-644B-BFAD-D2F576E3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1B39-9056-7F4D-A1BE-6C37C5B0E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72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26E246-9A02-294D-A54B-19F979A9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2B5AEA-FD22-5449-ADA3-ECA50AA8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CD33F-A8D5-604D-8798-3223CADF1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4A250-6149-D94D-8F3B-2DF642F5B25F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A17F15-3DB3-044C-9F4B-DEA5B15A5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8C916-3D98-4543-8816-8D255A38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F1B39-9056-7F4D-A1BE-6C37C5B0E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7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microsoft.com/office/2018/10/relationships/comments" Target="../comments/modernComment_105_388241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microsoft.com/office/2018/10/relationships/comments" Target="../comments/modernComment_106_3C40DD0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9001A38-58E0-B74E-8D58-5255CCE81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ECBC161-A8F3-FF41-A05B-09852794A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B2D8FFD-CAF8-FA4D-8152-97AC06C707D5}"/>
              </a:ext>
            </a:extLst>
          </p:cNvPr>
          <p:cNvGrpSpPr/>
          <p:nvPr/>
        </p:nvGrpSpPr>
        <p:grpSpPr>
          <a:xfrm>
            <a:off x="694459" y="948690"/>
            <a:ext cx="3223260" cy="3225403"/>
            <a:chOff x="683029" y="868680"/>
            <a:chExt cx="3223260" cy="3225403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CA48347-ACDE-C346-8928-B5A2AF4CFB8E}"/>
                </a:ext>
              </a:extLst>
            </p:cNvPr>
            <p:cNvSpPr txBox="1"/>
            <p:nvPr/>
          </p:nvSpPr>
          <p:spPr>
            <a:xfrm>
              <a:off x="683029" y="868680"/>
              <a:ext cx="322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Task 8: Exploring ideas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7D0D1E5-F713-D748-B37F-4E74FDE155F7}"/>
                </a:ext>
              </a:extLst>
            </p:cNvPr>
            <p:cNvSpPr txBox="1"/>
            <p:nvPr/>
          </p:nvSpPr>
          <p:spPr>
            <a:xfrm>
              <a:off x="683029" y="1508760"/>
              <a:ext cx="31089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/>
                <a:t>Change to explore page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Search Idea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Fill in the keyword “Car repair”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Submit search information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Check first idea 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Completed</a:t>
              </a:r>
            </a:p>
            <a:p>
              <a:pPr marL="342900" indent="-342900">
                <a:buAutoNum type="arabicPeriod"/>
              </a:pPr>
              <a:endParaRPr lang="en-US"/>
            </a:p>
            <a:p>
              <a:pPr marL="342900" indent="-342900">
                <a:buAutoNum type="arabicPeriod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0605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4A71A2-DE1A-3344-A12F-1F9CE38D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7FC0B8D-D735-724F-B9C5-41D5827916FD}"/>
              </a:ext>
            </a:extLst>
          </p:cNvPr>
          <p:cNvGrpSpPr/>
          <p:nvPr/>
        </p:nvGrpSpPr>
        <p:grpSpPr>
          <a:xfrm>
            <a:off x="694459" y="948690"/>
            <a:ext cx="3223260" cy="2948404"/>
            <a:chOff x="683029" y="868680"/>
            <a:chExt cx="3223260" cy="2948404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98746A-16C1-FE4C-AF07-85BFD999AE79}"/>
                </a:ext>
              </a:extLst>
            </p:cNvPr>
            <p:cNvSpPr txBox="1"/>
            <p:nvPr/>
          </p:nvSpPr>
          <p:spPr>
            <a:xfrm>
              <a:off x="683029" y="868680"/>
              <a:ext cx="322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Task 8: Exploring ideas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CB0B16A9-F2B6-0440-BCDB-A0141294D018}"/>
                </a:ext>
              </a:extLst>
            </p:cNvPr>
            <p:cNvSpPr txBox="1"/>
            <p:nvPr/>
          </p:nvSpPr>
          <p:spPr>
            <a:xfrm>
              <a:off x="683029" y="1508760"/>
              <a:ext cx="310896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Change to explore page</a:t>
              </a:r>
            </a:p>
            <a:p>
              <a:pPr marL="342900" indent="-342900">
                <a:buAutoNum type="arabicPeriod"/>
              </a:pPr>
              <a:r>
                <a:rPr lang="en-US"/>
                <a:t>Search Idea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Fill in the keyword “Car repair”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Submit search information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Check first idea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Completed</a:t>
              </a:r>
              <a:endParaRPr lang="en-US"/>
            </a:p>
            <a:p>
              <a:pPr marL="342900" indent="-342900">
                <a:buAutoNum type="arabicPeriod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08838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30CAB20-20F2-904F-B754-69CA2E69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02EDC7E-1B10-E64C-B3ED-0101C7FD42F4}"/>
              </a:ext>
            </a:extLst>
          </p:cNvPr>
          <p:cNvGrpSpPr/>
          <p:nvPr/>
        </p:nvGrpSpPr>
        <p:grpSpPr>
          <a:xfrm>
            <a:off x="694459" y="948690"/>
            <a:ext cx="3223260" cy="3225403"/>
            <a:chOff x="683029" y="868680"/>
            <a:chExt cx="3223260" cy="3225403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6CF4391-255D-3442-8AFA-E2C7C5E553A7}"/>
                </a:ext>
              </a:extLst>
            </p:cNvPr>
            <p:cNvSpPr txBox="1"/>
            <p:nvPr/>
          </p:nvSpPr>
          <p:spPr>
            <a:xfrm>
              <a:off x="683029" y="868680"/>
              <a:ext cx="322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Task 8: Exploring ideas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1DAB352F-C74C-9849-865A-AEB0BCDEE0C6}"/>
                </a:ext>
              </a:extLst>
            </p:cNvPr>
            <p:cNvSpPr txBox="1"/>
            <p:nvPr/>
          </p:nvSpPr>
          <p:spPr>
            <a:xfrm>
              <a:off x="683029" y="1508760"/>
              <a:ext cx="31089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Change to explore page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Search Idea</a:t>
              </a:r>
            </a:p>
            <a:p>
              <a:pPr marL="342900" indent="-342900">
                <a:buAutoNum type="arabicPeriod"/>
              </a:pPr>
              <a:r>
                <a:rPr lang="en-US"/>
                <a:t>Fill in the keyword “Car repair”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Submit search information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Check first idea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Completed</a:t>
              </a:r>
            </a:p>
            <a:p>
              <a:pPr marL="342900" indent="-342900">
                <a:buAutoNum type="arabicPeriod"/>
              </a:pPr>
              <a:endParaRPr lang="en-US"/>
            </a:p>
            <a:p>
              <a:pPr marL="342900" indent="-342900">
                <a:buAutoNum type="arabicPeriod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59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E413954-E8CB-FF4B-9FA5-A0849AEA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7A19EBE-CE60-9444-A0B1-496AE4CD2DAD}"/>
              </a:ext>
            </a:extLst>
          </p:cNvPr>
          <p:cNvGrpSpPr/>
          <p:nvPr/>
        </p:nvGrpSpPr>
        <p:grpSpPr>
          <a:xfrm>
            <a:off x="694459" y="948690"/>
            <a:ext cx="3223260" cy="3225403"/>
            <a:chOff x="683029" y="868680"/>
            <a:chExt cx="3223260" cy="3225403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18A50D2-03A6-0945-800F-79933205AD81}"/>
                </a:ext>
              </a:extLst>
            </p:cNvPr>
            <p:cNvSpPr txBox="1"/>
            <p:nvPr/>
          </p:nvSpPr>
          <p:spPr>
            <a:xfrm>
              <a:off x="683029" y="868680"/>
              <a:ext cx="322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Task 8: Exploring ideas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F1B01E7-9C0B-9845-95EF-49265E2A0158}"/>
                </a:ext>
              </a:extLst>
            </p:cNvPr>
            <p:cNvSpPr txBox="1"/>
            <p:nvPr/>
          </p:nvSpPr>
          <p:spPr>
            <a:xfrm>
              <a:off x="683029" y="1508760"/>
              <a:ext cx="31089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Change to explore page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Search Idea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Fill in the keyword “Car repair”</a:t>
              </a:r>
            </a:p>
            <a:p>
              <a:pPr marL="342900" indent="-342900">
                <a:buAutoNum type="arabicPeriod"/>
              </a:pPr>
              <a:r>
                <a:rPr lang="en-US"/>
                <a:t>Submit search information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Check first idea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Completed</a:t>
              </a:r>
            </a:p>
            <a:p>
              <a:pPr marL="342900" indent="-342900">
                <a:buAutoNum type="arabicPeriod"/>
              </a:pPr>
              <a:endParaRPr lang="en-US"/>
            </a:p>
            <a:p>
              <a:pPr marL="342900" indent="-342900">
                <a:buAutoNum type="arabicPeriod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04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A8D2AC9-985C-EB43-8195-732F2EC0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021D323-F472-1141-BAFC-7282E424B621}"/>
              </a:ext>
            </a:extLst>
          </p:cNvPr>
          <p:cNvGrpSpPr/>
          <p:nvPr/>
        </p:nvGrpSpPr>
        <p:grpSpPr>
          <a:xfrm>
            <a:off x="694459" y="948690"/>
            <a:ext cx="3223260" cy="3225403"/>
            <a:chOff x="683029" y="868680"/>
            <a:chExt cx="3223260" cy="3225403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25CEF8D-8A19-E648-8DFA-AE920776F070}"/>
                </a:ext>
              </a:extLst>
            </p:cNvPr>
            <p:cNvSpPr txBox="1"/>
            <p:nvPr/>
          </p:nvSpPr>
          <p:spPr>
            <a:xfrm>
              <a:off x="683029" y="868680"/>
              <a:ext cx="322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Task 8: Exploring ideas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C1EB6D1-9AC9-C043-B38F-A33A784142B7}"/>
                </a:ext>
              </a:extLst>
            </p:cNvPr>
            <p:cNvSpPr txBox="1"/>
            <p:nvPr/>
          </p:nvSpPr>
          <p:spPr>
            <a:xfrm>
              <a:off x="683029" y="1508760"/>
              <a:ext cx="31089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Change to explore page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Search Idea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Fill in the keyword “Car repair”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Submit search information</a:t>
              </a:r>
            </a:p>
            <a:p>
              <a:pPr marL="342900" indent="-342900">
                <a:buAutoNum type="arabicPeriod"/>
              </a:pPr>
              <a:r>
                <a:rPr lang="en-US"/>
                <a:t>Check first idea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Completed</a:t>
              </a:r>
            </a:p>
            <a:p>
              <a:pPr marL="342900" indent="-342900">
                <a:buAutoNum type="arabicPeriod"/>
              </a:pPr>
              <a:endParaRPr lang="en-US"/>
            </a:p>
            <a:p>
              <a:pPr marL="342900" indent="-342900">
                <a:buAutoNum type="arabicPeriod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54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FC3449D-31FA-0749-9FFC-699584CA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157F7A1-C962-8840-8D0F-40504BBC62C2}"/>
              </a:ext>
            </a:extLst>
          </p:cNvPr>
          <p:cNvGrpSpPr/>
          <p:nvPr/>
        </p:nvGrpSpPr>
        <p:grpSpPr>
          <a:xfrm>
            <a:off x="694459" y="948690"/>
            <a:ext cx="3223260" cy="3225403"/>
            <a:chOff x="683029" y="868680"/>
            <a:chExt cx="3223260" cy="3225403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9D60CD8-05A7-1444-A9A8-0D24E91D0417}"/>
                </a:ext>
              </a:extLst>
            </p:cNvPr>
            <p:cNvSpPr txBox="1"/>
            <p:nvPr/>
          </p:nvSpPr>
          <p:spPr>
            <a:xfrm>
              <a:off x="683029" y="868680"/>
              <a:ext cx="322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Task 8: Exploring ideas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2AAAEAF-7251-DC4E-9C23-71626D84FF60}"/>
                </a:ext>
              </a:extLst>
            </p:cNvPr>
            <p:cNvSpPr txBox="1"/>
            <p:nvPr/>
          </p:nvSpPr>
          <p:spPr>
            <a:xfrm>
              <a:off x="683029" y="1508760"/>
              <a:ext cx="310896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Change to explore page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Search Idea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Fill in the keyword “Car repair”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Submit search information</a:t>
              </a:r>
            </a:p>
            <a:p>
              <a:pPr marL="342900" indent="-342900">
                <a:buAutoNum type="arabicPeriod"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Check first idea</a:t>
              </a:r>
            </a:p>
            <a:p>
              <a:pPr marL="342900" indent="-342900">
                <a:buAutoNum type="arabicPeriod"/>
              </a:pPr>
              <a:r>
                <a:rPr lang="en-US"/>
                <a:t>Completed</a:t>
              </a:r>
            </a:p>
            <a:p>
              <a:pPr marL="342900" indent="-342900">
                <a:buAutoNum type="arabicPeriod"/>
              </a:pPr>
              <a:endParaRPr lang="en-US"/>
            </a:p>
            <a:p>
              <a:pPr marL="342900" indent="-342900">
                <a:buAutoNum type="arabicPeriod"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993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1018800548@qq.com</dc:creator>
  <cp:revision>1</cp:revision>
  <dcterms:created xsi:type="dcterms:W3CDTF">2021-11-07T14:20:25Z</dcterms:created>
  <dcterms:modified xsi:type="dcterms:W3CDTF">2021-11-08T19:09:17Z</dcterms:modified>
</cp:coreProperties>
</file>