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7" r:id="rId2"/>
    <p:sldId id="268" r:id="rId3"/>
    <p:sldId id="26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C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0" autoAdjust="0"/>
    <p:restoredTop sz="96349" autoAdjust="0"/>
  </p:normalViewPr>
  <p:slideViewPr>
    <p:cSldViewPr snapToGrid="0">
      <p:cViewPr varScale="1">
        <p:scale>
          <a:sx n="114" d="100"/>
          <a:sy n="114" d="100"/>
        </p:scale>
        <p:origin x="58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9DA14-069B-46D9-B6CB-9D6CC59AC46A}"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85C04-2FF0-4960-A6D5-5E3A7A2E3B3B}" type="slidenum">
              <a:rPr lang="en-US" smtClean="0"/>
              <a:t>‹#›</a:t>
            </a:fld>
            <a:endParaRPr lang="en-US"/>
          </a:p>
        </p:txBody>
      </p:sp>
    </p:spTree>
    <p:extLst>
      <p:ext uri="{BB962C8B-B14F-4D97-AF65-F5344CB8AC3E}">
        <p14:creationId xmlns:p14="http://schemas.microsoft.com/office/powerpoint/2010/main" val="249347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9785C04-2FF0-4960-A6D5-5E3A7A2E3B3B}" type="slidenum">
              <a:rPr lang="en-US" smtClean="0"/>
              <a:t>1</a:t>
            </a:fld>
            <a:endParaRPr lang="en-US"/>
          </a:p>
        </p:txBody>
      </p:sp>
    </p:spTree>
    <p:extLst>
      <p:ext uri="{BB962C8B-B14F-4D97-AF65-F5344CB8AC3E}">
        <p14:creationId xmlns:p14="http://schemas.microsoft.com/office/powerpoint/2010/main" val="56100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9785C04-2FF0-4960-A6D5-5E3A7A2E3B3B}" type="slidenum">
              <a:rPr lang="en-US" smtClean="0"/>
              <a:t>2</a:t>
            </a:fld>
            <a:endParaRPr lang="en-US"/>
          </a:p>
        </p:txBody>
      </p:sp>
    </p:spTree>
    <p:extLst>
      <p:ext uri="{BB962C8B-B14F-4D97-AF65-F5344CB8AC3E}">
        <p14:creationId xmlns:p14="http://schemas.microsoft.com/office/powerpoint/2010/main" val="217142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9785C04-2FF0-4960-A6D5-5E3A7A2E3B3B}" type="slidenum">
              <a:rPr lang="en-US" smtClean="0"/>
              <a:t>3</a:t>
            </a:fld>
            <a:endParaRPr lang="en-US"/>
          </a:p>
        </p:txBody>
      </p:sp>
    </p:spTree>
    <p:extLst>
      <p:ext uri="{BB962C8B-B14F-4D97-AF65-F5344CB8AC3E}">
        <p14:creationId xmlns:p14="http://schemas.microsoft.com/office/powerpoint/2010/main" val="88732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E889-F7FD-44C7-8EA3-9568A12695F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DD578-D19B-461C-93CF-544C0E0883B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CF8342-809B-413B-8C95-087666BC52BB}"/>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5" name="Footer Placeholder 4">
            <a:extLst>
              <a:ext uri="{FF2B5EF4-FFF2-40B4-BE49-F238E27FC236}">
                <a16:creationId xmlns:a16="http://schemas.microsoft.com/office/drawing/2014/main" id="{FF52A3F8-4A2A-4D40-96A4-2CB6912AE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3D3FF-0EDB-4821-9FFB-1449E6EFBF7D}"/>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127011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87ED-1ED5-4D2C-9BA1-96D04A695E9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F232D3-866B-49E4-A08A-C3B20768D95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C4FA9-A5BE-487A-AE27-D743C9B04CFF}"/>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5" name="Footer Placeholder 4">
            <a:extLst>
              <a:ext uri="{FF2B5EF4-FFF2-40B4-BE49-F238E27FC236}">
                <a16:creationId xmlns:a16="http://schemas.microsoft.com/office/drawing/2014/main" id="{37E47CA6-C11D-41AC-8A01-67154C66F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430B3-5408-467C-98CF-4D89B4C23587}"/>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28661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33185-909E-4E92-A0EE-E9D019CB8AA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C3358-0064-480D-AC0A-997CDA65BA1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EDCE8-E9F8-4757-B254-4394E734839B}"/>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5" name="Footer Placeholder 4">
            <a:extLst>
              <a:ext uri="{FF2B5EF4-FFF2-40B4-BE49-F238E27FC236}">
                <a16:creationId xmlns:a16="http://schemas.microsoft.com/office/drawing/2014/main" id="{DF17F80B-AB9D-40BC-B430-FED4454C5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EBF9B-F926-45FD-9B44-8FBB8EA9932B}"/>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26925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E6DFC"/>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B42B09-A159-4447-9B86-0644B38861F9}"/>
              </a:ext>
            </a:extLst>
          </p:cNvPr>
          <p:cNvSpPr/>
          <p:nvPr userDrawn="1"/>
        </p:nvSpPr>
        <p:spPr>
          <a:xfrm>
            <a:off x="4811834" y="4441122"/>
            <a:ext cx="2563522" cy="369332"/>
          </a:xfrm>
          <a:prstGeom prst="rect">
            <a:avLst/>
          </a:prstGeom>
        </p:spPr>
        <p:txBody>
          <a:bodyPr wrap="none">
            <a:spAutoFit/>
          </a:bodyPr>
          <a:lstStyle/>
          <a:p>
            <a:r>
              <a:rPr lang="en-US" sz="1400" b="0" i="0" dirty="0">
                <a:solidFill>
                  <a:schemeClr val="bg1"/>
                </a:solidFill>
                <a:latin typeface="Arial" panose="020B0604020202020204" pitchFamily="34" charset="0"/>
                <a:cs typeface="Arial" panose="020B0604020202020204" pitchFamily="34" charset="0"/>
              </a:rPr>
              <a:t>Designed by </a:t>
            </a:r>
            <a:r>
              <a:rPr lang="en-US" sz="1800" b="0" i="0" dirty="0">
                <a:solidFill>
                  <a:schemeClr val="bg1"/>
                </a:solidFill>
                <a:latin typeface="Arial" panose="020B0604020202020204" pitchFamily="34" charset="0"/>
                <a:cs typeface="Arial" panose="020B0604020202020204" pitchFamily="34" charset="0"/>
              </a:rPr>
              <a:t>premast.com</a:t>
            </a:r>
            <a:endParaRPr lang="en-US" sz="1600" b="0" i="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04A8061-340A-7449-9A34-DD4936F6B2DF}"/>
              </a:ext>
            </a:extLst>
          </p:cNvPr>
          <p:cNvPicPr>
            <a:picLocks noChangeAspect="1"/>
          </p:cNvPicPr>
          <p:nvPr userDrawn="1"/>
        </p:nvPicPr>
        <p:blipFill>
          <a:blip r:embed="rId2"/>
          <a:stretch>
            <a:fillRect/>
          </a:stretch>
        </p:blipFill>
        <p:spPr>
          <a:xfrm>
            <a:off x="5408998" y="2563302"/>
            <a:ext cx="1374005" cy="1650714"/>
          </a:xfrm>
          <a:prstGeom prst="rect">
            <a:avLst/>
          </a:prstGeom>
        </p:spPr>
      </p:pic>
    </p:spTree>
    <p:extLst>
      <p:ext uri="{BB962C8B-B14F-4D97-AF65-F5344CB8AC3E}">
        <p14:creationId xmlns:p14="http://schemas.microsoft.com/office/powerpoint/2010/main" val="295578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5366-EB1C-4DAE-96BC-51F2E3062D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E5B90D3-23AF-48AC-B6FB-B061AB719FF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82907-51C3-4DDB-8F1A-9452084F3CD4}"/>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5" name="Footer Placeholder 4">
            <a:extLst>
              <a:ext uri="{FF2B5EF4-FFF2-40B4-BE49-F238E27FC236}">
                <a16:creationId xmlns:a16="http://schemas.microsoft.com/office/drawing/2014/main" id="{73788DCF-C075-4974-8D0E-7617EDC07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7D0A8-53B8-4DCF-A8DE-A3B54E413D55}"/>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128023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367A-52D3-41A4-BB93-C59949CB96E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4BA7F-DB53-41F1-9C9D-F9035111B85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0D811-C920-4386-AB9D-DA7938902252}"/>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5" name="Footer Placeholder 4">
            <a:extLst>
              <a:ext uri="{FF2B5EF4-FFF2-40B4-BE49-F238E27FC236}">
                <a16:creationId xmlns:a16="http://schemas.microsoft.com/office/drawing/2014/main" id="{8812C01E-C59D-44E0-9EDE-0B9DDFF7D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AA8FB-664A-4B26-AC16-3CB41447ED9D}"/>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87686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7F4A-AA39-4833-8FE0-E92CD3DDF0B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C6BF1AA-5377-4450-90AC-BCB03FEC8BC5}"/>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D9594-9509-4CE7-B87D-7B36C1DF2A2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ED4DD-3868-44E4-A68D-60C1CBB6E2FD}"/>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6" name="Footer Placeholder 5">
            <a:extLst>
              <a:ext uri="{FF2B5EF4-FFF2-40B4-BE49-F238E27FC236}">
                <a16:creationId xmlns:a16="http://schemas.microsoft.com/office/drawing/2014/main" id="{836715C2-82E8-43DF-912D-B60AB106F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3264D-4F6C-4069-A923-D8547F640259}"/>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296486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468E-907B-46EB-9022-C0F68A120D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178A47E-9D17-4FF0-BF2A-2425C978731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87AB34-13AB-444E-A22F-02B878DDF18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3694C-3C97-459C-81A1-C995B143B91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12C57-7C4F-40D9-9BA4-81A163BF5831}"/>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FC01B-0A1A-4AF1-BB13-A12A18AA2047}"/>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8" name="Footer Placeholder 7">
            <a:extLst>
              <a:ext uri="{FF2B5EF4-FFF2-40B4-BE49-F238E27FC236}">
                <a16:creationId xmlns:a16="http://schemas.microsoft.com/office/drawing/2014/main" id="{84DCB599-034E-4A6F-A02F-600914CA5B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90EA7-327A-43E7-AE48-00DD0D6870D7}"/>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383658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5A3F-9F1F-4AF3-BB58-F77CCC7CF28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6BD0819-8C93-4A56-8EA1-27B844B9F6FA}"/>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4" name="Footer Placeholder 3">
            <a:extLst>
              <a:ext uri="{FF2B5EF4-FFF2-40B4-BE49-F238E27FC236}">
                <a16:creationId xmlns:a16="http://schemas.microsoft.com/office/drawing/2014/main" id="{AFEF9FB6-76AD-4B77-9F69-7AEF2B16BD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06CBA-0DED-44EE-BE53-D6E2052E0814}"/>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50590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08C9325-5BA7-4378-8C03-4633E94216D9}"/>
              </a:ext>
            </a:extLst>
          </p:cNvPr>
          <p:cNvSpPr>
            <a:spLocks noGrp="1"/>
          </p:cNvSpPr>
          <p:nvPr>
            <p:ph type="pic" sz="quarter" idx="13"/>
          </p:nvPr>
        </p:nvSpPr>
        <p:spPr>
          <a:xfrm>
            <a:off x="1015114" y="993410"/>
            <a:ext cx="1887242" cy="1887242"/>
          </a:xfrm>
          <a:custGeom>
            <a:avLst/>
            <a:gdLst>
              <a:gd name="connsiteX0" fmla="*/ 943621 w 1887242"/>
              <a:gd name="connsiteY0" fmla="*/ 0 h 1887242"/>
              <a:gd name="connsiteX1" fmla="*/ 1887242 w 1887242"/>
              <a:gd name="connsiteY1" fmla="*/ 943621 h 1887242"/>
              <a:gd name="connsiteX2" fmla="*/ 943621 w 1887242"/>
              <a:gd name="connsiteY2" fmla="*/ 1887242 h 1887242"/>
              <a:gd name="connsiteX3" fmla="*/ 0 w 1887242"/>
              <a:gd name="connsiteY3" fmla="*/ 943621 h 1887242"/>
              <a:gd name="connsiteX4" fmla="*/ 943621 w 1887242"/>
              <a:gd name="connsiteY4" fmla="*/ 0 h 188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7242" h="1887242">
                <a:moveTo>
                  <a:pt x="943621" y="0"/>
                </a:moveTo>
                <a:cubicBezTo>
                  <a:pt x="1464768" y="0"/>
                  <a:pt x="1887242" y="422474"/>
                  <a:pt x="1887242" y="943621"/>
                </a:cubicBezTo>
                <a:cubicBezTo>
                  <a:pt x="1887242" y="1464768"/>
                  <a:pt x="1464768" y="1887242"/>
                  <a:pt x="943621" y="1887242"/>
                </a:cubicBezTo>
                <a:cubicBezTo>
                  <a:pt x="422474" y="1887242"/>
                  <a:pt x="0" y="1464768"/>
                  <a:pt x="0" y="943621"/>
                </a:cubicBezTo>
                <a:cubicBezTo>
                  <a:pt x="0" y="422474"/>
                  <a:pt x="422474" y="0"/>
                  <a:pt x="943621" y="0"/>
                </a:cubicBezTo>
                <a:close/>
              </a:path>
            </a:pathLst>
          </a:custGeom>
        </p:spPr>
        <p:txBody>
          <a:bodyPr wrap="square">
            <a:noAutofit/>
          </a:bodyPr>
          <a:lstStyle/>
          <a:p>
            <a:endParaRPr lang="en-US"/>
          </a:p>
        </p:txBody>
      </p:sp>
      <p:sp>
        <p:nvSpPr>
          <p:cNvPr id="2" name="Date Placeholder 1">
            <a:extLst>
              <a:ext uri="{FF2B5EF4-FFF2-40B4-BE49-F238E27FC236}">
                <a16:creationId xmlns:a16="http://schemas.microsoft.com/office/drawing/2014/main" id="{BFFDC420-C973-4B91-88FB-034E3B59ED64}"/>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3" name="Footer Placeholder 2">
            <a:extLst>
              <a:ext uri="{FF2B5EF4-FFF2-40B4-BE49-F238E27FC236}">
                <a16:creationId xmlns:a16="http://schemas.microsoft.com/office/drawing/2014/main" id="{8E41BD77-1BAF-4EC1-B53C-93F734BDFA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EC5935-AB47-4D8A-AE72-319D1F4605C9}"/>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310258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80A8-C5A8-4358-8179-EDACB1AC420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0CFD0-6E45-4B6B-A81C-74138EAADFA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C978D-46B5-4E39-9A42-505A99D2EEB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1DBCF-0307-4D98-BE69-72EA8818B759}"/>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6" name="Footer Placeholder 5">
            <a:extLst>
              <a:ext uri="{FF2B5EF4-FFF2-40B4-BE49-F238E27FC236}">
                <a16:creationId xmlns:a16="http://schemas.microsoft.com/office/drawing/2014/main" id="{183D6633-8AA6-423D-9EF1-26DDE3E70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E574C-21AF-4996-9D2D-29F358D75295}"/>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393327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7654-71B3-49AE-BF71-0D4E4B2CD16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0A5DBF-CAAA-4284-AF67-386D286EE2E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287D21-E177-4ACA-8E61-7E5CE1F2F48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8D9D0-734D-4BB1-930A-68C06F720CEB}"/>
              </a:ext>
            </a:extLst>
          </p:cNvPr>
          <p:cNvSpPr>
            <a:spLocks noGrp="1"/>
          </p:cNvSpPr>
          <p:nvPr>
            <p:ph type="dt" sz="half" idx="10"/>
          </p:nvPr>
        </p:nvSpPr>
        <p:spPr/>
        <p:txBody>
          <a:bodyPr/>
          <a:lstStyle/>
          <a:p>
            <a:fld id="{3B866087-2144-490C-BC83-0C92B73E3E1A}" type="datetimeFigureOut">
              <a:rPr lang="en-US" smtClean="0"/>
              <a:t>11/8/2021</a:t>
            </a:fld>
            <a:endParaRPr lang="en-US"/>
          </a:p>
        </p:txBody>
      </p:sp>
      <p:sp>
        <p:nvSpPr>
          <p:cNvPr id="6" name="Footer Placeholder 5">
            <a:extLst>
              <a:ext uri="{FF2B5EF4-FFF2-40B4-BE49-F238E27FC236}">
                <a16:creationId xmlns:a16="http://schemas.microsoft.com/office/drawing/2014/main" id="{794965C9-3B2E-464D-B1FB-87E168905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5FD9F-EAF8-4731-AB9C-C158258F8ECE}"/>
              </a:ext>
            </a:extLst>
          </p:cNvPr>
          <p:cNvSpPr>
            <a:spLocks noGrp="1"/>
          </p:cNvSpPr>
          <p:nvPr>
            <p:ph type="sldNum" sz="quarter" idx="12"/>
          </p:nvPr>
        </p:nvSpPr>
        <p:spPr/>
        <p:txBody>
          <a:bodyPr/>
          <a:lstStyle/>
          <a:p>
            <a:fld id="{AF1C9DFE-0142-48B1-BBD8-FD778B40A013}" type="slidenum">
              <a:rPr lang="en-US" smtClean="0"/>
              <a:t>‹#›</a:t>
            </a:fld>
            <a:endParaRPr lang="en-US"/>
          </a:p>
        </p:txBody>
      </p:sp>
    </p:spTree>
    <p:extLst>
      <p:ext uri="{BB962C8B-B14F-4D97-AF65-F5344CB8AC3E}">
        <p14:creationId xmlns:p14="http://schemas.microsoft.com/office/powerpoint/2010/main" val="114110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6BB8E5-10C7-49BE-8BBD-92E410DA8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66087-2144-490C-BC83-0C92B73E3E1A}" type="datetimeFigureOut">
              <a:rPr lang="en-US" smtClean="0"/>
              <a:t>11/8/2021</a:t>
            </a:fld>
            <a:endParaRPr lang="en-US"/>
          </a:p>
        </p:txBody>
      </p:sp>
      <p:sp>
        <p:nvSpPr>
          <p:cNvPr id="5" name="Footer Placeholder 4">
            <a:extLst>
              <a:ext uri="{FF2B5EF4-FFF2-40B4-BE49-F238E27FC236}">
                <a16:creationId xmlns:a16="http://schemas.microsoft.com/office/drawing/2014/main" id="{83CB97D7-9A8E-4879-82CC-38402C99E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962116-B1B4-43D9-AB88-DF8969C585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C9DFE-0142-48B1-BBD8-FD778B40A013}" type="slidenum">
              <a:rPr lang="en-US" smtClean="0"/>
              <a:t>‹#›</a:t>
            </a:fld>
            <a:endParaRPr lang="en-US"/>
          </a:p>
        </p:txBody>
      </p:sp>
    </p:spTree>
    <p:extLst>
      <p:ext uri="{BB962C8B-B14F-4D97-AF65-F5344CB8AC3E}">
        <p14:creationId xmlns:p14="http://schemas.microsoft.com/office/powerpoint/2010/main" val="23171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E1DD73-8379-42A0-BC73-57BBFF6D4B5D}"/>
              </a:ext>
            </a:extLst>
          </p:cNvPr>
          <p:cNvSpPr/>
          <p:nvPr/>
        </p:nvSpPr>
        <p:spPr>
          <a:xfrm>
            <a:off x="-1" y="0"/>
            <a:ext cx="3917472" cy="6858000"/>
          </a:xfrm>
          <a:prstGeom prst="rect">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7724AEEC-FB1B-4492-9055-E279C7AB97F4}"/>
              </a:ext>
            </a:extLst>
          </p:cNvPr>
          <p:cNvSpPr/>
          <p:nvPr/>
        </p:nvSpPr>
        <p:spPr>
          <a:xfrm rot="5400000">
            <a:off x="-282216" y="258465"/>
            <a:ext cx="4489925" cy="3963856"/>
          </a:xfrm>
          <a:custGeom>
            <a:avLst/>
            <a:gdLst>
              <a:gd name="connsiteX0" fmla="*/ 26671 w 2796541"/>
              <a:gd name="connsiteY0" fmla="*/ 1905 h 2468880"/>
              <a:gd name="connsiteX1" fmla="*/ 22860 w 2796541"/>
              <a:gd name="connsiteY1" fmla="*/ 4763 h 2468880"/>
              <a:gd name="connsiteX2" fmla="*/ 22860 w 2796541"/>
              <a:gd name="connsiteY2" fmla="*/ 0 h 2468880"/>
              <a:gd name="connsiteX3" fmla="*/ 30481 w 2796541"/>
              <a:gd name="connsiteY3" fmla="*/ 2402206 h 2468880"/>
              <a:gd name="connsiteX4" fmla="*/ 20956 w 2796541"/>
              <a:gd name="connsiteY4" fmla="*/ 2407921 h 2468880"/>
              <a:gd name="connsiteX5" fmla="*/ 20956 w 2796541"/>
              <a:gd name="connsiteY5" fmla="*/ 2397443 h 2468880"/>
              <a:gd name="connsiteX6" fmla="*/ 32385 w 2796541"/>
              <a:gd name="connsiteY6" fmla="*/ 128588 h 2468880"/>
              <a:gd name="connsiteX7" fmla="*/ 20955 w 2796541"/>
              <a:gd name="connsiteY7" fmla="*/ 135256 h 2468880"/>
              <a:gd name="connsiteX8" fmla="*/ 20955 w 2796541"/>
              <a:gd name="connsiteY8" fmla="*/ 121921 h 2468880"/>
              <a:gd name="connsiteX9" fmla="*/ 37148 w 2796541"/>
              <a:gd name="connsiteY9" fmla="*/ 2276475 h 2468880"/>
              <a:gd name="connsiteX10" fmla="*/ 18098 w 2796541"/>
              <a:gd name="connsiteY10" fmla="*/ 2287905 h 2468880"/>
              <a:gd name="connsiteX11" fmla="*/ 18098 w 2796541"/>
              <a:gd name="connsiteY11" fmla="*/ 2265045 h 2468880"/>
              <a:gd name="connsiteX12" fmla="*/ 40004 w 2796541"/>
              <a:gd name="connsiteY12" fmla="*/ 255270 h 2468880"/>
              <a:gd name="connsiteX13" fmla="*/ 17144 w 2796541"/>
              <a:gd name="connsiteY13" fmla="*/ 268605 h 2468880"/>
              <a:gd name="connsiteX14" fmla="*/ 17144 w 2796541"/>
              <a:gd name="connsiteY14" fmla="*/ 241935 h 2468880"/>
              <a:gd name="connsiteX15" fmla="*/ 45720 w 2796541"/>
              <a:gd name="connsiteY15" fmla="*/ 2149793 h 2468880"/>
              <a:gd name="connsiteX16" fmla="*/ 13335 w 2796541"/>
              <a:gd name="connsiteY16" fmla="*/ 2168843 h 2468880"/>
              <a:gd name="connsiteX17" fmla="*/ 13335 w 2796541"/>
              <a:gd name="connsiteY17" fmla="*/ 2131695 h 2468880"/>
              <a:gd name="connsiteX18" fmla="*/ 45720 w 2796541"/>
              <a:gd name="connsiteY18" fmla="*/ 381001 h 2468880"/>
              <a:gd name="connsiteX19" fmla="*/ 13335 w 2796541"/>
              <a:gd name="connsiteY19" fmla="*/ 400051 h 2468880"/>
              <a:gd name="connsiteX20" fmla="*/ 13335 w 2796541"/>
              <a:gd name="connsiteY20" fmla="*/ 362903 h 2468880"/>
              <a:gd name="connsiteX21" fmla="*/ 52388 w 2796541"/>
              <a:gd name="connsiteY21" fmla="*/ 2023111 h 2468880"/>
              <a:gd name="connsiteX22" fmla="*/ 10478 w 2796541"/>
              <a:gd name="connsiteY22" fmla="*/ 2047875 h 2468880"/>
              <a:gd name="connsiteX23" fmla="*/ 10478 w 2796541"/>
              <a:gd name="connsiteY23" fmla="*/ 1999298 h 2468880"/>
              <a:gd name="connsiteX24" fmla="*/ 53341 w 2796541"/>
              <a:gd name="connsiteY24" fmla="*/ 507683 h 2468880"/>
              <a:gd name="connsiteX25" fmla="*/ 9525 w 2796541"/>
              <a:gd name="connsiteY25" fmla="*/ 533400 h 2468880"/>
              <a:gd name="connsiteX26" fmla="*/ 9525 w 2796541"/>
              <a:gd name="connsiteY26" fmla="*/ 481965 h 2468880"/>
              <a:gd name="connsiteX27" fmla="*/ 59056 w 2796541"/>
              <a:gd name="connsiteY27" fmla="*/ 633413 h 2468880"/>
              <a:gd name="connsiteX28" fmla="*/ 6668 w 2796541"/>
              <a:gd name="connsiteY28" fmla="*/ 663893 h 2468880"/>
              <a:gd name="connsiteX29" fmla="*/ 6668 w 2796541"/>
              <a:gd name="connsiteY29" fmla="*/ 603886 h 2468880"/>
              <a:gd name="connsiteX30" fmla="*/ 60008 w 2796541"/>
              <a:gd name="connsiteY30" fmla="*/ 1897381 h 2468880"/>
              <a:gd name="connsiteX31" fmla="*/ 6668 w 2796541"/>
              <a:gd name="connsiteY31" fmla="*/ 1928813 h 2468880"/>
              <a:gd name="connsiteX32" fmla="*/ 6668 w 2796541"/>
              <a:gd name="connsiteY32" fmla="*/ 1865948 h 2468880"/>
              <a:gd name="connsiteX33" fmla="*/ 62865 w 2796541"/>
              <a:gd name="connsiteY33" fmla="*/ 60960 h 2468880"/>
              <a:gd name="connsiteX34" fmla="*/ 62865 w 2796541"/>
              <a:gd name="connsiteY34" fmla="*/ 69532 h 2468880"/>
              <a:gd name="connsiteX35" fmla="*/ 56198 w 2796541"/>
              <a:gd name="connsiteY35" fmla="*/ 65723 h 2468880"/>
              <a:gd name="connsiteX36" fmla="*/ 62866 w 2796541"/>
              <a:gd name="connsiteY36" fmla="*/ 2463165 h 2468880"/>
              <a:gd name="connsiteX37" fmla="*/ 62866 w 2796541"/>
              <a:gd name="connsiteY37" fmla="*/ 2468880 h 2468880"/>
              <a:gd name="connsiteX38" fmla="*/ 58103 w 2796541"/>
              <a:gd name="connsiteY38" fmla="*/ 2466022 h 2468880"/>
              <a:gd name="connsiteX39" fmla="*/ 64771 w 2796541"/>
              <a:gd name="connsiteY39" fmla="*/ 760095 h 2468880"/>
              <a:gd name="connsiteX40" fmla="*/ 4763 w 2796541"/>
              <a:gd name="connsiteY40" fmla="*/ 795338 h 2468880"/>
              <a:gd name="connsiteX41" fmla="*/ 4763 w 2796541"/>
              <a:gd name="connsiteY41" fmla="*/ 724853 h 2468880"/>
              <a:gd name="connsiteX42" fmla="*/ 65722 w 2796541"/>
              <a:gd name="connsiteY42" fmla="*/ 182881 h 2468880"/>
              <a:gd name="connsiteX43" fmla="*/ 65722 w 2796541"/>
              <a:gd name="connsiteY43" fmla="*/ 200978 h 2468880"/>
              <a:gd name="connsiteX44" fmla="*/ 50482 w 2796541"/>
              <a:gd name="connsiteY44" fmla="*/ 191453 h 2468880"/>
              <a:gd name="connsiteX45" fmla="*/ 65724 w 2796541"/>
              <a:gd name="connsiteY45" fmla="*/ 2331719 h 2468880"/>
              <a:gd name="connsiteX46" fmla="*/ 65724 w 2796541"/>
              <a:gd name="connsiteY46" fmla="*/ 2347911 h 2468880"/>
              <a:gd name="connsiteX47" fmla="*/ 51436 w 2796541"/>
              <a:gd name="connsiteY47" fmla="*/ 2339339 h 2468880"/>
              <a:gd name="connsiteX48" fmla="*/ 65724 w 2796541"/>
              <a:gd name="connsiteY48" fmla="*/ 1770698 h 2468880"/>
              <a:gd name="connsiteX49" fmla="*/ 3811 w 2796541"/>
              <a:gd name="connsiteY49" fmla="*/ 1806893 h 2468880"/>
              <a:gd name="connsiteX50" fmla="*/ 3811 w 2796541"/>
              <a:gd name="connsiteY50" fmla="*/ 1734503 h 2468880"/>
              <a:gd name="connsiteX51" fmla="*/ 67628 w 2796541"/>
              <a:gd name="connsiteY51" fmla="*/ 886778 h 2468880"/>
              <a:gd name="connsiteX52" fmla="*/ 2858 w 2796541"/>
              <a:gd name="connsiteY52" fmla="*/ 923926 h 2468880"/>
              <a:gd name="connsiteX53" fmla="*/ 2858 w 2796541"/>
              <a:gd name="connsiteY53" fmla="*/ 848678 h 2468880"/>
              <a:gd name="connsiteX54" fmla="*/ 69532 w 2796541"/>
              <a:gd name="connsiteY54" fmla="*/ 302896 h 2468880"/>
              <a:gd name="connsiteX55" fmla="*/ 69532 w 2796541"/>
              <a:gd name="connsiteY55" fmla="*/ 333376 h 2468880"/>
              <a:gd name="connsiteX56" fmla="*/ 42862 w 2796541"/>
              <a:gd name="connsiteY56" fmla="*/ 318136 h 2468880"/>
              <a:gd name="connsiteX57" fmla="*/ 69533 w 2796541"/>
              <a:gd name="connsiteY57" fmla="*/ 2197418 h 2468880"/>
              <a:gd name="connsiteX58" fmla="*/ 69533 w 2796541"/>
              <a:gd name="connsiteY58" fmla="*/ 2228850 h 2468880"/>
              <a:gd name="connsiteX59" fmla="*/ 42863 w 2796541"/>
              <a:gd name="connsiteY59" fmla="*/ 2212658 h 2468880"/>
              <a:gd name="connsiteX60" fmla="*/ 71438 w 2796541"/>
              <a:gd name="connsiteY60" fmla="*/ 1644969 h 2468880"/>
              <a:gd name="connsiteX61" fmla="*/ 953 w 2796541"/>
              <a:gd name="connsiteY61" fmla="*/ 1684974 h 2468880"/>
              <a:gd name="connsiteX62" fmla="*/ 953 w 2796541"/>
              <a:gd name="connsiteY62" fmla="*/ 1604011 h 2468880"/>
              <a:gd name="connsiteX63" fmla="*/ 71438 w 2796541"/>
              <a:gd name="connsiteY63" fmla="*/ 1012508 h 2468880"/>
              <a:gd name="connsiteX64" fmla="*/ 953 w 2796541"/>
              <a:gd name="connsiteY64" fmla="*/ 1053466 h 2468880"/>
              <a:gd name="connsiteX65" fmla="*/ 953 w 2796541"/>
              <a:gd name="connsiteY65" fmla="*/ 972503 h 2468880"/>
              <a:gd name="connsiteX66" fmla="*/ 73343 w 2796541"/>
              <a:gd name="connsiteY66" fmla="*/ 2065019 h 2468880"/>
              <a:gd name="connsiteX67" fmla="*/ 73343 w 2796541"/>
              <a:gd name="connsiteY67" fmla="*/ 2107882 h 2468880"/>
              <a:gd name="connsiteX68" fmla="*/ 36195 w 2796541"/>
              <a:gd name="connsiteY68" fmla="*/ 2086927 h 2468880"/>
              <a:gd name="connsiteX69" fmla="*/ 73343 w 2796541"/>
              <a:gd name="connsiteY69" fmla="*/ 422909 h 2468880"/>
              <a:gd name="connsiteX70" fmla="*/ 73343 w 2796541"/>
              <a:gd name="connsiteY70" fmla="*/ 465772 h 2468880"/>
              <a:gd name="connsiteX71" fmla="*/ 36195 w 2796541"/>
              <a:gd name="connsiteY71" fmla="*/ 444816 h 2468880"/>
              <a:gd name="connsiteX72" fmla="*/ 73344 w 2796541"/>
              <a:gd name="connsiteY72" fmla="*/ 1139189 h 2468880"/>
              <a:gd name="connsiteX73" fmla="*/ 0 w 2796541"/>
              <a:gd name="connsiteY73" fmla="*/ 1181099 h 2468880"/>
              <a:gd name="connsiteX74" fmla="*/ 0 w 2796541"/>
              <a:gd name="connsiteY74" fmla="*/ 1097279 h 2468880"/>
              <a:gd name="connsiteX75" fmla="*/ 73344 w 2796541"/>
              <a:gd name="connsiteY75" fmla="*/ 1518286 h 2468880"/>
              <a:gd name="connsiteX76" fmla="*/ 1 w 2796541"/>
              <a:gd name="connsiteY76" fmla="*/ 1560195 h 2468880"/>
              <a:gd name="connsiteX77" fmla="*/ 1 w 2796541"/>
              <a:gd name="connsiteY77" fmla="*/ 1475423 h 2468880"/>
              <a:gd name="connsiteX78" fmla="*/ 73344 w 2796541"/>
              <a:gd name="connsiteY78" fmla="*/ 1391603 h 2468880"/>
              <a:gd name="connsiteX79" fmla="*/ 1 w 2796541"/>
              <a:gd name="connsiteY79" fmla="*/ 1434465 h 2468880"/>
              <a:gd name="connsiteX80" fmla="*/ 1 w 2796541"/>
              <a:gd name="connsiteY80" fmla="*/ 1349693 h 2468880"/>
              <a:gd name="connsiteX81" fmla="*/ 73344 w 2796541"/>
              <a:gd name="connsiteY81" fmla="*/ 1265874 h 2468880"/>
              <a:gd name="connsiteX82" fmla="*/ 1 w 2796541"/>
              <a:gd name="connsiteY82" fmla="*/ 1307783 h 2468880"/>
              <a:gd name="connsiteX83" fmla="*/ 1 w 2796541"/>
              <a:gd name="connsiteY83" fmla="*/ 1223011 h 2468880"/>
              <a:gd name="connsiteX84" fmla="*/ 77153 w 2796541"/>
              <a:gd name="connsiteY84" fmla="*/ 542925 h 2468880"/>
              <a:gd name="connsiteX85" fmla="*/ 77153 w 2796541"/>
              <a:gd name="connsiteY85" fmla="*/ 598170 h 2468880"/>
              <a:gd name="connsiteX86" fmla="*/ 29528 w 2796541"/>
              <a:gd name="connsiteY86" fmla="*/ 570548 h 2468880"/>
              <a:gd name="connsiteX87" fmla="*/ 77153 w 2796541"/>
              <a:gd name="connsiteY87" fmla="*/ 1931670 h 2468880"/>
              <a:gd name="connsiteX88" fmla="*/ 77153 w 2796541"/>
              <a:gd name="connsiteY88" fmla="*/ 1988820 h 2468880"/>
              <a:gd name="connsiteX89" fmla="*/ 27623 w 2796541"/>
              <a:gd name="connsiteY89" fmla="*/ 1960245 h 2468880"/>
              <a:gd name="connsiteX90" fmla="*/ 79058 w 2796541"/>
              <a:gd name="connsiteY90" fmla="*/ 665798 h 2468880"/>
              <a:gd name="connsiteX91" fmla="*/ 79058 w 2796541"/>
              <a:gd name="connsiteY91" fmla="*/ 728663 h 2468880"/>
              <a:gd name="connsiteX92" fmla="*/ 24765 w 2796541"/>
              <a:gd name="connsiteY92" fmla="*/ 697230 h 2468880"/>
              <a:gd name="connsiteX93" fmla="*/ 80011 w 2796541"/>
              <a:gd name="connsiteY93" fmla="*/ 1801177 h 2468880"/>
              <a:gd name="connsiteX94" fmla="*/ 80011 w 2796541"/>
              <a:gd name="connsiteY94" fmla="*/ 1866899 h 2468880"/>
              <a:gd name="connsiteX95" fmla="*/ 22860 w 2796541"/>
              <a:gd name="connsiteY95" fmla="*/ 1834515 h 2468880"/>
              <a:gd name="connsiteX96" fmla="*/ 81916 w 2796541"/>
              <a:gd name="connsiteY96" fmla="*/ 787718 h 2468880"/>
              <a:gd name="connsiteX97" fmla="*/ 81916 w 2796541"/>
              <a:gd name="connsiteY97" fmla="*/ 859156 h 2468880"/>
              <a:gd name="connsiteX98" fmla="*/ 19051 w 2796541"/>
              <a:gd name="connsiteY98" fmla="*/ 822961 h 2468880"/>
              <a:gd name="connsiteX99" fmla="*/ 82868 w 2796541"/>
              <a:gd name="connsiteY99" fmla="*/ 1669733 h 2468880"/>
              <a:gd name="connsiteX100" fmla="*/ 82868 w 2796541"/>
              <a:gd name="connsiteY100" fmla="*/ 1745933 h 2468880"/>
              <a:gd name="connsiteX101" fmla="*/ 17145 w 2796541"/>
              <a:gd name="connsiteY101" fmla="*/ 1707833 h 2468880"/>
              <a:gd name="connsiteX102" fmla="*/ 82868 w 2796541"/>
              <a:gd name="connsiteY102" fmla="*/ 910591 h 2468880"/>
              <a:gd name="connsiteX103" fmla="*/ 82868 w 2796541"/>
              <a:gd name="connsiteY103" fmla="*/ 988696 h 2468880"/>
              <a:gd name="connsiteX104" fmla="*/ 16193 w 2796541"/>
              <a:gd name="connsiteY104" fmla="*/ 949643 h 2468880"/>
              <a:gd name="connsiteX105" fmla="*/ 84773 w 2796541"/>
              <a:gd name="connsiteY105" fmla="*/ 1540192 h 2468880"/>
              <a:gd name="connsiteX106" fmla="*/ 84773 w 2796541"/>
              <a:gd name="connsiteY106" fmla="*/ 1622107 h 2468880"/>
              <a:gd name="connsiteX107" fmla="*/ 13334 w 2796541"/>
              <a:gd name="connsiteY107" fmla="*/ 1581149 h 2468880"/>
              <a:gd name="connsiteX108" fmla="*/ 84773 w 2796541"/>
              <a:gd name="connsiteY108" fmla="*/ 1035367 h 2468880"/>
              <a:gd name="connsiteX109" fmla="*/ 84773 w 2796541"/>
              <a:gd name="connsiteY109" fmla="*/ 1117282 h 2468880"/>
              <a:gd name="connsiteX110" fmla="*/ 13334 w 2796541"/>
              <a:gd name="connsiteY110" fmla="*/ 1076325 h 2468880"/>
              <a:gd name="connsiteX111" fmla="*/ 85726 w 2796541"/>
              <a:gd name="connsiteY111" fmla="*/ 1412558 h 2468880"/>
              <a:gd name="connsiteX112" fmla="*/ 85726 w 2796541"/>
              <a:gd name="connsiteY112" fmla="*/ 1497331 h 2468880"/>
              <a:gd name="connsiteX113" fmla="*/ 12383 w 2796541"/>
              <a:gd name="connsiteY113" fmla="*/ 1455421 h 2468880"/>
              <a:gd name="connsiteX114" fmla="*/ 85726 w 2796541"/>
              <a:gd name="connsiteY114" fmla="*/ 1286828 h 2468880"/>
              <a:gd name="connsiteX115" fmla="*/ 85726 w 2796541"/>
              <a:gd name="connsiteY115" fmla="*/ 1370648 h 2468880"/>
              <a:gd name="connsiteX116" fmla="*/ 12383 w 2796541"/>
              <a:gd name="connsiteY116" fmla="*/ 1328738 h 2468880"/>
              <a:gd name="connsiteX117" fmla="*/ 85726 w 2796541"/>
              <a:gd name="connsiteY117" fmla="*/ 1160145 h 2468880"/>
              <a:gd name="connsiteX118" fmla="*/ 85726 w 2796541"/>
              <a:gd name="connsiteY118" fmla="*/ 1244918 h 2468880"/>
              <a:gd name="connsiteX119" fmla="*/ 12383 w 2796541"/>
              <a:gd name="connsiteY119" fmla="*/ 1202055 h 2468880"/>
              <a:gd name="connsiteX120" fmla="*/ 137161 w 2796541"/>
              <a:gd name="connsiteY120" fmla="*/ 2466023 h 2468880"/>
              <a:gd name="connsiteX121" fmla="*/ 132398 w 2796541"/>
              <a:gd name="connsiteY121" fmla="*/ 2467929 h 2468880"/>
              <a:gd name="connsiteX122" fmla="*/ 132398 w 2796541"/>
              <a:gd name="connsiteY122" fmla="*/ 2463166 h 2468880"/>
              <a:gd name="connsiteX123" fmla="*/ 138112 w 2796541"/>
              <a:gd name="connsiteY123" fmla="*/ 65723 h 2468880"/>
              <a:gd name="connsiteX124" fmla="*/ 131445 w 2796541"/>
              <a:gd name="connsiteY124" fmla="*/ 68581 h 2468880"/>
              <a:gd name="connsiteX125" fmla="*/ 131445 w 2796541"/>
              <a:gd name="connsiteY125" fmla="*/ 61913 h 2468880"/>
              <a:gd name="connsiteX126" fmla="*/ 142876 w 2796541"/>
              <a:gd name="connsiteY126" fmla="*/ 2339340 h 2468880"/>
              <a:gd name="connsiteX127" fmla="*/ 129541 w 2796541"/>
              <a:gd name="connsiteY127" fmla="*/ 2346960 h 2468880"/>
              <a:gd name="connsiteX128" fmla="*/ 129541 w 2796541"/>
              <a:gd name="connsiteY128" fmla="*/ 2331720 h 2468880"/>
              <a:gd name="connsiteX129" fmla="*/ 143827 w 2796541"/>
              <a:gd name="connsiteY129" fmla="*/ 191453 h 2468880"/>
              <a:gd name="connsiteX130" fmla="*/ 128587 w 2796541"/>
              <a:gd name="connsiteY130" fmla="*/ 200026 h 2468880"/>
              <a:gd name="connsiteX131" fmla="*/ 128587 w 2796541"/>
              <a:gd name="connsiteY131" fmla="*/ 182881 h 2468880"/>
              <a:gd name="connsiteX132" fmla="*/ 151448 w 2796541"/>
              <a:gd name="connsiteY132" fmla="*/ 318135 h 2468880"/>
              <a:gd name="connsiteX133" fmla="*/ 124778 w 2796541"/>
              <a:gd name="connsiteY133" fmla="*/ 333375 h 2468880"/>
              <a:gd name="connsiteX134" fmla="*/ 124778 w 2796541"/>
              <a:gd name="connsiteY134" fmla="*/ 302895 h 2468880"/>
              <a:gd name="connsiteX135" fmla="*/ 151448 w 2796541"/>
              <a:gd name="connsiteY135" fmla="*/ 2212658 h 2468880"/>
              <a:gd name="connsiteX136" fmla="*/ 124778 w 2796541"/>
              <a:gd name="connsiteY136" fmla="*/ 2227898 h 2468880"/>
              <a:gd name="connsiteX137" fmla="*/ 124778 w 2796541"/>
              <a:gd name="connsiteY137" fmla="*/ 2198370 h 2468880"/>
              <a:gd name="connsiteX138" fmla="*/ 157164 w 2796541"/>
              <a:gd name="connsiteY138" fmla="*/ 444817 h 2468880"/>
              <a:gd name="connsiteX139" fmla="*/ 121921 w 2796541"/>
              <a:gd name="connsiteY139" fmla="*/ 464819 h 2468880"/>
              <a:gd name="connsiteX140" fmla="*/ 121921 w 2796541"/>
              <a:gd name="connsiteY140" fmla="*/ 423862 h 2468880"/>
              <a:gd name="connsiteX141" fmla="*/ 158116 w 2796541"/>
              <a:gd name="connsiteY141" fmla="*/ 2086928 h 2468880"/>
              <a:gd name="connsiteX142" fmla="*/ 121921 w 2796541"/>
              <a:gd name="connsiteY142" fmla="*/ 2107883 h 2468880"/>
              <a:gd name="connsiteX143" fmla="*/ 121921 w 2796541"/>
              <a:gd name="connsiteY143" fmla="*/ 2065973 h 2468880"/>
              <a:gd name="connsiteX144" fmla="*/ 164782 w 2796541"/>
              <a:gd name="connsiteY144" fmla="*/ 570547 h 2468880"/>
              <a:gd name="connsiteX145" fmla="*/ 118110 w 2796541"/>
              <a:gd name="connsiteY145" fmla="*/ 597217 h 2468880"/>
              <a:gd name="connsiteX146" fmla="*/ 118110 w 2796541"/>
              <a:gd name="connsiteY146" fmla="*/ 543877 h 2468880"/>
              <a:gd name="connsiteX147" fmla="*/ 165735 w 2796541"/>
              <a:gd name="connsiteY147" fmla="*/ 1960245 h 2468880"/>
              <a:gd name="connsiteX148" fmla="*/ 118110 w 2796541"/>
              <a:gd name="connsiteY148" fmla="*/ 1988820 h 2468880"/>
              <a:gd name="connsiteX149" fmla="*/ 118110 w 2796541"/>
              <a:gd name="connsiteY149" fmla="*/ 1932623 h 2468880"/>
              <a:gd name="connsiteX150" fmla="*/ 170498 w 2796541"/>
              <a:gd name="connsiteY150" fmla="*/ 697230 h 2468880"/>
              <a:gd name="connsiteX151" fmla="*/ 115253 w 2796541"/>
              <a:gd name="connsiteY151" fmla="*/ 728663 h 2468880"/>
              <a:gd name="connsiteX152" fmla="*/ 115253 w 2796541"/>
              <a:gd name="connsiteY152" fmla="*/ 665798 h 2468880"/>
              <a:gd name="connsiteX153" fmla="*/ 171449 w 2796541"/>
              <a:gd name="connsiteY153" fmla="*/ 953 h 2468880"/>
              <a:gd name="connsiteX154" fmla="*/ 171449 w 2796541"/>
              <a:gd name="connsiteY154" fmla="*/ 3811 h 2468880"/>
              <a:gd name="connsiteX155" fmla="*/ 168592 w 2796541"/>
              <a:gd name="connsiteY155" fmla="*/ 1905 h 2468880"/>
              <a:gd name="connsiteX156" fmla="*/ 172404 w 2796541"/>
              <a:gd name="connsiteY156" fmla="*/ 1834516 h 2468880"/>
              <a:gd name="connsiteX157" fmla="*/ 114301 w 2796541"/>
              <a:gd name="connsiteY157" fmla="*/ 1866900 h 2468880"/>
              <a:gd name="connsiteX158" fmla="*/ 114301 w 2796541"/>
              <a:gd name="connsiteY158" fmla="*/ 1801178 h 2468880"/>
              <a:gd name="connsiteX159" fmla="*/ 173356 w 2796541"/>
              <a:gd name="connsiteY159" fmla="*/ 2397442 h 2468880"/>
              <a:gd name="connsiteX160" fmla="*/ 173356 w 2796541"/>
              <a:gd name="connsiteY160" fmla="*/ 2407920 h 2468880"/>
              <a:gd name="connsiteX161" fmla="*/ 164783 w 2796541"/>
              <a:gd name="connsiteY161" fmla="*/ 2402205 h 2468880"/>
              <a:gd name="connsiteX162" fmla="*/ 173356 w 2796541"/>
              <a:gd name="connsiteY162" fmla="*/ 122872 h 2468880"/>
              <a:gd name="connsiteX163" fmla="*/ 173356 w 2796541"/>
              <a:gd name="connsiteY163" fmla="*/ 134302 h 2468880"/>
              <a:gd name="connsiteX164" fmla="*/ 163831 w 2796541"/>
              <a:gd name="connsiteY164" fmla="*/ 128587 h 2468880"/>
              <a:gd name="connsiteX165" fmla="*/ 175261 w 2796541"/>
              <a:gd name="connsiteY165" fmla="*/ 822960 h 2468880"/>
              <a:gd name="connsiteX166" fmla="*/ 113348 w 2796541"/>
              <a:gd name="connsiteY166" fmla="*/ 859155 h 2468880"/>
              <a:gd name="connsiteX167" fmla="*/ 113348 w 2796541"/>
              <a:gd name="connsiteY167" fmla="*/ 787717 h 2468880"/>
              <a:gd name="connsiteX168" fmla="*/ 176213 w 2796541"/>
              <a:gd name="connsiteY168" fmla="*/ 2265997 h 2468880"/>
              <a:gd name="connsiteX169" fmla="*/ 176213 w 2796541"/>
              <a:gd name="connsiteY169" fmla="*/ 2286952 h 2468880"/>
              <a:gd name="connsiteX170" fmla="*/ 158116 w 2796541"/>
              <a:gd name="connsiteY170" fmla="*/ 2276474 h 2468880"/>
              <a:gd name="connsiteX171" fmla="*/ 177165 w 2796541"/>
              <a:gd name="connsiteY171" fmla="*/ 242887 h 2468880"/>
              <a:gd name="connsiteX172" fmla="*/ 177165 w 2796541"/>
              <a:gd name="connsiteY172" fmla="*/ 266700 h 2468880"/>
              <a:gd name="connsiteX173" fmla="*/ 156210 w 2796541"/>
              <a:gd name="connsiteY173" fmla="*/ 255270 h 2468880"/>
              <a:gd name="connsiteX174" fmla="*/ 178118 w 2796541"/>
              <a:gd name="connsiteY174" fmla="*/ 1707832 h 2468880"/>
              <a:gd name="connsiteX175" fmla="*/ 111443 w 2796541"/>
              <a:gd name="connsiteY175" fmla="*/ 1745932 h 2468880"/>
              <a:gd name="connsiteX176" fmla="*/ 111443 w 2796541"/>
              <a:gd name="connsiteY176" fmla="*/ 1669732 h 2468880"/>
              <a:gd name="connsiteX177" fmla="*/ 178118 w 2796541"/>
              <a:gd name="connsiteY177" fmla="*/ 949642 h 2468880"/>
              <a:gd name="connsiteX178" fmla="*/ 111443 w 2796541"/>
              <a:gd name="connsiteY178" fmla="*/ 987742 h 2468880"/>
              <a:gd name="connsiteX179" fmla="*/ 111443 w 2796541"/>
              <a:gd name="connsiteY179" fmla="*/ 911542 h 2468880"/>
              <a:gd name="connsiteX180" fmla="*/ 180976 w 2796541"/>
              <a:gd name="connsiteY180" fmla="*/ 2131694 h 2468880"/>
              <a:gd name="connsiteX181" fmla="*/ 180976 w 2796541"/>
              <a:gd name="connsiteY181" fmla="*/ 2167889 h 2468880"/>
              <a:gd name="connsiteX182" fmla="*/ 149543 w 2796541"/>
              <a:gd name="connsiteY182" fmla="*/ 2149792 h 2468880"/>
              <a:gd name="connsiteX183" fmla="*/ 180976 w 2796541"/>
              <a:gd name="connsiteY183" fmla="*/ 1581150 h 2468880"/>
              <a:gd name="connsiteX184" fmla="*/ 110491 w 2796541"/>
              <a:gd name="connsiteY184" fmla="*/ 1622108 h 2468880"/>
              <a:gd name="connsiteX185" fmla="*/ 110491 w 2796541"/>
              <a:gd name="connsiteY185" fmla="*/ 1540193 h 2468880"/>
              <a:gd name="connsiteX186" fmla="*/ 180976 w 2796541"/>
              <a:gd name="connsiteY186" fmla="*/ 1076326 h 2468880"/>
              <a:gd name="connsiteX187" fmla="*/ 110491 w 2796541"/>
              <a:gd name="connsiteY187" fmla="*/ 1117283 h 2468880"/>
              <a:gd name="connsiteX188" fmla="*/ 110491 w 2796541"/>
              <a:gd name="connsiteY188" fmla="*/ 1035368 h 2468880"/>
              <a:gd name="connsiteX189" fmla="*/ 180976 w 2796541"/>
              <a:gd name="connsiteY189" fmla="*/ 363855 h 2468880"/>
              <a:gd name="connsiteX190" fmla="*/ 180976 w 2796541"/>
              <a:gd name="connsiteY190" fmla="*/ 399098 h 2468880"/>
              <a:gd name="connsiteX191" fmla="*/ 149543 w 2796541"/>
              <a:gd name="connsiteY191" fmla="*/ 381000 h 2468880"/>
              <a:gd name="connsiteX192" fmla="*/ 182881 w 2796541"/>
              <a:gd name="connsiteY192" fmla="*/ 1455421 h 2468880"/>
              <a:gd name="connsiteX193" fmla="*/ 109538 w 2796541"/>
              <a:gd name="connsiteY193" fmla="*/ 1497331 h 2468880"/>
              <a:gd name="connsiteX194" fmla="*/ 109538 w 2796541"/>
              <a:gd name="connsiteY194" fmla="*/ 1412558 h 2468880"/>
              <a:gd name="connsiteX195" fmla="*/ 182881 w 2796541"/>
              <a:gd name="connsiteY195" fmla="*/ 1328738 h 2468880"/>
              <a:gd name="connsiteX196" fmla="*/ 109538 w 2796541"/>
              <a:gd name="connsiteY196" fmla="*/ 1370648 h 2468880"/>
              <a:gd name="connsiteX197" fmla="*/ 109538 w 2796541"/>
              <a:gd name="connsiteY197" fmla="*/ 1286828 h 2468880"/>
              <a:gd name="connsiteX198" fmla="*/ 182881 w 2796541"/>
              <a:gd name="connsiteY198" fmla="*/ 1202055 h 2468880"/>
              <a:gd name="connsiteX199" fmla="*/ 109538 w 2796541"/>
              <a:gd name="connsiteY199" fmla="*/ 1244918 h 2468880"/>
              <a:gd name="connsiteX200" fmla="*/ 109538 w 2796541"/>
              <a:gd name="connsiteY200" fmla="*/ 1160145 h 2468880"/>
              <a:gd name="connsiteX201" fmla="*/ 183833 w 2796541"/>
              <a:gd name="connsiteY201" fmla="*/ 1999298 h 2468880"/>
              <a:gd name="connsiteX202" fmla="*/ 183833 w 2796541"/>
              <a:gd name="connsiteY202" fmla="*/ 2047875 h 2468880"/>
              <a:gd name="connsiteX203" fmla="*/ 142876 w 2796541"/>
              <a:gd name="connsiteY203" fmla="*/ 2023111 h 2468880"/>
              <a:gd name="connsiteX204" fmla="*/ 184786 w 2796541"/>
              <a:gd name="connsiteY204" fmla="*/ 482918 h 2468880"/>
              <a:gd name="connsiteX205" fmla="*/ 184786 w 2796541"/>
              <a:gd name="connsiteY205" fmla="*/ 532448 h 2468880"/>
              <a:gd name="connsiteX206" fmla="*/ 141923 w 2796541"/>
              <a:gd name="connsiteY206" fmla="*/ 507683 h 2468880"/>
              <a:gd name="connsiteX207" fmla="*/ 186690 w 2796541"/>
              <a:gd name="connsiteY207" fmla="*/ 604838 h 2468880"/>
              <a:gd name="connsiteX208" fmla="*/ 186690 w 2796541"/>
              <a:gd name="connsiteY208" fmla="*/ 662940 h 2468880"/>
              <a:gd name="connsiteX209" fmla="*/ 137160 w 2796541"/>
              <a:gd name="connsiteY209" fmla="*/ 633413 h 2468880"/>
              <a:gd name="connsiteX210" fmla="*/ 187643 w 2796541"/>
              <a:gd name="connsiteY210" fmla="*/ 1866899 h 2468880"/>
              <a:gd name="connsiteX211" fmla="*/ 187643 w 2796541"/>
              <a:gd name="connsiteY211" fmla="*/ 1927859 h 2468880"/>
              <a:gd name="connsiteX212" fmla="*/ 135255 w 2796541"/>
              <a:gd name="connsiteY212" fmla="*/ 1897379 h 2468880"/>
              <a:gd name="connsiteX213" fmla="*/ 189548 w 2796541"/>
              <a:gd name="connsiteY213" fmla="*/ 726757 h 2468880"/>
              <a:gd name="connsiteX214" fmla="*/ 189548 w 2796541"/>
              <a:gd name="connsiteY214" fmla="*/ 794385 h 2468880"/>
              <a:gd name="connsiteX215" fmla="*/ 131446 w 2796541"/>
              <a:gd name="connsiteY215" fmla="*/ 760095 h 2468880"/>
              <a:gd name="connsiteX216" fmla="*/ 190501 w 2796541"/>
              <a:gd name="connsiteY216" fmla="*/ 1736407 h 2468880"/>
              <a:gd name="connsiteX217" fmla="*/ 190501 w 2796541"/>
              <a:gd name="connsiteY217" fmla="*/ 1805940 h 2468880"/>
              <a:gd name="connsiteX218" fmla="*/ 130493 w 2796541"/>
              <a:gd name="connsiteY218" fmla="*/ 1770697 h 2468880"/>
              <a:gd name="connsiteX219" fmla="*/ 191453 w 2796541"/>
              <a:gd name="connsiteY219" fmla="*/ 849630 h 2468880"/>
              <a:gd name="connsiteX220" fmla="*/ 191453 w 2796541"/>
              <a:gd name="connsiteY220" fmla="*/ 923925 h 2468880"/>
              <a:gd name="connsiteX221" fmla="*/ 127635 w 2796541"/>
              <a:gd name="connsiteY221" fmla="*/ 886778 h 2468880"/>
              <a:gd name="connsiteX222" fmla="*/ 193358 w 2796541"/>
              <a:gd name="connsiteY222" fmla="*/ 973454 h 2468880"/>
              <a:gd name="connsiteX223" fmla="*/ 193358 w 2796541"/>
              <a:gd name="connsiteY223" fmla="*/ 1052512 h 2468880"/>
              <a:gd name="connsiteX224" fmla="*/ 123826 w 2796541"/>
              <a:gd name="connsiteY224" fmla="*/ 1012506 h 2468880"/>
              <a:gd name="connsiteX225" fmla="*/ 193358 w 2796541"/>
              <a:gd name="connsiteY225" fmla="*/ 1604963 h 2468880"/>
              <a:gd name="connsiteX226" fmla="*/ 193358 w 2796541"/>
              <a:gd name="connsiteY226" fmla="*/ 1684021 h 2468880"/>
              <a:gd name="connsiteX227" fmla="*/ 124778 w 2796541"/>
              <a:gd name="connsiteY227" fmla="*/ 1644968 h 2468880"/>
              <a:gd name="connsiteX228" fmla="*/ 194311 w 2796541"/>
              <a:gd name="connsiteY228" fmla="*/ 1476374 h 2468880"/>
              <a:gd name="connsiteX229" fmla="*/ 194311 w 2796541"/>
              <a:gd name="connsiteY229" fmla="*/ 1560194 h 2468880"/>
              <a:gd name="connsiteX230" fmla="*/ 121921 w 2796541"/>
              <a:gd name="connsiteY230" fmla="*/ 1518284 h 2468880"/>
              <a:gd name="connsiteX231" fmla="*/ 194311 w 2796541"/>
              <a:gd name="connsiteY231" fmla="*/ 1349693 h 2468880"/>
              <a:gd name="connsiteX232" fmla="*/ 194311 w 2796541"/>
              <a:gd name="connsiteY232" fmla="*/ 1434465 h 2468880"/>
              <a:gd name="connsiteX233" fmla="*/ 120968 w 2796541"/>
              <a:gd name="connsiteY233" fmla="*/ 1391603 h 2468880"/>
              <a:gd name="connsiteX234" fmla="*/ 194311 w 2796541"/>
              <a:gd name="connsiteY234" fmla="*/ 1223011 h 2468880"/>
              <a:gd name="connsiteX235" fmla="*/ 194311 w 2796541"/>
              <a:gd name="connsiteY235" fmla="*/ 1307783 h 2468880"/>
              <a:gd name="connsiteX236" fmla="*/ 120968 w 2796541"/>
              <a:gd name="connsiteY236" fmla="*/ 1265874 h 2468880"/>
              <a:gd name="connsiteX237" fmla="*/ 194311 w 2796541"/>
              <a:gd name="connsiteY237" fmla="*/ 1097280 h 2468880"/>
              <a:gd name="connsiteX238" fmla="*/ 194311 w 2796541"/>
              <a:gd name="connsiteY238" fmla="*/ 1181100 h 2468880"/>
              <a:gd name="connsiteX239" fmla="*/ 121921 w 2796541"/>
              <a:gd name="connsiteY239" fmla="*/ 1139190 h 2468880"/>
              <a:gd name="connsiteX240" fmla="*/ 244792 w 2796541"/>
              <a:gd name="connsiteY240" fmla="*/ 1905 h 2468880"/>
              <a:gd name="connsiteX241" fmla="*/ 242887 w 2796541"/>
              <a:gd name="connsiteY241" fmla="*/ 3811 h 2468880"/>
              <a:gd name="connsiteX242" fmla="*/ 242887 w 2796541"/>
              <a:gd name="connsiteY242" fmla="*/ 953 h 2468880"/>
              <a:gd name="connsiteX243" fmla="*/ 248603 w 2796541"/>
              <a:gd name="connsiteY243" fmla="*/ 2402206 h 2468880"/>
              <a:gd name="connsiteX244" fmla="*/ 240983 w 2796541"/>
              <a:gd name="connsiteY244" fmla="*/ 2406968 h 2468880"/>
              <a:gd name="connsiteX245" fmla="*/ 240983 w 2796541"/>
              <a:gd name="connsiteY245" fmla="*/ 2398396 h 2468880"/>
              <a:gd name="connsiteX246" fmla="*/ 249555 w 2796541"/>
              <a:gd name="connsiteY246" fmla="*/ 128588 h 2468880"/>
              <a:gd name="connsiteX247" fmla="*/ 240030 w 2796541"/>
              <a:gd name="connsiteY247" fmla="*/ 133351 h 2468880"/>
              <a:gd name="connsiteX248" fmla="*/ 240030 w 2796541"/>
              <a:gd name="connsiteY248" fmla="*/ 122873 h 2468880"/>
              <a:gd name="connsiteX249" fmla="*/ 255270 w 2796541"/>
              <a:gd name="connsiteY249" fmla="*/ 2276474 h 2468880"/>
              <a:gd name="connsiteX250" fmla="*/ 237173 w 2796541"/>
              <a:gd name="connsiteY250" fmla="*/ 2285999 h 2468880"/>
              <a:gd name="connsiteX251" fmla="*/ 237173 w 2796541"/>
              <a:gd name="connsiteY251" fmla="*/ 2265997 h 2468880"/>
              <a:gd name="connsiteX252" fmla="*/ 256222 w 2796541"/>
              <a:gd name="connsiteY252" fmla="*/ 255271 h 2468880"/>
              <a:gd name="connsiteX253" fmla="*/ 236219 w 2796541"/>
              <a:gd name="connsiteY253" fmla="*/ 266701 h 2468880"/>
              <a:gd name="connsiteX254" fmla="*/ 236219 w 2796541"/>
              <a:gd name="connsiteY254" fmla="*/ 242888 h 2468880"/>
              <a:gd name="connsiteX255" fmla="*/ 262891 w 2796541"/>
              <a:gd name="connsiteY255" fmla="*/ 2149793 h 2468880"/>
              <a:gd name="connsiteX256" fmla="*/ 233363 w 2796541"/>
              <a:gd name="connsiteY256" fmla="*/ 2166938 h 2468880"/>
              <a:gd name="connsiteX257" fmla="*/ 233363 w 2796541"/>
              <a:gd name="connsiteY257" fmla="*/ 2132648 h 2468880"/>
              <a:gd name="connsiteX258" fmla="*/ 262891 w 2796541"/>
              <a:gd name="connsiteY258" fmla="*/ 381001 h 2468880"/>
              <a:gd name="connsiteX259" fmla="*/ 233363 w 2796541"/>
              <a:gd name="connsiteY259" fmla="*/ 398146 h 2468880"/>
              <a:gd name="connsiteX260" fmla="*/ 233363 w 2796541"/>
              <a:gd name="connsiteY260" fmla="*/ 364808 h 2468880"/>
              <a:gd name="connsiteX261" fmla="*/ 269558 w 2796541"/>
              <a:gd name="connsiteY261" fmla="*/ 2023110 h 2468880"/>
              <a:gd name="connsiteX262" fmla="*/ 229553 w 2796541"/>
              <a:gd name="connsiteY262" fmla="*/ 2046923 h 2468880"/>
              <a:gd name="connsiteX263" fmla="*/ 229553 w 2796541"/>
              <a:gd name="connsiteY263" fmla="*/ 2000250 h 2468880"/>
              <a:gd name="connsiteX264" fmla="*/ 270510 w 2796541"/>
              <a:gd name="connsiteY264" fmla="*/ 507683 h 2468880"/>
              <a:gd name="connsiteX265" fmla="*/ 229553 w 2796541"/>
              <a:gd name="connsiteY265" fmla="*/ 530542 h 2468880"/>
              <a:gd name="connsiteX266" fmla="*/ 229553 w 2796541"/>
              <a:gd name="connsiteY266" fmla="*/ 483870 h 2468880"/>
              <a:gd name="connsiteX267" fmla="*/ 276225 w 2796541"/>
              <a:gd name="connsiteY267" fmla="*/ 633413 h 2468880"/>
              <a:gd name="connsiteX268" fmla="*/ 226695 w 2796541"/>
              <a:gd name="connsiteY268" fmla="*/ 661988 h 2468880"/>
              <a:gd name="connsiteX269" fmla="*/ 226695 w 2796541"/>
              <a:gd name="connsiteY269" fmla="*/ 605790 h 2468880"/>
              <a:gd name="connsiteX270" fmla="*/ 278131 w 2796541"/>
              <a:gd name="connsiteY270" fmla="*/ 1897380 h 2468880"/>
              <a:gd name="connsiteX271" fmla="*/ 225743 w 2796541"/>
              <a:gd name="connsiteY271" fmla="*/ 1926908 h 2468880"/>
              <a:gd name="connsiteX272" fmla="*/ 225743 w 2796541"/>
              <a:gd name="connsiteY272" fmla="*/ 1866900 h 2468880"/>
              <a:gd name="connsiteX273" fmla="*/ 280988 w 2796541"/>
              <a:gd name="connsiteY273" fmla="*/ 2464118 h 2468880"/>
              <a:gd name="connsiteX274" fmla="*/ 280988 w 2796541"/>
              <a:gd name="connsiteY274" fmla="*/ 2467928 h 2468880"/>
              <a:gd name="connsiteX275" fmla="*/ 277178 w 2796541"/>
              <a:gd name="connsiteY275" fmla="*/ 2466023 h 2468880"/>
              <a:gd name="connsiteX276" fmla="*/ 280989 w 2796541"/>
              <a:gd name="connsiteY276" fmla="*/ 62865 h 2468880"/>
              <a:gd name="connsiteX277" fmla="*/ 280989 w 2796541"/>
              <a:gd name="connsiteY277" fmla="*/ 68580 h 2468880"/>
              <a:gd name="connsiteX278" fmla="*/ 276226 w 2796541"/>
              <a:gd name="connsiteY278" fmla="*/ 65723 h 2468880"/>
              <a:gd name="connsiteX279" fmla="*/ 281941 w 2796541"/>
              <a:gd name="connsiteY279" fmla="*/ 760095 h 2468880"/>
              <a:gd name="connsiteX280" fmla="*/ 223838 w 2796541"/>
              <a:gd name="connsiteY280" fmla="*/ 793432 h 2468880"/>
              <a:gd name="connsiteX281" fmla="*/ 223838 w 2796541"/>
              <a:gd name="connsiteY281" fmla="*/ 726757 h 2468880"/>
              <a:gd name="connsiteX282" fmla="*/ 282893 w 2796541"/>
              <a:gd name="connsiteY282" fmla="*/ 1770698 h 2468880"/>
              <a:gd name="connsiteX283" fmla="*/ 223838 w 2796541"/>
              <a:gd name="connsiteY283" fmla="*/ 1804988 h 2468880"/>
              <a:gd name="connsiteX284" fmla="*/ 223838 w 2796541"/>
              <a:gd name="connsiteY284" fmla="*/ 1736408 h 2468880"/>
              <a:gd name="connsiteX285" fmla="*/ 283845 w 2796541"/>
              <a:gd name="connsiteY285" fmla="*/ 184784 h 2468880"/>
              <a:gd name="connsiteX286" fmla="*/ 283845 w 2796541"/>
              <a:gd name="connsiteY286" fmla="*/ 199072 h 2468880"/>
              <a:gd name="connsiteX287" fmla="*/ 271463 w 2796541"/>
              <a:gd name="connsiteY287" fmla="*/ 191452 h 2468880"/>
              <a:gd name="connsiteX288" fmla="*/ 283845 w 2796541"/>
              <a:gd name="connsiteY288" fmla="*/ 2332673 h 2468880"/>
              <a:gd name="connsiteX289" fmla="*/ 283845 w 2796541"/>
              <a:gd name="connsiteY289" fmla="*/ 2346008 h 2468880"/>
              <a:gd name="connsiteX290" fmla="*/ 271463 w 2796541"/>
              <a:gd name="connsiteY290" fmla="*/ 2339340 h 2468880"/>
              <a:gd name="connsiteX291" fmla="*/ 285751 w 2796541"/>
              <a:gd name="connsiteY291" fmla="*/ 886777 h 2468880"/>
              <a:gd name="connsiteX292" fmla="*/ 221933 w 2796541"/>
              <a:gd name="connsiteY292" fmla="*/ 922972 h 2468880"/>
              <a:gd name="connsiteX293" fmla="*/ 221933 w 2796541"/>
              <a:gd name="connsiteY293" fmla="*/ 849629 h 2468880"/>
              <a:gd name="connsiteX294" fmla="*/ 287655 w 2796541"/>
              <a:gd name="connsiteY294" fmla="*/ 303848 h 2468880"/>
              <a:gd name="connsiteX295" fmla="*/ 287655 w 2796541"/>
              <a:gd name="connsiteY295" fmla="*/ 332423 h 2468880"/>
              <a:gd name="connsiteX296" fmla="*/ 262890 w 2796541"/>
              <a:gd name="connsiteY296" fmla="*/ 318136 h 2468880"/>
              <a:gd name="connsiteX297" fmla="*/ 287656 w 2796541"/>
              <a:gd name="connsiteY297" fmla="*/ 2199322 h 2468880"/>
              <a:gd name="connsiteX298" fmla="*/ 287656 w 2796541"/>
              <a:gd name="connsiteY298" fmla="*/ 2226944 h 2468880"/>
              <a:gd name="connsiteX299" fmla="*/ 262891 w 2796541"/>
              <a:gd name="connsiteY299" fmla="*/ 2212657 h 2468880"/>
              <a:gd name="connsiteX300" fmla="*/ 287656 w 2796541"/>
              <a:gd name="connsiteY300" fmla="*/ 1644968 h 2468880"/>
              <a:gd name="connsiteX301" fmla="*/ 220981 w 2796541"/>
              <a:gd name="connsiteY301" fmla="*/ 1683068 h 2468880"/>
              <a:gd name="connsiteX302" fmla="*/ 220981 w 2796541"/>
              <a:gd name="connsiteY302" fmla="*/ 1605915 h 2468880"/>
              <a:gd name="connsiteX303" fmla="*/ 288608 w 2796541"/>
              <a:gd name="connsiteY303" fmla="*/ 1012507 h 2468880"/>
              <a:gd name="connsiteX304" fmla="*/ 220981 w 2796541"/>
              <a:gd name="connsiteY304" fmla="*/ 1052513 h 2468880"/>
              <a:gd name="connsiteX305" fmla="*/ 220981 w 2796541"/>
              <a:gd name="connsiteY305" fmla="*/ 973455 h 2468880"/>
              <a:gd name="connsiteX306" fmla="*/ 290513 w 2796541"/>
              <a:gd name="connsiteY306" fmla="*/ 1139190 h 2468880"/>
              <a:gd name="connsiteX307" fmla="*/ 220028 w 2796541"/>
              <a:gd name="connsiteY307" fmla="*/ 1180147 h 2468880"/>
              <a:gd name="connsiteX308" fmla="*/ 220028 w 2796541"/>
              <a:gd name="connsiteY308" fmla="*/ 1098232 h 2468880"/>
              <a:gd name="connsiteX309" fmla="*/ 291466 w 2796541"/>
              <a:gd name="connsiteY309" fmla="*/ 2066924 h 2468880"/>
              <a:gd name="connsiteX310" fmla="*/ 291466 w 2796541"/>
              <a:gd name="connsiteY310" fmla="*/ 2106929 h 2468880"/>
              <a:gd name="connsiteX311" fmla="*/ 256223 w 2796541"/>
              <a:gd name="connsiteY311" fmla="*/ 2086927 h 2468880"/>
              <a:gd name="connsiteX312" fmla="*/ 291466 w 2796541"/>
              <a:gd name="connsiteY312" fmla="*/ 1518285 h 2468880"/>
              <a:gd name="connsiteX313" fmla="*/ 219076 w 2796541"/>
              <a:gd name="connsiteY313" fmla="*/ 1560195 h 2468880"/>
              <a:gd name="connsiteX314" fmla="*/ 219076 w 2796541"/>
              <a:gd name="connsiteY314" fmla="*/ 1476375 h 2468880"/>
              <a:gd name="connsiteX315" fmla="*/ 291466 w 2796541"/>
              <a:gd name="connsiteY315" fmla="*/ 424816 h 2468880"/>
              <a:gd name="connsiteX316" fmla="*/ 291466 w 2796541"/>
              <a:gd name="connsiteY316" fmla="*/ 463868 h 2468880"/>
              <a:gd name="connsiteX317" fmla="*/ 257176 w 2796541"/>
              <a:gd name="connsiteY317" fmla="*/ 444818 h 2468880"/>
              <a:gd name="connsiteX318" fmla="*/ 292419 w 2796541"/>
              <a:gd name="connsiteY318" fmla="*/ 1391603 h 2468880"/>
              <a:gd name="connsiteX319" fmla="*/ 219076 w 2796541"/>
              <a:gd name="connsiteY319" fmla="*/ 1434465 h 2468880"/>
              <a:gd name="connsiteX320" fmla="*/ 219076 w 2796541"/>
              <a:gd name="connsiteY320" fmla="*/ 1349693 h 2468880"/>
              <a:gd name="connsiteX321" fmla="*/ 292419 w 2796541"/>
              <a:gd name="connsiteY321" fmla="*/ 1265874 h 2468880"/>
              <a:gd name="connsiteX322" fmla="*/ 219076 w 2796541"/>
              <a:gd name="connsiteY322" fmla="*/ 1307783 h 2468880"/>
              <a:gd name="connsiteX323" fmla="*/ 219076 w 2796541"/>
              <a:gd name="connsiteY323" fmla="*/ 1223011 h 2468880"/>
              <a:gd name="connsiteX324" fmla="*/ 294323 w 2796541"/>
              <a:gd name="connsiteY324" fmla="*/ 544830 h 2468880"/>
              <a:gd name="connsiteX325" fmla="*/ 294323 w 2796541"/>
              <a:gd name="connsiteY325" fmla="*/ 596265 h 2468880"/>
              <a:gd name="connsiteX326" fmla="*/ 249556 w 2796541"/>
              <a:gd name="connsiteY326" fmla="*/ 570548 h 2468880"/>
              <a:gd name="connsiteX327" fmla="*/ 295275 w 2796541"/>
              <a:gd name="connsiteY327" fmla="*/ 1933575 h 2468880"/>
              <a:gd name="connsiteX328" fmla="*/ 295275 w 2796541"/>
              <a:gd name="connsiteY328" fmla="*/ 1986915 h 2468880"/>
              <a:gd name="connsiteX329" fmla="*/ 248603 w 2796541"/>
              <a:gd name="connsiteY329" fmla="*/ 1960245 h 2468880"/>
              <a:gd name="connsiteX330" fmla="*/ 297181 w 2796541"/>
              <a:gd name="connsiteY330" fmla="*/ 666750 h 2468880"/>
              <a:gd name="connsiteX331" fmla="*/ 297181 w 2796541"/>
              <a:gd name="connsiteY331" fmla="*/ 727710 h 2468880"/>
              <a:gd name="connsiteX332" fmla="*/ 244793 w 2796541"/>
              <a:gd name="connsiteY332" fmla="*/ 697230 h 2468880"/>
              <a:gd name="connsiteX333" fmla="*/ 298133 w 2796541"/>
              <a:gd name="connsiteY333" fmla="*/ 1802130 h 2468880"/>
              <a:gd name="connsiteX334" fmla="*/ 298133 w 2796541"/>
              <a:gd name="connsiteY334" fmla="*/ 1865947 h 2468880"/>
              <a:gd name="connsiteX335" fmla="*/ 242888 w 2796541"/>
              <a:gd name="connsiteY335" fmla="*/ 1834515 h 2468880"/>
              <a:gd name="connsiteX336" fmla="*/ 300038 w 2796541"/>
              <a:gd name="connsiteY336" fmla="*/ 788669 h 2468880"/>
              <a:gd name="connsiteX337" fmla="*/ 300038 w 2796541"/>
              <a:gd name="connsiteY337" fmla="*/ 858202 h 2468880"/>
              <a:gd name="connsiteX338" fmla="*/ 239078 w 2796541"/>
              <a:gd name="connsiteY338" fmla="*/ 822959 h 2468880"/>
              <a:gd name="connsiteX339" fmla="*/ 300991 w 2796541"/>
              <a:gd name="connsiteY339" fmla="*/ 1670686 h 2468880"/>
              <a:gd name="connsiteX340" fmla="*/ 300991 w 2796541"/>
              <a:gd name="connsiteY340" fmla="*/ 1744981 h 2468880"/>
              <a:gd name="connsiteX341" fmla="*/ 237173 w 2796541"/>
              <a:gd name="connsiteY341" fmla="*/ 1707833 h 2468880"/>
              <a:gd name="connsiteX342" fmla="*/ 300991 w 2796541"/>
              <a:gd name="connsiteY342" fmla="*/ 912495 h 2468880"/>
              <a:gd name="connsiteX343" fmla="*/ 300991 w 2796541"/>
              <a:gd name="connsiteY343" fmla="*/ 986790 h 2468880"/>
              <a:gd name="connsiteX344" fmla="*/ 237173 w 2796541"/>
              <a:gd name="connsiteY344" fmla="*/ 949643 h 2468880"/>
              <a:gd name="connsiteX345" fmla="*/ 302895 w 2796541"/>
              <a:gd name="connsiteY345" fmla="*/ 1541145 h 2468880"/>
              <a:gd name="connsiteX346" fmla="*/ 302895 w 2796541"/>
              <a:gd name="connsiteY346" fmla="*/ 1621155 h 2468880"/>
              <a:gd name="connsiteX347" fmla="*/ 233363 w 2796541"/>
              <a:gd name="connsiteY347" fmla="*/ 1581150 h 2468880"/>
              <a:gd name="connsiteX348" fmla="*/ 302895 w 2796541"/>
              <a:gd name="connsiteY348" fmla="*/ 1036320 h 2468880"/>
              <a:gd name="connsiteX349" fmla="*/ 302895 w 2796541"/>
              <a:gd name="connsiteY349" fmla="*/ 1116330 h 2468880"/>
              <a:gd name="connsiteX350" fmla="*/ 233363 w 2796541"/>
              <a:gd name="connsiteY350" fmla="*/ 1076325 h 2468880"/>
              <a:gd name="connsiteX351" fmla="*/ 303848 w 2796541"/>
              <a:gd name="connsiteY351" fmla="*/ 1161097 h 2468880"/>
              <a:gd name="connsiteX352" fmla="*/ 303848 w 2796541"/>
              <a:gd name="connsiteY352" fmla="*/ 1243012 h 2468880"/>
              <a:gd name="connsiteX353" fmla="*/ 232410 w 2796541"/>
              <a:gd name="connsiteY353" fmla="*/ 1202055 h 2468880"/>
              <a:gd name="connsiteX354" fmla="*/ 303848 w 2796541"/>
              <a:gd name="connsiteY354" fmla="*/ 1412558 h 2468880"/>
              <a:gd name="connsiteX355" fmla="*/ 303848 w 2796541"/>
              <a:gd name="connsiteY355" fmla="*/ 1497331 h 2468880"/>
              <a:gd name="connsiteX356" fmla="*/ 231458 w 2796541"/>
              <a:gd name="connsiteY356" fmla="*/ 1455421 h 2468880"/>
              <a:gd name="connsiteX357" fmla="*/ 303848 w 2796541"/>
              <a:gd name="connsiteY357" fmla="*/ 1286828 h 2468880"/>
              <a:gd name="connsiteX358" fmla="*/ 303848 w 2796541"/>
              <a:gd name="connsiteY358" fmla="*/ 1370648 h 2468880"/>
              <a:gd name="connsiteX359" fmla="*/ 231458 w 2796541"/>
              <a:gd name="connsiteY359" fmla="*/ 1328738 h 2468880"/>
              <a:gd name="connsiteX360" fmla="*/ 354330 w 2796541"/>
              <a:gd name="connsiteY360" fmla="*/ 2466023 h 2468880"/>
              <a:gd name="connsiteX361" fmla="*/ 351473 w 2796541"/>
              <a:gd name="connsiteY361" fmla="*/ 2466975 h 2468880"/>
              <a:gd name="connsiteX362" fmla="*/ 351473 w 2796541"/>
              <a:gd name="connsiteY362" fmla="*/ 2464118 h 2468880"/>
              <a:gd name="connsiteX363" fmla="*/ 355283 w 2796541"/>
              <a:gd name="connsiteY363" fmla="*/ 65723 h 2468880"/>
              <a:gd name="connsiteX364" fmla="*/ 351473 w 2796541"/>
              <a:gd name="connsiteY364" fmla="*/ 67628 h 2468880"/>
              <a:gd name="connsiteX365" fmla="*/ 351473 w 2796541"/>
              <a:gd name="connsiteY365" fmla="*/ 62865 h 2468880"/>
              <a:gd name="connsiteX366" fmla="*/ 360045 w 2796541"/>
              <a:gd name="connsiteY366" fmla="*/ 191452 h 2468880"/>
              <a:gd name="connsiteX367" fmla="*/ 348615 w 2796541"/>
              <a:gd name="connsiteY367" fmla="*/ 198119 h 2468880"/>
              <a:gd name="connsiteX368" fmla="*/ 348615 w 2796541"/>
              <a:gd name="connsiteY368" fmla="*/ 184784 h 2468880"/>
              <a:gd name="connsiteX369" fmla="*/ 360045 w 2796541"/>
              <a:gd name="connsiteY369" fmla="*/ 2339340 h 2468880"/>
              <a:gd name="connsiteX370" fmla="*/ 348615 w 2796541"/>
              <a:gd name="connsiteY370" fmla="*/ 2346008 h 2468880"/>
              <a:gd name="connsiteX371" fmla="*/ 348615 w 2796541"/>
              <a:gd name="connsiteY371" fmla="*/ 2332673 h 2468880"/>
              <a:gd name="connsiteX372" fmla="*/ 367665 w 2796541"/>
              <a:gd name="connsiteY372" fmla="*/ 318136 h 2468880"/>
              <a:gd name="connsiteX373" fmla="*/ 344805 w 2796541"/>
              <a:gd name="connsiteY373" fmla="*/ 331471 h 2468880"/>
              <a:gd name="connsiteX374" fmla="*/ 344805 w 2796541"/>
              <a:gd name="connsiteY374" fmla="*/ 304801 h 2468880"/>
              <a:gd name="connsiteX375" fmla="*/ 368619 w 2796541"/>
              <a:gd name="connsiteY375" fmla="*/ 2212658 h 2468880"/>
              <a:gd name="connsiteX376" fmla="*/ 344806 w 2796541"/>
              <a:gd name="connsiteY376" fmla="*/ 2226945 h 2468880"/>
              <a:gd name="connsiteX377" fmla="*/ 344806 w 2796541"/>
              <a:gd name="connsiteY377" fmla="*/ 2199323 h 2468880"/>
              <a:gd name="connsiteX378" fmla="*/ 374333 w 2796541"/>
              <a:gd name="connsiteY378" fmla="*/ 444817 h 2468880"/>
              <a:gd name="connsiteX379" fmla="*/ 341948 w 2796541"/>
              <a:gd name="connsiteY379" fmla="*/ 462915 h 2468880"/>
              <a:gd name="connsiteX380" fmla="*/ 341948 w 2796541"/>
              <a:gd name="connsiteY380" fmla="*/ 425767 h 2468880"/>
              <a:gd name="connsiteX381" fmla="*/ 374333 w 2796541"/>
              <a:gd name="connsiteY381" fmla="*/ 2086928 h 2468880"/>
              <a:gd name="connsiteX382" fmla="*/ 341948 w 2796541"/>
              <a:gd name="connsiteY382" fmla="*/ 2105978 h 2468880"/>
              <a:gd name="connsiteX383" fmla="*/ 341948 w 2796541"/>
              <a:gd name="connsiteY383" fmla="*/ 2067878 h 2468880"/>
              <a:gd name="connsiteX384" fmla="*/ 381001 w 2796541"/>
              <a:gd name="connsiteY384" fmla="*/ 570548 h 2468880"/>
              <a:gd name="connsiteX385" fmla="*/ 338138 w 2796541"/>
              <a:gd name="connsiteY385" fmla="*/ 595313 h 2468880"/>
              <a:gd name="connsiteX386" fmla="*/ 338138 w 2796541"/>
              <a:gd name="connsiteY386" fmla="*/ 545783 h 2468880"/>
              <a:gd name="connsiteX387" fmla="*/ 382906 w 2796541"/>
              <a:gd name="connsiteY387" fmla="*/ 1960244 h 2468880"/>
              <a:gd name="connsiteX388" fmla="*/ 337186 w 2796541"/>
              <a:gd name="connsiteY388" fmla="*/ 1986914 h 2468880"/>
              <a:gd name="connsiteX389" fmla="*/ 337186 w 2796541"/>
              <a:gd name="connsiteY389" fmla="*/ 1933574 h 2468880"/>
              <a:gd name="connsiteX390" fmla="*/ 386716 w 2796541"/>
              <a:gd name="connsiteY390" fmla="*/ 697230 h 2468880"/>
              <a:gd name="connsiteX391" fmla="*/ 335281 w 2796541"/>
              <a:gd name="connsiteY391" fmla="*/ 726758 h 2468880"/>
              <a:gd name="connsiteX392" fmla="*/ 335281 w 2796541"/>
              <a:gd name="connsiteY392" fmla="*/ 667703 h 2468880"/>
              <a:gd name="connsiteX393" fmla="*/ 388621 w 2796541"/>
              <a:gd name="connsiteY393" fmla="*/ 1834516 h 2468880"/>
              <a:gd name="connsiteX394" fmla="*/ 334328 w 2796541"/>
              <a:gd name="connsiteY394" fmla="*/ 1864996 h 2468880"/>
              <a:gd name="connsiteX395" fmla="*/ 334328 w 2796541"/>
              <a:gd name="connsiteY395" fmla="*/ 1803083 h 2468880"/>
              <a:gd name="connsiteX396" fmla="*/ 389572 w 2796541"/>
              <a:gd name="connsiteY396" fmla="*/ 1905 h 2468880"/>
              <a:gd name="connsiteX397" fmla="*/ 389572 w 2796541"/>
              <a:gd name="connsiteY397" fmla="*/ 2857 h 2468880"/>
              <a:gd name="connsiteX398" fmla="*/ 388619 w 2796541"/>
              <a:gd name="connsiteY398" fmla="*/ 1905 h 2468880"/>
              <a:gd name="connsiteX399" fmla="*/ 391478 w 2796541"/>
              <a:gd name="connsiteY399" fmla="*/ 822960 h 2468880"/>
              <a:gd name="connsiteX400" fmla="*/ 333376 w 2796541"/>
              <a:gd name="connsiteY400" fmla="*/ 857249 h 2468880"/>
              <a:gd name="connsiteX401" fmla="*/ 333376 w 2796541"/>
              <a:gd name="connsiteY401" fmla="*/ 789622 h 2468880"/>
              <a:gd name="connsiteX402" fmla="*/ 391478 w 2796541"/>
              <a:gd name="connsiteY402" fmla="*/ 123824 h 2468880"/>
              <a:gd name="connsiteX403" fmla="*/ 391478 w 2796541"/>
              <a:gd name="connsiteY403" fmla="*/ 132396 h 2468880"/>
              <a:gd name="connsiteX404" fmla="*/ 383858 w 2796541"/>
              <a:gd name="connsiteY404" fmla="*/ 128587 h 2468880"/>
              <a:gd name="connsiteX405" fmla="*/ 391478 w 2796541"/>
              <a:gd name="connsiteY405" fmla="*/ 2399348 h 2468880"/>
              <a:gd name="connsiteX406" fmla="*/ 391478 w 2796541"/>
              <a:gd name="connsiteY406" fmla="*/ 2406016 h 2468880"/>
              <a:gd name="connsiteX407" fmla="*/ 384811 w 2796541"/>
              <a:gd name="connsiteY407" fmla="*/ 2402206 h 2468880"/>
              <a:gd name="connsiteX408" fmla="*/ 394336 w 2796541"/>
              <a:gd name="connsiteY408" fmla="*/ 2266949 h 2468880"/>
              <a:gd name="connsiteX409" fmla="*/ 394336 w 2796541"/>
              <a:gd name="connsiteY409" fmla="*/ 2285047 h 2468880"/>
              <a:gd name="connsiteX410" fmla="*/ 378143 w 2796541"/>
              <a:gd name="connsiteY410" fmla="*/ 2276474 h 2468880"/>
              <a:gd name="connsiteX411" fmla="*/ 395287 w 2796541"/>
              <a:gd name="connsiteY411" fmla="*/ 244793 h 2468880"/>
              <a:gd name="connsiteX412" fmla="*/ 395287 w 2796541"/>
              <a:gd name="connsiteY412" fmla="*/ 265748 h 2468880"/>
              <a:gd name="connsiteX413" fmla="*/ 377189 w 2796541"/>
              <a:gd name="connsiteY413" fmla="*/ 255271 h 2468880"/>
              <a:gd name="connsiteX414" fmla="*/ 395288 w 2796541"/>
              <a:gd name="connsiteY414" fmla="*/ 1707832 h 2468880"/>
              <a:gd name="connsiteX415" fmla="*/ 331470 w 2796541"/>
              <a:gd name="connsiteY415" fmla="*/ 1744027 h 2468880"/>
              <a:gd name="connsiteX416" fmla="*/ 331470 w 2796541"/>
              <a:gd name="connsiteY416" fmla="*/ 1671637 h 2468880"/>
              <a:gd name="connsiteX417" fmla="*/ 395288 w 2796541"/>
              <a:gd name="connsiteY417" fmla="*/ 949643 h 2468880"/>
              <a:gd name="connsiteX418" fmla="*/ 331470 w 2796541"/>
              <a:gd name="connsiteY418" fmla="*/ 985838 h 2468880"/>
              <a:gd name="connsiteX419" fmla="*/ 331470 w 2796541"/>
              <a:gd name="connsiteY419" fmla="*/ 913448 h 2468880"/>
              <a:gd name="connsiteX420" fmla="*/ 398145 w 2796541"/>
              <a:gd name="connsiteY420" fmla="*/ 2133599 h 2468880"/>
              <a:gd name="connsiteX421" fmla="*/ 398145 w 2796541"/>
              <a:gd name="connsiteY421" fmla="*/ 2165984 h 2468880"/>
              <a:gd name="connsiteX422" fmla="*/ 370523 w 2796541"/>
              <a:gd name="connsiteY422" fmla="*/ 2149792 h 2468880"/>
              <a:gd name="connsiteX423" fmla="*/ 398145 w 2796541"/>
              <a:gd name="connsiteY423" fmla="*/ 1581149 h 2468880"/>
              <a:gd name="connsiteX424" fmla="*/ 329565 w 2796541"/>
              <a:gd name="connsiteY424" fmla="*/ 1621155 h 2468880"/>
              <a:gd name="connsiteX425" fmla="*/ 329565 w 2796541"/>
              <a:gd name="connsiteY425" fmla="*/ 1542097 h 2468880"/>
              <a:gd name="connsiteX426" fmla="*/ 398145 w 2796541"/>
              <a:gd name="connsiteY426" fmla="*/ 1076324 h 2468880"/>
              <a:gd name="connsiteX427" fmla="*/ 329565 w 2796541"/>
              <a:gd name="connsiteY427" fmla="*/ 1115377 h 2468880"/>
              <a:gd name="connsiteX428" fmla="*/ 329565 w 2796541"/>
              <a:gd name="connsiteY428" fmla="*/ 1036319 h 2468880"/>
              <a:gd name="connsiteX429" fmla="*/ 398146 w 2796541"/>
              <a:gd name="connsiteY429" fmla="*/ 365759 h 2468880"/>
              <a:gd name="connsiteX430" fmla="*/ 398146 w 2796541"/>
              <a:gd name="connsiteY430" fmla="*/ 396239 h 2468880"/>
              <a:gd name="connsiteX431" fmla="*/ 371476 w 2796541"/>
              <a:gd name="connsiteY431" fmla="*/ 380999 h 2468880"/>
              <a:gd name="connsiteX432" fmla="*/ 399098 w 2796541"/>
              <a:gd name="connsiteY432" fmla="*/ 1202055 h 2468880"/>
              <a:gd name="connsiteX433" fmla="*/ 329565 w 2796541"/>
              <a:gd name="connsiteY433" fmla="*/ 1243013 h 2468880"/>
              <a:gd name="connsiteX434" fmla="*/ 329565 w 2796541"/>
              <a:gd name="connsiteY434" fmla="*/ 1162050 h 2468880"/>
              <a:gd name="connsiteX435" fmla="*/ 401003 w 2796541"/>
              <a:gd name="connsiteY435" fmla="*/ 1328737 h 2468880"/>
              <a:gd name="connsiteX436" fmla="*/ 328613 w 2796541"/>
              <a:gd name="connsiteY436" fmla="*/ 1370647 h 2468880"/>
              <a:gd name="connsiteX437" fmla="*/ 328613 w 2796541"/>
              <a:gd name="connsiteY437" fmla="*/ 1286827 h 2468880"/>
              <a:gd name="connsiteX438" fmla="*/ 401003 w 2796541"/>
              <a:gd name="connsiteY438" fmla="*/ 1455421 h 2468880"/>
              <a:gd name="connsiteX439" fmla="*/ 328613 w 2796541"/>
              <a:gd name="connsiteY439" fmla="*/ 1496378 h 2468880"/>
              <a:gd name="connsiteX440" fmla="*/ 328613 w 2796541"/>
              <a:gd name="connsiteY440" fmla="*/ 1413511 h 2468880"/>
              <a:gd name="connsiteX441" fmla="*/ 401956 w 2796541"/>
              <a:gd name="connsiteY441" fmla="*/ 2001202 h 2468880"/>
              <a:gd name="connsiteX442" fmla="*/ 401956 w 2796541"/>
              <a:gd name="connsiteY442" fmla="*/ 2045969 h 2468880"/>
              <a:gd name="connsiteX443" fmla="*/ 363856 w 2796541"/>
              <a:gd name="connsiteY443" fmla="*/ 2023110 h 2468880"/>
              <a:gd name="connsiteX444" fmla="*/ 401956 w 2796541"/>
              <a:gd name="connsiteY444" fmla="*/ 484822 h 2468880"/>
              <a:gd name="connsiteX445" fmla="*/ 401956 w 2796541"/>
              <a:gd name="connsiteY445" fmla="*/ 529590 h 2468880"/>
              <a:gd name="connsiteX446" fmla="*/ 362903 w 2796541"/>
              <a:gd name="connsiteY446" fmla="*/ 507682 h 2468880"/>
              <a:gd name="connsiteX447" fmla="*/ 404813 w 2796541"/>
              <a:gd name="connsiteY447" fmla="*/ 606743 h 2468880"/>
              <a:gd name="connsiteX448" fmla="*/ 404813 w 2796541"/>
              <a:gd name="connsiteY448" fmla="*/ 661036 h 2468880"/>
              <a:gd name="connsiteX449" fmla="*/ 358140 w 2796541"/>
              <a:gd name="connsiteY449" fmla="*/ 633413 h 2468880"/>
              <a:gd name="connsiteX450" fmla="*/ 405766 w 2796541"/>
              <a:gd name="connsiteY450" fmla="*/ 1868805 h 2468880"/>
              <a:gd name="connsiteX451" fmla="*/ 405766 w 2796541"/>
              <a:gd name="connsiteY451" fmla="*/ 1925955 h 2468880"/>
              <a:gd name="connsiteX452" fmla="*/ 356236 w 2796541"/>
              <a:gd name="connsiteY452" fmla="*/ 1897380 h 2468880"/>
              <a:gd name="connsiteX453" fmla="*/ 407671 w 2796541"/>
              <a:gd name="connsiteY453" fmla="*/ 727710 h 2468880"/>
              <a:gd name="connsiteX454" fmla="*/ 407671 w 2796541"/>
              <a:gd name="connsiteY454" fmla="*/ 792480 h 2468880"/>
              <a:gd name="connsiteX455" fmla="*/ 352426 w 2796541"/>
              <a:gd name="connsiteY455" fmla="*/ 760095 h 2468880"/>
              <a:gd name="connsiteX456" fmla="*/ 408623 w 2796541"/>
              <a:gd name="connsiteY456" fmla="*/ 1737360 h 2468880"/>
              <a:gd name="connsiteX457" fmla="*/ 408623 w 2796541"/>
              <a:gd name="connsiteY457" fmla="*/ 1804035 h 2468880"/>
              <a:gd name="connsiteX458" fmla="*/ 350520 w 2796541"/>
              <a:gd name="connsiteY458" fmla="*/ 1770698 h 2468880"/>
              <a:gd name="connsiteX459" fmla="*/ 409575 w 2796541"/>
              <a:gd name="connsiteY459" fmla="*/ 851536 h 2468880"/>
              <a:gd name="connsiteX460" fmla="*/ 409575 w 2796541"/>
              <a:gd name="connsiteY460" fmla="*/ 921068 h 2468880"/>
              <a:gd name="connsiteX461" fmla="*/ 348615 w 2796541"/>
              <a:gd name="connsiteY461" fmla="*/ 886778 h 2468880"/>
              <a:gd name="connsiteX462" fmla="*/ 410528 w 2796541"/>
              <a:gd name="connsiteY462" fmla="*/ 1606868 h 2468880"/>
              <a:gd name="connsiteX463" fmla="*/ 410528 w 2796541"/>
              <a:gd name="connsiteY463" fmla="*/ 1682115 h 2468880"/>
              <a:gd name="connsiteX464" fmla="*/ 345758 w 2796541"/>
              <a:gd name="connsiteY464" fmla="*/ 1644968 h 2468880"/>
              <a:gd name="connsiteX465" fmla="*/ 411481 w 2796541"/>
              <a:gd name="connsiteY465" fmla="*/ 974407 h 2468880"/>
              <a:gd name="connsiteX466" fmla="*/ 411481 w 2796541"/>
              <a:gd name="connsiteY466" fmla="*/ 1051560 h 2468880"/>
              <a:gd name="connsiteX467" fmla="*/ 344806 w 2796541"/>
              <a:gd name="connsiteY467" fmla="*/ 1012507 h 2468880"/>
              <a:gd name="connsiteX468" fmla="*/ 412433 w 2796541"/>
              <a:gd name="connsiteY468" fmla="*/ 1224915 h 2468880"/>
              <a:gd name="connsiteX469" fmla="*/ 412433 w 2796541"/>
              <a:gd name="connsiteY469" fmla="*/ 1306830 h 2468880"/>
              <a:gd name="connsiteX470" fmla="*/ 341948 w 2796541"/>
              <a:gd name="connsiteY470" fmla="*/ 1265873 h 2468880"/>
              <a:gd name="connsiteX471" fmla="*/ 412433 w 2796541"/>
              <a:gd name="connsiteY471" fmla="*/ 1099185 h 2468880"/>
              <a:gd name="connsiteX472" fmla="*/ 412433 w 2796541"/>
              <a:gd name="connsiteY472" fmla="*/ 1179195 h 2468880"/>
              <a:gd name="connsiteX473" fmla="*/ 342901 w 2796541"/>
              <a:gd name="connsiteY473" fmla="*/ 1139190 h 2468880"/>
              <a:gd name="connsiteX474" fmla="*/ 412433 w 2796541"/>
              <a:gd name="connsiteY474" fmla="*/ 1477328 h 2468880"/>
              <a:gd name="connsiteX475" fmla="*/ 412433 w 2796541"/>
              <a:gd name="connsiteY475" fmla="*/ 1558291 h 2468880"/>
              <a:gd name="connsiteX476" fmla="*/ 341948 w 2796541"/>
              <a:gd name="connsiteY476" fmla="*/ 1518286 h 2468880"/>
              <a:gd name="connsiteX477" fmla="*/ 413385 w 2796541"/>
              <a:gd name="connsiteY477" fmla="*/ 1350644 h 2468880"/>
              <a:gd name="connsiteX478" fmla="*/ 413385 w 2796541"/>
              <a:gd name="connsiteY478" fmla="*/ 1433511 h 2468880"/>
              <a:gd name="connsiteX479" fmla="*/ 340995 w 2796541"/>
              <a:gd name="connsiteY479" fmla="*/ 1391602 h 2468880"/>
              <a:gd name="connsiteX480" fmla="*/ 465772 w 2796541"/>
              <a:gd name="connsiteY480" fmla="*/ 128588 h 2468880"/>
              <a:gd name="connsiteX481" fmla="*/ 460057 w 2796541"/>
              <a:gd name="connsiteY481" fmla="*/ 131446 h 2468880"/>
              <a:gd name="connsiteX482" fmla="*/ 460057 w 2796541"/>
              <a:gd name="connsiteY482" fmla="*/ 124778 h 2468880"/>
              <a:gd name="connsiteX483" fmla="*/ 465773 w 2796541"/>
              <a:gd name="connsiteY483" fmla="*/ 2402206 h 2468880"/>
              <a:gd name="connsiteX484" fmla="*/ 460058 w 2796541"/>
              <a:gd name="connsiteY484" fmla="*/ 2406016 h 2468880"/>
              <a:gd name="connsiteX485" fmla="*/ 460058 w 2796541"/>
              <a:gd name="connsiteY485" fmla="*/ 2399348 h 2468880"/>
              <a:gd name="connsiteX486" fmla="*/ 471489 w 2796541"/>
              <a:gd name="connsiteY486" fmla="*/ 2276475 h 2468880"/>
              <a:gd name="connsiteX487" fmla="*/ 457201 w 2796541"/>
              <a:gd name="connsiteY487" fmla="*/ 2285048 h 2468880"/>
              <a:gd name="connsiteX488" fmla="*/ 457201 w 2796541"/>
              <a:gd name="connsiteY488" fmla="*/ 2267903 h 2468880"/>
              <a:gd name="connsiteX489" fmla="*/ 473392 w 2796541"/>
              <a:gd name="connsiteY489" fmla="*/ 255271 h 2468880"/>
              <a:gd name="connsiteX490" fmla="*/ 456247 w 2796541"/>
              <a:gd name="connsiteY490" fmla="*/ 264796 h 2468880"/>
              <a:gd name="connsiteX491" fmla="*/ 456247 w 2796541"/>
              <a:gd name="connsiteY491" fmla="*/ 244793 h 2468880"/>
              <a:gd name="connsiteX492" fmla="*/ 479108 w 2796541"/>
              <a:gd name="connsiteY492" fmla="*/ 381001 h 2468880"/>
              <a:gd name="connsiteX493" fmla="*/ 453390 w 2796541"/>
              <a:gd name="connsiteY493" fmla="*/ 396240 h 2468880"/>
              <a:gd name="connsiteX494" fmla="*/ 453390 w 2796541"/>
              <a:gd name="connsiteY494" fmla="*/ 366713 h 2468880"/>
              <a:gd name="connsiteX495" fmla="*/ 480060 w 2796541"/>
              <a:gd name="connsiteY495" fmla="*/ 2149792 h 2468880"/>
              <a:gd name="connsiteX496" fmla="*/ 453390 w 2796541"/>
              <a:gd name="connsiteY496" fmla="*/ 2165032 h 2468880"/>
              <a:gd name="connsiteX497" fmla="*/ 453390 w 2796541"/>
              <a:gd name="connsiteY497" fmla="*/ 2134552 h 2468880"/>
              <a:gd name="connsiteX498" fmla="*/ 486728 w 2796541"/>
              <a:gd name="connsiteY498" fmla="*/ 2023110 h 2468880"/>
              <a:gd name="connsiteX499" fmla="*/ 449581 w 2796541"/>
              <a:gd name="connsiteY499" fmla="*/ 2045018 h 2468880"/>
              <a:gd name="connsiteX500" fmla="*/ 449581 w 2796541"/>
              <a:gd name="connsiteY500" fmla="*/ 2002155 h 2468880"/>
              <a:gd name="connsiteX501" fmla="*/ 486728 w 2796541"/>
              <a:gd name="connsiteY501" fmla="*/ 507682 h 2468880"/>
              <a:gd name="connsiteX502" fmla="*/ 449581 w 2796541"/>
              <a:gd name="connsiteY502" fmla="*/ 528638 h 2468880"/>
              <a:gd name="connsiteX503" fmla="*/ 449581 w 2796541"/>
              <a:gd name="connsiteY503" fmla="*/ 485775 h 2468880"/>
              <a:gd name="connsiteX504" fmla="*/ 492443 w 2796541"/>
              <a:gd name="connsiteY504" fmla="*/ 633413 h 2468880"/>
              <a:gd name="connsiteX505" fmla="*/ 446723 w 2796541"/>
              <a:gd name="connsiteY505" fmla="*/ 660083 h 2468880"/>
              <a:gd name="connsiteX506" fmla="*/ 446723 w 2796541"/>
              <a:gd name="connsiteY506" fmla="*/ 607695 h 2468880"/>
              <a:gd name="connsiteX507" fmla="*/ 494348 w 2796541"/>
              <a:gd name="connsiteY507" fmla="*/ 1897381 h 2468880"/>
              <a:gd name="connsiteX508" fmla="*/ 445770 w 2796541"/>
              <a:gd name="connsiteY508" fmla="*/ 1925003 h 2468880"/>
              <a:gd name="connsiteX509" fmla="*/ 445770 w 2796541"/>
              <a:gd name="connsiteY509" fmla="*/ 1868806 h 2468880"/>
              <a:gd name="connsiteX510" fmla="*/ 498158 w 2796541"/>
              <a:gd name="connsiteY510" fmla="*/ 760095 h 2468880"/>
              <a:gd name="connsiteX511" fmla="*/ 443865 w 2796541"/>
              <a:gd name="connsiteY511" fmla="*/ 791528 h 2468880"/>
              <a:gd name="connsiteX512" fmla="*/ 443865 w 2796541"/>
              <a:gd name="connsiteY512" fmla="*/ 728663 h 2468880"/>
              <a:gd name="connsiteX513" fmla="*/ 499110 w 2796541"/>
              <a:gd name="connsiteY513" fmla="*/ 63818 h 2468880"/>
              <a:gd name="connsiteX514" fmla="*/ 499110 w 2796541"/>
              <a:gd name="connsiteY514" fmla="*/ 66675 h 2468880"/>
              <a:gd name="connsiteX515" fmla="*/ 497205 w 2796541"/>
              <a:gd name="connsiteY515" fmla="*/ 65723 h 2468880"/>
              <a:gd name="connsiteX516" fmla="*/ 499111 w 2796541"/>
              <a:gd name="connsiteY516" fmla="*/ 2465070 h 2468880"/>
              <a:gd name="connsiteX517" fmla="*/ 499111 w 2796541"/>
              <a:gd name="connsiteY517" fmla="*/ 2466975 h 2468880"/>
              <a:gd name="connsiteX518" fmla="*/ 497206 w 2796541"/>
              <a:gd name="connsiteY518" fmla="*/ 2466022 h 2468880"/>
              <a:gd name="connsiteX519" fmla="*/ 500063 w 2796541"/>
              <a:gd name="connsiteY519" fmla="*/ 1770698 h 2468880"/>
              <a:gd name="connsiteX520" fmla="*/ 442913 w 2796541"/>
              <a:gd name="connsiteY520" fmla="*/ 1804036 h 2468880"/>
              <a:gd name="connsiteX521" fmla="*/ 442913 w 2796541"/>
              <a:gd name="connsiteY521" fmla="*/ 1738313 h 2468880"/>
              <a:gd name="connsiteX522" fmla="*/ 501968 w 2796541"/>
              <a:gd name="connsiteY522" fmla="*/ 2333624 h 2468880"/>
              <a:gd name="connsiteX523" fmla="*/ 501968 w 2796541"/>
              <a:gd name="connsiteY523" fmla="*/ 2345054 h 2468880"/>
              <a:gd name="connsiteX524" fmla="*/ 492443 w 2796541"/>
              <a:gd name="connsiteY524" fmla="*/ 2339339 h 2468880"/>
              <a:gd name="connsiteX525" fmla="*/ 501968 w 2796541"/>
              <a:gd name="connsiteY525" fmla="*/ 185737 h 2468880"/>
              <a:gd name="connsiteX526" fmla="*/ 501968 w 2796541"/>
              <a:gd name="connsiteY526" fmla="*/ 197167 h 2468880"/>
              <a:gd name="connsiteX527" fmla="*/ 492443 w 2796541"/>
              <a:gd name="connsiteY527" fmla="*/ 191452 h 2468880"/>
              <a:gd name="connsiteX528" fmla="*/ 501968 w 2796541"/>
              <a:gd name="connsiteY528" fmla="*/ 886778 h 2468880"/>
              <a:gd name="connsiteX529" fmla="*/ 441961 w 2796541"/>
              <a:gd name="connsiteY529" fmla="*/ 921068 h 2468880"/>
              <a:gd name="connsiteX530" fmla="*/ 441961 w 2796541"/>
              <a:gd name="connsiteY530" fmla="*/ 852488 h 2468880"/>
              <a:gd name="connsiteX531" fmla="*/ 504824 w 2796541"/>
              <a:gd name="connsiteY531" fmla="*/ 306705 h 2468880"/>
              <a:gd name="connsiteX532" fmla="*/ 504824 w 2796541"/>
              <a:gd name="connsiteY532" fmla="*/ 329565 h 2468880"/>
              <a:gd name="connsiteX533" fmla="*/ 484822 w 2796541"/>
              <a:gd name="connsiteY533" fmla="*/ 318135 h 2468880"/>
              <a:gd name="connsiteX534" fmla="*/ 504826 w 2796541"/>
              <a:gd name="connsiteY534" fmla="*/ 1012507 h 2468880"/>
              <a:gd name="connsiteX535" fmla="*/ 441008 w 2796541"/>
              <a:gd name="connsiteY535" fmla="*/ 1049655 h 2468880"/>
              <a:gd name="connsiteX536" fmla="*/ 441008 w 2796541"/>
              <a:gd name="connsiteY536" fmla="*/ 975360 h 2468880"/>
              <a:gd name="connsiteX537" fmla="*/ 504826 w 2796541"/>
              <a:gd name="connsiteY537" fmla="*/ 1644968 h 2468880"/>
              <a:gd name="connsiteX538" fmla="*/ 441008 w 2796541"/>
              <a:gd name="connsiteY538" fmla="*/ 1682115 h 2468880"/>
              <a:gd name="connsiteX539" fmla="*/ 441008 w 2796541"/>
              <a:gd name="connsiteY539" fmla="*/ 1607820 h 2468880"/>
              <a:gd name="connsiteX540" fmla="*/ 505777 w 2796541"/>
              <a:gd name="connsiteY540" fmla="*/ 2200275 h 2468880"/>
              <a:gd name="connsiteX541" fmla="*/ 505777 w 2796541"/>
              <a:gd name="connsiteY541" fmla="*/ 2225040 h 2468880"/>
              <a:gd name="connsiteX542" fmla="*/ 483870 w 2796541"/>
              <a:gd name="connsiteY542" fmla="*/ 2212658 h 2468880"/>
              <a:gd name="connsiteX543" fmla="*/ 507683 w 2796541"/>
              <a:gd name="connsiteY543" fmla="*/ 1139189 h 2468880"/>
              <a:gd name="connsiteX544" fmla="*/ 439103 w 2796541"/>
              <a:gd name="connsiteY544" fmla="*/ 1178242 h 2468880"/>
              <a:gd name="connsiteX545" fmla="*/ 439103 w 2796541"/>
              <a:gd name="connsiteY545" fmla="*/ 1100137 h 2468880"/>
              <a:gd name="connsiteX546" fmla="*/ 507683 w 2796541"/>
              <a:gd name="connsiteY546" fmla="*/ 1518286 h 2468880"/>
              <a:gd name="connsiteX547" fmla="*/ 439103 w 2796541"/>
              <a:gd name="connsiteY547" fmla="*/ 1557338 h 2468880"/>
              <a:gd name="connsiteX548" fmla="*/ 439103 w 2796541"/>
              <a:gd name="connsiteY548" fmla="*/ 1479233 h 2468880"/>
              <a:gd name="connsiteX549" fmla="*/ 508636 w 2796541"/>
              <a:gd name="connsiteY549" fmla="*/ 2068831 h 2468880"/>
              <a:gd name="connsiteX550" fmla="*/ 508636 w 2796541"/>
              <a:gd name="connsiteY550" fmla="*/ 2105026 h 2468880"/>
              <a:gd name="connsiteX551" fmla="*/ 477203 w 2796541"/>
              <a:gd name="connsiteY551" fmla="*/ 2086928 h 2468880"/>
              <a:gd name="connsiteX552" fmla="*/ 508636 w 2796541"/>
              <a:gd name="connsiteY552" fmla="*/ 1265874 h 2468880"/>
              <a:gd name="connsiteX553" fmla="*/ 439103 w 2796541"/>
              <a:gd name="connsiteY553" fmla="*/ 1305879 h 2468880"/>
              <a:gd name="connsiteX554" fmla="*/ 439103 w 2796541"/>
              <a:gd name="connsiteY554" fmla="*/ 1224916 h 2468880"/>
              <a:gd name="connsiteX555" fmla="*/ 508636 w 2796541"/>
              <a:gd name="connsiteY555" fmla="*/ 426721 h 2468880"/>
              <a:gd name="connsiteX556" fmla="*/ 508636 w 2796541"/>
              <a:gd name="connsiteY556" fmla="*/ 461964 h 2468880"/>
              <a:gd name="connsiteX557" fmla="*/ 478156 w 2796541"/>
              <a:gd name="connsiteY557" fmla="*/ 444818 h 2468880"/>
              <a:gd name="connsiteX558" fmla="*/ 509589 w 2796541"/>
              <a:gd name="connsiteY558" fmla="*/ 1391603 h 2468880"/>
              <a:gd name="connsiteX559" fmla="*/ 438151 w 2796541"/>
              <a:gd name="connsiteY559" fmla="*/ 1432560 h 2468880"/>
              <a:gd name="connsiteX560" fmla="*/ 438151 w 2796541"/>
              <a:gd name="connsiteY560" fmla="*/ 1350645 h 2468880"/>
              <a:gd name="connsiteX561" fmla="*/ 512445 w 2796541"/>
              <a:gd name="connsiteY561" fmla="*/ 547687 h 2468880"/>
              <a:gd name="connsiteX562" fmla="*/ 512445 w 2796541"/>
              <a:gd name="connsiteY562" fmla="*/ 594360 h 2468880"/>
              <a:gd name="connsiteX563" fmla="*/ 471488 w 2796541"/>
              <a:gd name="connsiteY563" fmla="*/ 570547 h 2468880"/>
              <a:gd name="connsiteX564" fmla="*/ 513398 w 2796541"/>
              <a:gd name="connsiteY564" fmla="*/ 1935481 h 2468880"/>
              <a:gd name="connsiteX565" fmla="*/ 513398 w 2796541"/>
              <a:gd name="connsiteY565" fmla="*/ 1985011 h 2468880"/>
              <a:gd name="connsiteX566" fmla="*/ 469583 w 2796541"/>
              <a:gd name="connsiteY566" fmla="*/ 1960246 h 2468880"/>
              <a:gd name="connsiteX567" fmla="*/ 514350 w 2796541"/>
              <a:gd name="connsiteY567" fmla="*/ 668655 h 2468880"/>
              <a:gd name="connsiteX568" fmla="*/ 514350 w 2796541"/>
              <a:gd name="connsiteY568" fmla="*/ 724853 h 2468880"/>
              <a:gd name="connsiteX569" fmla="*/ 465773 w 2796541"/>
              <a:gd name="connsiteY569" fmla="*/ 697230 h 2468880"/>
              <a:gd name="connsiteX570" fmla="*/ 516256 w 2796541"/>
              <a:gd name="connsiteY570" fmla="*/ 1804036 h 2468880"/>
              <a:gd name="connsiteX571" fmla="*/ 516256 w 2796541"/>
              <a:gd name="connsiteY571" fmla="*/ 1864044 h 2468880"/>
              <a:gd name="connsiteX572" fmla="*/ 463868 w 2796541"/>
              <a:gd name="connsiteY572" fmla="*/ 1834516 h 2468880"/>
              <a:gd name="connsiteX573" fmla="*/ 517208 w 2796541"/>
              <a:gd name="connsiteY573" fmla="*/ 791528 h 2468880"/>
              <a:gd name="connsiteX574" fmla="*/ 517208 w 2796541"/>
              <a:gd name="connsiteY574" fmla="*/ 855345 h 2468880"/>
              <a:gd name="connsiteX575" fmla="*/ 461011 w 2796541"/>
              <a:gd name="connsiteY575" fmla="*/ 822961 h 2468880"/>
              <a:gd name="connsiteX576" fmla="*/ 519114 w 2796541"/>
              <a:gd name="connsiteY576" fmla="*/ 914400 h 2468880"/>
              <a:gd name="connsiteX577" fmla="*/ 519114 w 2796541"/>
              <a:gd name="connsiteY577" fmla="*/ 984885 h 2468880"/>
              <a:gd name="connsiteX578" fmla="*/ 457201 w 2796541"/>
              <a:gd name="connsiteY578" fmla="*/ 949642 h 2468880"/>
              <a:gd name="connsiteX579" fmla="*/ 519114 w 2796541"/>
              <a:gd name="connsiteY579" fmla="*/ 1672591 h 2468880"/>
              <a:gd name="connsiteX580" fmla="*/ 519114 w 2796541"/>
              <a:gd name="connsiteY580" fmla="*/ 1743076 h 2468880"/>
              <a:gd name="connsiteX581" fmla="*/ 457201 w 2796541"/>
              <a:gd name="connsiteY581" fmla="*/ 1707833 h 2468880"/>
              <a:gd name="connsiteX582" fmla="*/ 521018 w 2796541"/>
              <a:gd name="connsiteY582" fmla="*/ 1543049 h 2468880"/>
              <a:gd name="connsiteX583" fmla="*/ 521018 w 2796541"/>
              <a:gd name="connsiteY583" fmla="*/ 1619249 h 2468880"/>
              <a:gd name="connsiteX584" fmla="*/ 454343 w 2796541"/>
              <a:gd name="connsiteY584" fmla="*/ 1581149 h 2468880"/>
              <a:gd name="connsiteX585" fmla="*/ 521018 w 2796541"/>
              <a:gd name="connsiteY585" fmla="*/ 1038225 h 2468880"/>
              <a:gd name="connsiteX586" fmla="*/ 521018 w 2796541"/>
              <a:gd name="connsiteY586" fmla="*/ 1114425 h 2468880"/>
              <a:gd name="connsiteX587" fmla="*/ 454343 w 2796541"/>
              <a:gd name="connsiteY587" fmla="*/ 1076325 h 2468880"/>
              <a:gd name="connsiteX588" fmla="*/ 521018 w 2796541"/>
              <a:gd name="connsiteY588" fmla="*/ 1163003 h 2468880"/>
              <a:gd name="connsiteX589" fmla="*/ 521018 w 2796541"/>
              <a:gd name="connsiteY589" fmla="*/ 1242061 h 2468880"/>
              <a:gd name="connsiteX590" fmla="*/ 453390 w 2796541"/>
              <a:gd name="connsiteY590" fmla="*/ 1202056 h 2468880"/>
              <a:gd name="connsiteX591" fmla="*/ 521971 w 2796541"/>
              <a:gd name="connsiteY591" fmla="*/ 1414463 h 2468880"/>
              <a:gd name="connsiteX592" fmla="*/ 521971 w 2796541"/>
              <a:gd name="connsiteY592" fmla="*/ 1495426 h 2468880"/>
              <a:gd name="connsiteX593" fmla="*/ 451486 w 2796541"/>
              <a:gd name="connsiteY593" fmla="*/ 1455421 h 2468880"/>
              <a:gd name="connsiteX594" fmla="*/ 521971 w 2796541"/>
              <a:gd name="connsiteY594" fmla="*/ 1287781 h 2468880"/>
              <a:gd name="connsiteX595" fmla="*/ 521971 w 2796541"/>
              <a:gd name="connsiteY595" fmla="*/ 1368744 h 2468880"/>
              <a:gd name="connsiteX596" fmla="*/ 451486 w 2796541"/>
              <a:gd name="connsiteY596" fmla="*/ 1328738 h 2468880"/>
              <a:gd name="connsiteX597" fmla="*/ 572452 w 2796541"/>
              <a:gd name="connsiteY597" fmla="*/ 65723 h 2468880"/>
              <a:gd name="connsiteX598" fmla="*/ 570547 w 2796541"/>
              <a:gd name="connsiteY598" fmla="*/ 65723 h 2468880"/>
              <a:gd name="connsiteX599" fmla="*/ 570547 w 2796541"/>
              <a:gd name="connsiteY599" fmla="*/ 64770 h 2468880"/>
              <a:gd name="connsiteX600" fmla="*/ 572453 w 2796541"/>
              <a:gd name="connsiteY600" fmla="*/ 2466023 h 2468880"/>
              <a:gd name="connsiteX601" fmla="*/ 571501 w 2796541"/>
              <a:gd name="connsiteY601" fmla="*/ 2466023 h 2468880"/>
              <a:gd name="connsiteX602" fmla="*/ 571501 w 2796541"/>
              <a:gd name="connsiteY602" fmla="*/ 2465071 h 2468880"/>
              <a:gd name="connsiteX603" fmla="*/ 577215 w 2796541"/>
              <a:gd name="connsiteY603" fmla="*/ 2339340 h 2468880"/>
              <a:gd name="connsiteX604" fmla="*/ 568643 w 2796541"/>
              <a:gd name="connsiteY604" fmla="*/ 2344102 h 2468880"/>
              <a:gd name="connsiteX605" fmla="*/ 568643 w 2796541"/>
              <a:gd name="connsiteY605" fmla="*/ 2334577 h 2468880"/>
              <a:gd name="connsiteX606" fmla="*/ 577215 w 2796541"/>
              <a:gd name="connsiteY606" fmla="*/ 191453 h 2468880"/>
              <a:gd name="connsiteX607" fmla="*/ 568643 w 2796541"/>
              <a:gd name="connsiteY607" fmla="*/ 196215 h 2468880"/>
              <a:gd name="connsiteX608" fmla="*/ 568643 w 2796541"/>
              <a:gd name="connsiteY608" fmla="*/ 186690 h 2468880"/>
              <a:gd name="connsiteX609" fmla="*/ 583883 w 2796541"/>
              <a:gd name="connsiteY609" fmla="*/ 318134 h 2468880"/>
              <a:gd name="connsiteX610" fmla="*/ 564833 w 2796541"/>
              <a:gd name="connsiteY610" fmla="*/ 328612 h 2468880"/>
              <a:gd name="connsiteX611" fmla="*/ 564833 w 2796541"/>
              <a:gd name="connsiteY611" fmla="*/ 307657 h 2468880"/>
              <a:gd name="connsiteX612" fmla="*/ 584836 w 2796541"/>
              <a:gd name="connsiteY612" fmla="*/ 2212658 h 2468880"/>
              <a:gd name="connsiteX613" fmla="*/ 564833 w 2796541"/>
              <a:gd name="connsiteY613" fmla="*/ 2225041 h 2468880"/>
              <a:gd name="connsiteX614" fmla="*/ 564833 w 2796541"/>
              <a:gd name="connsiteY614" fmla="*/ 2201228 h 2468880"/>
              <a:gd name="connsiteX615" fmla="*/ 590551 w 2796541"/>
              <a:gd name="connsiteY615" fmla="*/ 444818 h 2468880"/>
              <a:gd name="connsiteX616" fmla="*/ 561976 w 2796541"/>
              <a:gd name="connsiteY616" fmla="*/ 461011 h 2468880"/>
              <a:gd name="connsiteX617" fmla="*/ 561976 w 2796541"/>
              <a:gd name="connsiteY617" fmla="*/ 427673 h 2468880"/>
              <a:gd name="connsiteX618" fmla="*/ 591503 w 2796541"/>
              <a:gd name="connsiteY618" fmla="*/ 2086927 h 2468880"/>
              <a:gd name="connsiteX619" fmla="*/ 561976 w 2796541"/>
              <a:gd name="connsiteY619" fmla="*/ 2104072 h 2468880"/>
              <a:gd name="connsiteX620" fmla="*/ 561976 w 2796541"/>
              <a:gd name="connsiteY620" fmla="*/ 2069782 h 2468880"/>
              <a:gd name="connsiteX621" fmla="*/ 597218 w 2796541"/>
              <a:gd name="connsiteY621" fmla="*/ 570548 h 2468880"/>
              <a:gd name="connsiteX622" fmla="*/ 558165 w 2796541"/>
              <a:gd name="connsiteY622" fmla="*/ 593407 h 2468880"/>
              <a:gd name="connsiteX623" fmla="*/ 558165 w 2796541"/>
              <a:gd name="connsiteY623" fmla="*/ 548640 h 2468880"/>
              <a:gd name="connsiteX624" fmla="*/ 599123 w 2796541"/>
              <a:gd name="connsiteY624" fmla="*/ 1960245 h 2468880"/>
              <a:gd name="connsiteX625" fmla="*/ 557213 w 2796541"/>
              <a:gd name="connsiteY625" fmla="*/ 1984057 h 2468880"/>
              <a:gd name="connsiteX626" fmla="*/ 557213 w 2796541"/>
              <a:gd name="connsiteY626" fmla="*/ 1936432 h 2468880"/>
              <a:gd name="connsiteX627" fmla="*/ 602933 w 2796541"/>
              <a:gd name="connsiteY627" fmla="*/ 697230 h 2468880"/>
              <a:gd name="connsiteX628" fmla="*/ 556261 w 2796541"/>
              <a:gd name="connsiteY628" fmla="*/ 723900 h 2468880"/>
              <a:gd name="connsiteX629" fmla="*/ 556261 w 2796541"/>
              <a:gd name="connsiteY629" fmla="*/ 670560 h 2468880"/>
              <a:gd name="connsiteX630" fmla="*/ 604838 w 2796541"/>
              <a:gd name="connsiteY630" fmla="*/ 1834516 h 2468880"/>
              <a:gd name="connsiteX631" fmla="*/ 554356 w 2796541"/>
              <a:gd name="connsiteY631" fmla="*/ 1863091 h 2468880"/>
              <a:gd name="connsiteX632" fmla="*/ 554356 w 2796541"/>
              <a:gd name="connsiteY632" fmla="*/ 1804988 h 2468880"/>
              <a:gd name="connsiteX633" fmla="*/ 607696 w 2796541"/>
              <a:gd name="connsiteY633" fmla="*/ 822960 h 2468880"/>
              <a:gd name="connsiteX634" fmla="*/ 553403 w 2796541"/>
              <a:gd name="connsiteY634" fmla="*/ 854393 h 2468880"/>
              <a:gd name="connsiteX635" fmla="*/ 553403 w 2796541"/>
              <a:gd name="connsiteY635" fmla="*/ 792480 h 2468880"/>
              <a:gd name="connsiteX636" fmla="*/ 609600 w 2796541"/>
              <a:gd name="connsiteY636" fmla="*/ 126682 h 2468880"/>
              <a:gd name="connsiteX637" fmla="*/ 609600 w 2796541"/>
              <a:gd name="connsiteY637" fmla="*/ 130492 h 2468880"/>
              <a:gd name="connsiteX638" fmla="*/ 605790 w 2796541"/>
              <a:gd name="connsiteY638" fmla="*/ 128587 h 2468880"/>
              <a:gd name="connsiteX639" fmla="*/ 609601 w 2796541"/>
              <a:gd name="connsiteY639" fmla="*/ 2400300 h 2468880"/>
              <a:gd name="connsiteX640" fmla="*/ 609601 w 2796541"/>
              <a:gd name="connsiteY640" fmla="*/ 2405063 h 2468880"/>
              <a:gd name="connsiteX641" fmla="*/ 604838 w 2796541"/>
              <a:gd name="connsiteY641" fmla="*/ 2402205 h 2468880"/>
              <a:gd name="connsiteX642" fmla="*/ 611505 w 2796541"/>
              <a:gd name="connsiteY642" fmla="*/ 1707833 h 2468880"/>
              <a:gd name="connsiteX643" fmla="*/ 551498 w 2796541"/>
              <a:gd name="connsiteY643" fmla="*/ 1742123 h 2468880"/>
              <a:gd name="connsiteX644" fmla="*/ 551498 w 2796541"/>
              <a:gd name="connsiteY644" fmla="*/ 1673543 h 2468880"/>
              <a:gd name="connsiteX645" fmla="*/ 611505 w 2796541"/>
              <a:gd name="connsiteY645" fmla="*/ 949643 h 2468880"/>
              <a:gd name="connsiteX646" fmla="*/ 551498 w 2796541"/>
              <a:gd name="connsiteY646" fmla="*/ 983933 h 2468880"/>
              <a:gd name="connsiteX647" fmla="*/ 551498 w 2796541"/>
              <a:gd name="connsiteY647" fmla="*/ 915353 h 2468880"/>
              <a:gd name="connsiteX648" fmla="*/ 612458 w 2796541"/>
              <a:gd name="connsiteY648" fmla="*/ 246697 h 2468880"/>
              <a:gd name="connsiteX649" fmla="*/ 612458 w 2796541"/>
              <a:gd name="connsiteY649" fmla="*/ 262890 h 2468880"/>
              <a:gd name="connsiteX650" fmla="*/ 598170 w 2796541"/>
              <a:gd name="connsiteY650" fmla="*/ 255270 h 2468880"/>
              <a:gd name="connsiteX651" fmla="*/ 612458 w 2796541"/>
              <a:gd name="connsiteY651" fmla="*/ 2268856 h 2468880"/>
              <a:gd name="connsiteX652" fmla="*/ 612458 w 2796541"/>
              <a:gd name="connsiteY652" fmla="*/ 2283144 h 2468880"/>
              <a:gd name="connsiteX653" fmla="*/ 599123 w 2796541"/>
              <a:gd name="connsiteY653" fmla="*/ 2276476 h 2468880"/>
              <a:gd name="connsiteX654" fmla="*/ 614363 w 2796541"/>
              <a:gd name="connsiteY654" fmla="*/ 1581150 h 2468880"/>
              <a:gd name="connsiteX655" fmla="*/ 549593 w 2796541"/>
              <a:gd name="connsiteY655" fmla="*/ 1618298 h 2468880"/>
              <a:gd name="connsiteX656" fmla="*/ 549593 w 2796541"/>
              <a:gd name="connsiteY656" fmla="*/ 1544003 h 2468880"/>
              <a:gd name="connsiteX657" fmla="*/ 614363 w 2796541"/>
              <a:gd name="connsiteY657" fmla="*/ 1076326 h 2468880"/>
              <a:gd name="connsiteX658" fmla="*/ 549593 w 2796541"/>
              <a:gd name="connsiteY658" fmla="*/ 1113473 h 2468880"/>
              <a:gd name="connsiteX659" fmla="*/ 549593 w 2796541"/>
              <a:gd name="connsiteY659" fmla="*/ 1039178 h 2468880"/>
              <a:gd name="connsiteX660" fmla="*/ 615316 w 2796541"/>
              <a:gd name="connsiteY660" fmla="*/ 367666 h 2468880"/>
              <a:gd name="connsiteX661" fmla="*/ 615316 w 2796541"/>
              <a:gd name="connsiteY661" fmla="*/ 394336 h 2468880"/>
              <a:gd name="connsiteX662" fmla="*/ 592456 w 2796541"/>
              <a:gd name="connsiteY662" fmla="*/ 381001 h 2468880"/>
              <a:gd name="connsiteX663" fmla="*/ 616267 w 2796541"/>
              <a:gd name="connsiteY663" fmla="*/ 1202055 h 2468880"/>
              <a:gd name="connsiteX664" fmla="*/ 548640 w 2796541"/>
              <a:gd name="connsiteY664" fmla="*/ 1241107 h 2468880"/>
              <a:gd name="connsiteX665" fmla="*/ 548640 w 2796541"/>
              <a:gd name="connsiteY665" fmla="*/ 1163955 h 2468880"/>
              <a:gd name="connsiteX666" fmla="*/ 616268 w 2796541"/>
              <a:gd name="connsiteY666" fmla="*/ 2135505 h 2468880"/>
              <a:gd name="connsiteX667" fmla="*/ 616268 w 2796541"/>
              <a:gd name="connsiteY667" fmla="*/ 2164080 h 2468880"/>
              <a:gd name="connsiteX668" fmla="*/ 591503 w 2796541"/>
              <a:gd name="connsiteY668" fmla="*/ 2149793 h 2468880"/>
              <a:gd name="connsiteX669" fmla="*/ 617220 w 2796541"/>
              <a:gd name="connsiteY669" fmla="*/ 1455420 h 2468880"/>
              <a:gd name="connsiteX670" fmla="*/ 548640 w 2796541"/>
              <a:gd name="connsiteY670" fmla="*/ 1494473 h 2468880"/>
              <a:gd name="connsiteX671" fmla="*/ 548640 w 2796541"/>
              <a:gd name="connsiteY671" fmla="*/ 1415415 h 2468880"/>
              <a:gd name="connsiteX672" fmla="*/ 617220 w 2796541"/>
              <a:gd name="connsiteY672" fmla="*/ 1328738 h 2468880"/>
              <a:gd name="connsiteX673" fmla="*/ 548640 w 2796541"/>
              <a:gd name="connsiteY673" fmla="*/ 1367791 h 2468880"/>
              <a:gd name="connsiteX674" fmla="*/ 548640 w 2796541"/>
              <a:gd name="connsiteY674" fmla="*/ 1289686 h 2468880"/>
              <a:gd name="connsiteX675" fmla="*/ 619126 w 2796541"/>
              <a:gd name="connsiteY675" fmla="*/ 2004060 h 2468880"/>
              <a:gd name="connsiteX676" fmla="*/ 619126 w 2796541"/>
              <a:gd name="connsiteY676" fmla="*/ 2043112 h 2468880"/>
              <a:gd name="connsiteX677" fmla="*/ 585788 w 2796541"/>
              <a:gd name="connsiteY677" fmla="*/ 2023110 h 2468880"/>
              <a:gd name="connsiteX678" fmla="*/ 619126 w 2796541"/>
              <a:gd name="connsiteY678" fmla="*/ 487679 h 2468880"/>
              <a:gd name="connsiteX679" fmla="*/ 619126 w 2796541"/>
              <a:gd name="connsiteY679" fmla="*/ 526732 h 2468880"/>
              <a:gd name="connsiteX680" fmla="*/ 585788 w 2796541"/>
              <a:gd name="connsiteY680" fmla="*/ 507682 h 2468880"/>
              <a:gd name="connsiteX681" fmla="*/ 621983 w 2796541"/>
              <a:gd name="connsiteY681" fmla="*/ 609600 h 2468880"/>
              <a:gd name="connsiteX682" fmla="*/ 621983 w 2796541"/>
              <a:gd name="connsiteY682" fmla="*/ 658177 h 2468880"/>
              <a:gd name="connsiteX683" fmla="*/ 580073 w 2796541"/>
              <a:gd name="connsiteY683" fmla="*/ 633413 h 2468880"/>
              <a:gd name="connsiteX684" fmla="*/ 622935 w 2796541"/>
              <a:gd name="connsiteY684" fmla="*/ 1870710 h 2468880"/>
              <a:gd name="connsiteX685" fmla="*/ 622935 w 2796541"/>
              <a:gd name="connsiteY685" fmla="*/ 1924050 h 2468880"/>
              <a:gd name="connsiteX686" fmla="*/ 577215 w 2796541"/>
              <a:gd name="connsiteY686" fmla="*/ 1897380 h 2468880"/>
              <a:gd name="connsiteX687" fmla="*/ 624841 w 2796541"/>
              <a:gd name="connsiteY687" fmla="*/ 730567 h 2468880"/>
              <a:gd name="connsiteX688" fmla="*/ 624841 w 2796541"/>
              <a:gd name="connsiteY688" fmla="*/ 789622 h 2468880"/>
              <a:gd name="connsiteX689" fmla="*/ 573406 w 2796541"/>
              <a:gd name="connsiteY689" fmla="*/ 760094 h 2468880"/>
              <a:gd name="connsiteX690" fmla="*/ 625793 w 2796541"/>
              <a:gd name="connsiteY690" fmla="*/ 1740217 h 2468880"/>
              <a:gd name="connsiteX691" fmla="*/ 625793 w 2796541"/>
              <a:gd name="connsiteY691" fmla="*/ 1802130 h 2468880"/>
              <a:gd name="connsiteX692" fmla="*/ 572453 w 2796541"/>
              <a:gd name="connsiteY692" fmla="*/ 1770697 h 2468880"/>
              <a:gd name="connsiteX693" fmla="*/ 626746 w 2796541"/>
              <a:gd name="connsiteY693" fmla="*/ 854392 h 2468880"/>
              <a:gd name="connsiteX694" fmla="*/ 626746 w 2796541"/>
              <a:gd name="connsiteY694" fmla="*/ 919162 h 2468880"/>
              <a:gd name="connsiteX695" fmla="*/ 570548 w 2796541"/>
              <a:gd name="connsiteY695" fmla="*/ 886777 h 2468880"/>
              <a:gd name="connsiteX696" fmla="*/ 628651 w 2796541"/>
              <a:gd name="connsiteY696" fmla="*/ 1608772 h 2468880"/>
              <a:gd name="connsiteX697" fmla="*/ 628651 w 2796541"/>
              <a:gd name="connsiteY697" fmla="*/ 1680210 h 2468880"/>
              <a:gd name="connsiteX698" fmla="*/ 566738 w 2796541"/>
              <a:gd name="connsiteY698" fmla="*/ 1644967 h 2468880"/>
              <a:gd name="connsiteX699" fmla="*/ 628651 w 2796541"/>
              <a:gd name="connsiteY699" fmla="*/ 977265 h 2468880"/>
              <a:gd name="connsiteX700" fmla="*/ 628651 w 2796541"/>
              <a:gd name="connsiteY700" fmla="*/ 1048703 h 2468880"/>
              <a:gd name="connsiteX701" fmla="*/ 566738 w 2796541"/>
              <a:gd name="connsiteY701" fmla="*/ 1012507 h 2468880"/>
              <a:gd name="connsiteX702" fmla="*/ 629603 w 2796541"/>
              <a:gd name="connsiteY702" fmla="*/ 1101090 h 2468880"/>
              <a:gd name="connsiteX703" fmla="*/ 629603 w 2796541"/>
              <a:gd name="connsiteY703" fmla="*/ 1177290 h 2468880"/>
              <a:gd name="connsiteX704" fmla="*/ 564833 w 2796541"/>
              <a:gd name="connsiteY704" fmla="*/ 1139190 h 2468880"/>
              <a:gd name="connsiteX705" fmla="*/ 629603 w 2796541"/>
              <a:gd name="connsiteY705" fmla="*/ 1480186 h 2468880"/>
              <a:gd name="connsiteX706" fmla="*/ 629603 w 2796541"/>
              <a:gd name="connsiteY706" fmla="*/ 1556386 h 2468880"/>
              <a:gd name="connsiteX707" fmla="*/ 563881 w 2796541"/>
              <a:gd name="connsiteY707" fmla="*/ 1518286 h 2468880"/>
              <a:gd name="connsiteX708" fmla="*/ 630555 w 2796541"/>
              <a:gd name="connsiteY708" fmla="*/ 1226819 h 2468880"/>
              <a:gd name="connsiteX709" fmla="*/ 630555 w 2796541"/>
              <a:gd name="connsiteY709" fmla="*/ 1303972 h 2468880"/>
              <a:gd name="connsiteX710" fmla="*/ 562928 w 2796541"/>
              <a:gd name="connsiteY710" fmla="*/ 1265872 h 2468880"/>
              <a:gd name="connsiteX711" fmla="*/ 630555 w 2796541"/>
              <a:gd name="connsiteY711" fmla="*/ 1352550 h 2468880"/>
              <a:gd name="connsiteX712" fmla="*/ 630555 w 2796541"/>
              <a:gd name="connsiteY712" fmla="*/ 1431608 h 2468880"/>
              <a:gd name="connsiteX713" fmla="*/ 562928 w 2796541"/>
              <a:gd name="connsiteY713" fmla="*/ 1391603 h 2468880"/>
              <a:gd name="connsiteX714" fmla="*/ 682942 w 2796541"/>
              <a:gd name="connsiteY714" fmla="*/ 128588 h 2468880"/>
              <a:gd name="connsiteX715" fmla="*/ 680085 w 2796541"/>
              <a:gd name="connsiteY715" fmla="*/ 129540 h 2468880"/>
              <a:gd name="connsiteX716" fmla="*/ 680085 w 2796541"/>
              <a:gd name="connsiteY716" fmla="*/ 126683 h 2468880"/>
              <a:gd name="connsiteX717" fmla="*/ 682943 w 2796541"/>
              <a:gd name="connsiteY717" fmla="*/ 2402205 h 2468880"/>
              <a:gd name="connsiteX718" fmla="*/ 680086 w 2796541"/>
              <a:gd name="connsiteY718" fmla="*/ 2404110 h 2468880"/>
              <a:gd name="connsiteX719" fmla="*/ 680086 w 2796541"/>
              <a:gd name="connsiteY719" fmla="*/ 2400300 h 2468880"/>
              <a:gd name="connsiteX720" fmla="*/ 688657 w 2796541"/>
              <a:gd name="connsiteY720" fmla="*/ 2276474 h 2468880"/>
              <a:gd name="connsiteX721" fmla="*/ 677227 w 2796541"/>
              <a:gd name="connsiteY721" fmla="*/ 2283142 h 2468880"/>
              <a:gd name="connsiteX722" fmla="*/ 677227 w 2796541"/>
              <a:gd name="connsiteY722" fmla="*/ 2269807 h 2468880"/>
              <a:gd name="connsiteX723" fmla="*/ 688658 w 2796541"/>
              <a:gd name="connsiteY723" fmla="*/ 255270 h 2468880"/>
              <a:gd name="connsiteX724" fmla="*/ 677228 w 2796541"/>
              <a:gd name="connsiteY724" fmla="*/ 261938 h 2468880"/>
              <a:gd name="connsiteX725" fmla="*/ 677228 w 2796541"/>
              <a:gd name="connsiteY725" fmla="*/ 247650 h 2468880"/>
              <a:gd name="connsiteX726" fmla="*/ 694373 w 2796541"/>
              <a:gd name="connsiteY726" fmla="*/ 381001 h 2468880"/>
              <a:gd name="connsiteX727" fmla="*/ 674371 w 2796541"/>
              <a:gd name="connsiteY727" fmla="*/ 393384 h 2468880"/>
              <a:gd name="connsiteX728" fmla="*/ 674371 w 2796541"/>
              <a:gd name="connsiteY728" fmla="*/ 369571 h 2468880"/>
              <a:gd name="connsiteX729" fmla="*/ 696278 w 2796541"/>
              <a:gd name="connsiteY729" fmla="*/ 2149793 h 2468880"/>
              <a:gd name="connsiteX730" fmla="*/ 673418 w 2796541"/>
              <a:gd name="connsiteY730" fmla="*/ 2163128 h 2468880"/>
              <a:gd name="connsiteX731" fmla="*/ 673418 w 2796541"/>
              <a:gd name="connsiteY731" fmla="*/ 2136458 h 2468880"/>
              <a:gd name="connsiteX732" fmla="*/ 701992 w 2796541"/>
              <a:gd name="connsiteY732" fmla="*/ 2023110 h 2468880"/>
              <a:gd name="connsiteX733" fmla="*/ 670560 w 2796541"/>
              <a:gd name="connsiteY733" fmla="*/ 2042160 h 2468880"/>
              <a:gd name="connsiteX734" fmla="*/ 670560 w 2796541"/>
              <a:gd name="connsiteY734" fmla="*/ 2005012 h 2468880"/>
              <a:gd name="connsiteX735" fmla="*/ 701993 w 2796541"/>
              <a:gd name="connsiteY735" fmla="*/ 507682 h 2468880"/>
              <a:gd name="connsiteX736" fmla="*/ 670561 w 2796541"/>
              <a:gd name="connsiteY736" fmla="*/ 525779 h 2468880"/>
              <a:gd name="connsiteX737" fmla="*/ 670561 w 2796541"/>
              <a:gd name="connsiteY737" fmla="*/ 488632 h 2468880"/>
              <a:gd name="connsiteX738" fmla="*/ 707708 w 2796541"/>
              <a:gd name="connsiteY738" fmla="*/ 633412 h 2468880"/>
              <a:gd name="connsiteX739" fmla="*/ 667703 w 2796541"/>
              <a:gd name="connsiteY739" fmla="*/ 657225 h 2468880"/>
              <a:gd name="connsiteX740" fmla="*/ 667703 w 2796541"/>
              <a:gd name="connsiteY740" fmla="*/ 610552 h 2468880"/>
              <a:gd name="connsiteX741" fmla="*/ 710565 w 2796541"/>
              <a:gd name="connsiteY741" fmla="*/ 1897381 h 2468880"/>
              <a:gd name="connsiteX742" fmla="*/ 665798 w 2796541"/>
              <a:gd name="connsiteY742" fmla="*/ 1923098 h 2468880"/>
              <a:gd name="connsiteX743" fmla="*/ 665798 w 2796541"/>
              <a:gd name="connsiteY743" fmla="*/ 1871663 h 2468880"/>
              <a:gd name="connsiteX744" fmla="*/ 713423 w 2796541"/>
              <a:gd name="connsiteY744" fmla="*/ 760095 h 2468880"/>
              <a:gd name="connsiteX745" fmla="*/ 664846 w 2796541"/>
              <a:gd name="connsiteY745" fmla="*/ 788670 h 2468880"/>
              <a:gd name="connsiteX746" fmla="*/ 664846 w 2796541"/>
              <a:gd name="connsiteY746" fmla="*/ 732473 h 2468880"/>
              <a:gd name="connsiteX747" fmla="*/ 715328 w 2796541"/>
              <a:gd name="connsiteY747" fmla="*/ 1770698 h 2468880"/>
              <a:gd name="connsiteX748" fmla="*/ 663893 w 2796541"/>
              <a:gd name="connsiteY748" fmla="*/ 1801178 h 2468880"/>
              <a:gd name="connsiteX749" fmla="*/ 663893 w 2796541"/>
              <a:gd name="connsiteY749" fmla="*/ 1741170 h 2468880"/>
              <a:gd name="connsiteX750" fmla="*/ 717233 w 2796541"/>
              <a:gd name="connsiteY750" fmla="*/ 886778 h 2468880"/>
              <a:gd name="connsiteX751" fmla="*/ 662940 w 2796541"/>
              <a:gd name="connsiteY751" fmla="*/ 917258 h 2468880"/>
              <a:gd name="connsiteX752" fmla="*/ 662940 w 2796541"/>
              <a:gd name="connsiteY752" fmla="*/ 855345 h 2468880"/>
              <a:gd name="connsiteX753" fmla="*/ 719137 w 2796541"/>
              <a:gd name="connsiteY753" fmla="*/ 188596 h 2468880"/>
              <a:gd name="connsiteX754" fmla="*/ 719137 w 2796541"/>
              <a:gd name="connsiteY754" fmla="*/ 194311 h 2468880"/>
              <a:gd name="connsiteX755" fmla="*/ 713422 w 2796541"/>
              <a:gd name="connsiteY755" fmla="*/ 191453 h 2468880"/>
              <a:gd name="connsiteX756" fmla="*/ 720091 w 2796541"/>
              <a:gd name="connsiteY756" fmla="*/ 2335531 h 2468880"/>
              <a:gd name="connsiteX757" fmla="*/ 720091 w 2796541"/>
              <a:gd name="connsiteY757" fmla="*/ 2343151 h 2468880"/>
              <a:gd name="connsiteX758" fmla="*/ 712471 w 2796541"/>
              <a:gd name="connsiteY758" fmla="*/ 2339341 h 2468880"/>
              <a:gd name="connsiteX759" fmla="*/ 720091 w 2796541"/>
              <a:gd name="connsiteY759" fmla="*/ 1012508 h 2468880"/>
              <a:gd name="connsiteX760" fmla="*/ 661036 w 2796541"/>
              <a:gd name="connsiteY760" fmla="*/ 1046798 h 2468880"/>
              <a:gd name="connsiteX761" fmla="*/ 661036 w 2796541"/>
              <a:gd name="connsiteY761" fmla="*/ 978218 h 2468880"/>
              <a:gd name="connsiteX762" fmla="*/ 721042 w 2796541"/>
              <a:gd name="connsiteY762" fmla="*/ 1644967 h 2468880"/>
              <a:gd name="connsiteX763" fmla="*/ 661035 w 2796541"/>
              <a:gd name="connsiteY763" fmla="*/ 1679257 h 2468880"/>
              <a:gd name="connsiteX764" fmla="*/ 661035 w 2796541"/>
              <a:gd name="connsiteY764" fmla="*/ 1609724 h 2468880"/>
              <a:gd name="connsiteX765" fmla="*/ 721994 w 2796541"/>
              <a:gd name="connsiteY765" fmla="*/ 309563 h 2468880"/>
              <a:gd name="connsiteX766" fmla="*/ 721994 w 2796541"/>
              <a:gd name="connsiteY766" fmla="*/ 326708 h 2468880"/>
              <a:gd name="connsiteX767" fmla="*/ 706754 w 2796541"/>
              <a:gd name="connsiteY767" fmla="*/ 318135 h 2468880"/>
              <a:gd name="connsiteX768" fmla="*/ 722948 w 2796541"/>
              <a:gd name="connsiteY768" fmla="*/ 1139190 h 2468880"/>
              <a:gd name="connsiteX769" fmla="*/ 660083 w 2796541"/>
              <a:gd name="connsiteY769" fmla="*/ 1175385 h 2468880"/>
              <a:gd name="connsiteX770" fmla="*/ 660083 w 2796541"/>
              <a:gd name="connsiteY770" fmla="*/ 1102995 h 2468880"/>
              <a:gd name="connsiteX771" fmla="*/ 722948 w 2796541"/>
              <a:gd name="connsiteY771" fmla="*/ 2202180 h 2468880"/>
              <a:gd name="connsiteX772" fmla="*/ 722948 w 2796541"/>
              <a:gd name="connsiteY772" fmla="*/ 2223135 h 2468880"/>
              <a:gd name="connsiteX773" fmla="*/ 704850 w 2796541"/>
              <a:gd name="connsiteY773" fmla="*/ 2212657 h 2468880"/>
              <a:gd name="connsiteX774" fmla="*/ 723899 w 2796541"/>
              <a:gd name="connsiteY774" fmla="*/ 1518285 h 2468880"/>
              <a:gd name="connsiteX775" fmla="*/ 659129 w 2796541"/>
              <a:gd name="connsiteY775" fmla="*/ 1555432 h 2468880"/>
              <a:gd name="connsiteX776" fmla="*/ 659129 w 2796541"/>
              <a:gd name="connsiteY776" fmla="*/ 1481137 h 2468880"/>
              <a:gd name="connsiteX777" fmla="*/ 723900 w 2796541"/>
              <a:gd name="connsiteY777" fmla="*/ 1265872 h 2468880"/>
              <a:gd name="connsiteX778" fmla="*/ 659130 w 2796541"/>
              <a:gd name="connsiteY778" fmla="*/ 1303019 h 2468880"/>
              <a:gd name="connsiteX779" fmla="*/ 659130 w 2796541"/>
              <a:gd name="connsiteY779" fmla="*/ 1227772 h 2468880"/>
              <a:gd name="connsiteX780" fmla="*/ 724853 w 2796541"/>
              <a:gd name="connsiteY780" fmla="*/ 1391603 h 2468880"/>
              <a:gd name="connsiteX781" fmla="*/ 659130 w 2796541"/>
              <a:gd name="connsiteY781" fmla="*/ 1429703 h 2468880"/>
              <a:gd name="connsiteX782" fmla="*/ 659130 w 2796541"/>
              <a:gd name="connsiteY782" fmla="*/ 1353503 h 2468880"/>
              <a:gd name="connsiteX783" fmla="*/ 725805 w 2796541"/>
              <a:gd name="connsiteY783" fmla="*/ 430530 h 2468880"/>
              <a:gd name="connsiteX784" fmla="*/ 725805 w 2796541"/>
              <a:gd name="connsiteY784" fmla="*/ 458153 h 2468880"/>
              <a:gd name="connsiteX785" fmla="*/ 701040 w 2796541"/>
              <a:gd name="connsiteY785" fmla="*/ 444818 h 2468880"/>
              <a:gd name="connsiteX786" fmla="*/ 726759 w 2796541"/>
              <a:gd name="connsiteY786" fmla="*/ 2070736 h 2468880"/>
              <a:gd name="connsiteX787" fmla="*/ 726759 w 2796541"/>
              <a:gd name="connsiteY787" fmla="*/ 2102169 h 2468880"/>
              <a:gd name="connsiteX788" fmla="*/ 699136 w 2796541"/>
              <a:gd name="connsiteY788" fmla="*/ 2086928 h 2468880"/>
              <a:gd name="connsiteX789" fmla="*/ 729616 w 2796541"/>
              <a:gd name="connsiteY789" fmla="*/ 550544 h 2468880"/>
              <a:gd name="connsiteX790" fmla="*/ 729616 w 2796541"/>
              <a:gd name="connsiteY790" fmla="*/ 591502 h 2468880"/>
              <a:gd name="connsiteX791" fmla="*/ 693421 w 2796541"/>
              <a:gd name="connsiteY791" fmla="*/ 570547 h 2468880"/>
              <a:gd name="connsiteX792" fmla="*/ 730566 w 2796541"/>
              <a:gd name="connsiteY792" fmla="*/ 1938337 h 2468880"/>
              <a:gd name="connsiteX793" fmla="*/ 730566 w 2796541"/>
              <a:gd name="connsiteY793" fmla="*/ 1983105 h 2468880"/>
              <a:gd name="connsiteX794" fmla="*/ 691514 w 2796541"/>
              <a:gd name="connsiteY794" fmla="*/ 1960245 h 2468880"/>
              <a:gd name="connsiteX795" fmla="*/ 731521 w 2796541"/>
              <a:gd name="connsiteY795" fmla="*/ 672465 h 2468880"/>
              <a:gd name="connsiteX796" fmla="*/ 731521 w 2796541"/>
              <a:gd name="connsiteY796" fmla="*/ 721995 h 2468880"/>
              <a:gd name="connsiteX797" fmla="*/ 688658 w 2796541"/>
              <a:gd name="connsiteY797" fmla="*/ 697230 h 2468880"/>
              <a:gd name="connsiteX798" fmla="*/ 733425 w 2796541"/>
              <a:gd name="connsiteY798" fmla="*/ 1806892 h 2468880"/>
              <a:gd name="connsiteX799" fmla="*/ 733425 w 2796541"/>
              <a:gd name="connsiteY799" fmla="*/ 1861184 h 2468880"/>
              <a:gd name="connsiteX800" fmla="*/ 685800 w 2796541"/>
              <a:gd name="connsiteY800" fmla="*/ 1834514 h 2468880"/>
              <a:gd name="connsiteX801" fmla="*/ 734378 w 2796541"/>
              <a:gd name="connsiteY801" fmla="*/ 793433 h 2468880"/>
              <a:gd name="connsiteX802" fmla="*/ 734378 w 2796541"/>
              <a:gd name="connsiteY802" fmla="*/ 852488 h 2468880"/>
              <a:gd name="connsiteX803" fmla="*/ 682943 w 2796541"/>
              <a:gd name="connsiteY803" fmla="*/ 822961 h 2468880"/>
              <a:gd name="connsiteX804" fmla="*/ 736283 w 2796541"/>
              <a:gd name="connsiteY804" fmla="*/ 1675448 h 2468880"/>
              <a:gd name="connsiteX805" fmla="*/ 736283 w 2796541"/>
              <a:gd name="connsiteY805" fmla="*/ 1740218 h 2468880"/>
              <a:gd name="connsiteX806" fmla="*/ 679133 w 2796541"/>
              <a:gd name="connsiteY806" fmla="*/ 1707833 h 2468880"/>
              <a:gd name="connsiteX807" fmla="*/ 736284 w 2796541"/>
              <a:gd name="connsiteY807" fmla="*/ 917257 h 2468880"/>
              <a:gd name="connsiteX808" fmla="*/ 736284 w 2796541"/>
              <a:gd name="connsiteY808" fmla="*/ 982027 h 2468880"/>
              <a:gd name="connsiteX809" fmla="*/ 680086 w 2796541"/>
              <a:gd name="connsiteY809" fmla="*/ 949642 h 2468880"/>
              <a:gd name="connsiteX810" fmla="*/ 738188 w 2796541"/>
              <a:gd name="connsiteY810" fmla="*/ 1165861 h 2468880"/>
              <a:gd name="connsiteX811" fmla="*/ 738188 w 2796541"/>
              <a:gd name="connsiteY811" fmla="*/ 1239203 h 2468880"/>
              <a:gd name="connsiteX812" fmla="*/ 675323 w 2796541"/>
              <a:gd name="connsiteY812" fmla="*/ 1202056 h 2468880"/>
              <a:gd name="connsiteX813" fmla="*/ 738188 w 2796541"/>
              <a:gd name="connsiteY813" fmla="*/ 1545907 h 2468880"/>
              <a:gd name="connsiteX814" fmla="*/ 738188 w 2796541"/>
              <a:gd name="connsiteY814" fmla="*/ 1616392 h 2468880"/>
              <a:gd name="connsiteX815" fmla="*/ 676275 w 2796541"/>
              <a:gd name="connsiteY815" fmla="*/ 1581149 h 2468880"/>
              <a:gd name="connsiteX816" fmla="*/ 738189 w 2796541"/>
              <a:gd name="connsiteY816" fmla="*/ 1041082 h 2468880"/>
              <a:gd name="connsiteX817" fmla="*/ 738189 w 2796541"/>
              <a:gd name="connsiteY817" fmla="*/ 1111567 h 2468880"/>
              <a:gd name="connsiteX818" fmla="*/ 676276 w 2796541"/>
              <a:gd name="connsiteY818" fmla="*/ 1076325 h 2468880"/>
              <a:gd name="connsiteX819" fmla="*/ 739141 w 2796541"/>
              <a:gd name="connsiteY819" fmla="*/ 1417319 h 2468880"/>
              <a:gd name="connsiteX820" fmla="*/ 739140 w 2796541"/>
              <a:gd name="connsiteY820" fmla="*/ 1492567 h 2468880"/>
              <a:gd name="connsiteX821" fmla="*/ 673418 w 2796541"/>
              <a:gd name="connsiteY821" fmla="*/ 1455419 h 2468880"/>
              <a:gd name="connsiteX822" fmla="*/ 739141 w 2796541"/>
              <a:gd name="connsiteY822" fmla="*/ 1290638 h 2468880"/>
              <a:gd name="connsiteX823" fmla="*/ 739141 w 2796541"/>
              <a:gd name="connsiteY823" fmla="*/ 1366838 h 2468880"/>
              <a:gd name="connsiteX824" fmla="*/ 673418 w 2796541"/>
              <a:gd name="connsiteY824" fmla="*/ 1328738 h 2468880"/>
              <a:gd name="connsiteX825" fmla="*/ 793433 w 2796541"/>
              <a:gd name="connsiteY825" fmla="*/ 191453 h 2468880"/>
              <a:gd name="connsiteX826" fmla="*/ 788670 w 2796541"/>
              <a:gd name="connsiteY826" fmla="*/ 194311 h 2468880"/>
              <a:gd name="connsiteX827" fmla="*/ 788670 w 2796541"/>
              <a:gd name="connsiteY827" fmla="*/ 189548 h 2468880"/>
              <a:gd name="connsiteX828" fmla="*/ 794386 w 2796541"/>
              <a:gd name="connsiteY828" fmla="*/ 2339341 h 2468880"/>
              <a:gd name="connsiteX829" fmla="*/ 787718 w 2796541"/>
              <a:gd name="connsiteY829" fmla="*/ 2343151 h 2468880"/>
              <a:gd name="connsiteX830" fmla="*/ 787718 w 2796541"/>
              <a:gd name="connsiteY830" fmla="*/ 2335531 h 2468880"/>
              <a:gd name="connsiteX831" fmla="*/ 800101 w 2796541"/>
              <a:gd name="connsiteY831" fmla="*/ 318134 h 2468880"/>
              <a:gd name="connsiteX832" fmla="*/ 785813 w 2796541"/>
              <a:gd name="connsiteY832" fmla="*/ 325754 h 2468880"/>
              <a:gd name="connsiteX833" fmla="*/ 785813 w 2796541"/>
              <a:gd name="connsiteY833" fmla="*/ 309562 h 2468880"/>
              <a:gd name="connsiteX834" fmla="*/ 802006 w 2796541"/>
              <a:gd name="connsiteY834" fmla="*/ 2212658 h 2468880"/>
              <a:gd name="connsiteX835" fmla="*/ 784861 w 2796541"/>
              <a:gd name="connsiteY835" fmla="*/ 2223136 h 2468880"/>
              <a:gd name="connsiteX836" fmla="*/ 784861 w 2796541"/>
              <a:gd name="connsiteY836" fmla="*/ 2203133 h 2468880"/>
              <a:gd name="connsiteX837" fmla="*/ 805815 w 2796541"/>
              <a:gd name="connsiteY837" fmla="*/ 444817 h 2468880"/>
              <a:gd name="connsiteX838" fmla="*/ 782955 w 2796541"/>
              <a:gd name="connsiteY838" fmla="*/ 458152 h 2468880"/>
              <a:gd name="connsiteX839" fmla="*/ 782955 w 2796541"/>
              <a:gd name="connsiteY839" fmla="*/ 431482 h 2468880"/>
              <a:gd name="connsiteX840" fmla="*/ 807720 w 2796541"/>
              <a:gd name="connsiteY840" fmla="*/ 2086927 h 2468880"/>
              <a:gd name="connsiteX841" fmla="*/ 782002 w 2796541"/>
              <a:gd name="connsiteY841" fmla="*/ 2102167 h 2468880"/>
              <a:gd name="connsiteX842" fmla="*/ 782002 w 2796541"/>
              <a:gd name="connsiteY842" fmla="*/ 2071687 h 2468880"/>
              <a:gd name="connsiteX843" fmla="*/ 812484 w 2796541"/>
              <a:gd name="connsiteY843" fmla="*/ 570547 h 2468880"/>
              <a:gd name="connsiteX844" fmla="*/ 779146 w 2796541"/>
              <a:gd name="connsiteY844" fmla="*/ 590549 h 2468880"/>
              <a:gd name="connsiteX845" fmla="*/ 779146 w 2796541"/>
              <a:gd name="connsiteY845" fmla="*/ 551497 h 2468880"/>
              <a:gd name="connsiteX846" fmla="*/ 815339 w 2796541"/>
              <a:gd name="connsiteY846" fmla="*/ 1960245 h 2468880"/>
              <a:gd name="connsiteX847" fmla="*/ 777239 w 2796541"/>
              <a:gd name="connsiteY847" fmla="*/ 1982152 h 2468880"/>
              <a:gd name="connsiteX848" fmla="*/ 777239 w 2796541"/>
              <a:gd name="connsiteY848" fmla="*/ 1938337 h 2468880"/>
              <a:gd name="connsiteX849" fmla="*/ 818198 w 2796541"/>
              <a:gd name="connsiteY849" fmla="*/ 697230 h 2468880"/>
              <a:gd name="connsiteX850" fmla="*/ 776288 w 2796541"/>
              <a:gd name="connsiteY850" fmla="*/ 721042 h 2468880"/>
              <a:gd name="connsiteX851" fmla="*/ 776288 w 2796541"/>
              <a:gd name="connsiteY851" fmla="*/ 673417 h 2468880"/>
              <a:gd name="connsiteX852" fmla="*/ 821055 w 2796541"/>
              <a:gd name="connsiteY852" fmla="*/ 1834515 h 2468880"/>
              <a:gd name="connsiteX853" fmla="*/ 774383 w 2796541"/>
              <a:gd name="connsiteY853" fmla="*/ 1861185 h 2468880"/>
              <a:gd name="connsiteX854" fmla="*/ 774383 w 2796541"/>
              <a:gd name="connsiteY854" fmla="*/ 1806893 h 2468880"/>
              <a:gd name="connsiteX855" fmla="*/ 822960 w 2796541"/>
              <a:gd name="connsiteY855" fmla="*/ 822960 h 2468880"/>
              <a:gd name="connsiteX856" fmla="*/ 773430 w 2796541"/>
              <a:gd name="connsiteY856" fmla="*/ 851535 h 2468880"/>
              <a:gd name="connsiteX857" fmla="*/ 773430 w 2796541"/>
              <a:gd name="connsiteY857" fmla="*/ 795337 h 2468880"/>
              <a:gd name="connsiteX858" fmla="*/ 826771 w 2796541"/>
              <a:gd name="connsiteY858" fmla="*/ 949643 h 2468880"/>
              <a:gd name="connsiteX859" fmla="*/ 772478 w 2796541"/>
              <a:gd name="connsiteY859" fmla="*/ 981076 h 2468880"/>
              <a:gd name="connsiteX860" fmla="*/ 772478 w 2796541"/>
              <a:gd name="connsiteY860" fmla="*/ 918211 h 2468880"/>
              <a:gd name="connsiteX861" fmla="*/ 827723 w 2796541"/>
              <a:gd name="connsiteY861" fmla="*/ 2401253 h 2468880"/>
              <a:gd name="connsiteX862" fmla="*/ 827723 w 2796541"/>
              <a:gd name="connsiteY862" fmla="*/ 2404110 h 2468880"/>
              <a:gd name="connsiteX863" fmla="*/ 825818 w 2796541"/>
              <a:gd name="connsiteY863" fmla="*/ 2402206 h 2468880"/>
              <a:gd name="connsiteX864" fmla="*/ 827723 w 2796541"/>
              <a:gd name="connsiteY864" fmla="*/ 1707832 h 2468880"/>
              <a:gd name="connsiteX865" fmla="*/ 771525 w 2796541"/>
              <a:gd name="connsiteY865" fmla="*/ 1740217 h 2468880"/>
              <a:gd name="connsiteX866" fmla="*/ 771525 w 2796541"/>
              <a:gd name="connsiteY866" fmla="*/ 1675447 h 2468880"/>
              <a:gd name="connsiteX867" fmla="*/ 829628 w 2796541"/>
              <a:gd name="connsiteY867" fmla="*/ 1076325 h 2468880"/>
              <a:gd name="connsiteX868" fmla="*/ 770573 w 2796541"/>
              <a:gd name="connsiteY868" fmla="*/ 1110615 h 2468880"/>
              <a:gd name="connsiteX869" fmla="*/ 770573 w 2796541"/>
              <a:gd name="connsiteY869" fmla="*/ 1042035 h 2468880"/>
              <a:gd name="connsiteX870" fmla="*/ 829628 w 2796541"/>
              <a:gd name="connsiteY870" fmla="*/ 249554 h 2468880"/>
              <a:gd name="connsiteX871" fmla="*/ 829628 w 2796541"/>
              <a:gd name="connsiteY871" fmla="*/ 260032 h 2468880"/>
              <a:gd name="connsiteX872" fmla="*/ 821055 w 2796541"/>
              <a:gd name="connsiteY872" fmla="*/ 255269 h 2468880"/>
              <a:gd name="connsiteX873" fmla="*/ 829628 w 2796541"/>
              <a:gd name="connsiteY873" fmla="*/ 2270761 h 2468880"/>
              <a:gd name="connsiteX874" fmla="*/ 829628 w 2796541"/>
              <a:gd name="connsiteY874" fmla="*/ 2282191 h 2468880"/>
              <a:gd name="connsiteX875" fmla="*/ 820103 w 2796541"/>
              <a:gd name="connsiteY875" fmla="*/ 2276476 h 2468880"/>
              <a:gd name="connsiteX876" fmla="*/ 830579 w 2796541"/>
              <a:gd name="connsiteY876" fmla="*/ 1581150 h 2468880"/>
              <a:gd name="connsiteX877" fmla="*/ 770572 w 2796541"/>
              <a:gd name="connsiteY877" fmla="*/ 1616393 h 2468880"/>
              <a:gd name="connsiteX878" fmla="*/ 770572 w 2796541"/>
              <a:gd name="connsiteY878" fmla="*/ 1546860 h 2468880"/>
              <a:gd name="connsiteX879" fmla="*/ 831534 w 2796541"/>
              <a:gd name="connsiteY879" fmla="*/ 1202055 h 2468880"/>
              <a:gd name="connsiteX880" fmla="*/ 769621 w 2796541"/>
              <a:gd name="connsiteY880" fmla="*/ 1238250 h 2468880"/>
              <a:gd name="connsiteX881" fmla="*/ 769621 w 2796541"/>
              <a:gd name="connsiteY881" fmla="*/ 1166812 h 2468880"/>
              <a:gd name="connsiteX882" fmla="*/ 832485 w 2796541"/>
              <a:gd name="connsiteY882" fmla="*/ 371475 h 2468880"/>
              <a:gd name="connsiteX883" fmla="*/ 832485 w 2796541"/>
              <a:gd name="connsiteY883" fmla="*/ 391477 h 2468880"/>
              <a:gd name="connsiteX884" fmla="*/ 815340 w 2796541"/>
              <a:gd name="connsiteY884" fmla="*/ 381000 h 2468880"/>
              <a:gd name="connsiteX885" fmla="*/ 833438 w 2796541"/>
              <a:gd name="connsiteY885" fmla="*/ 1455419 h 2468880"/>
              <a:gd name="connsiteX886" fmla="*/ 768667 w 2796541"/>
              <a:gd name="connsiteY886" fmla="*/ 1492567 h 2468880"/>
              <a:gd name="connsiteX887" fmla="*/ 768668 w 2796541"/>
              <a:gd name="connsiteY887" fmla="*/ 1418272 h 2468880"/>
              <a:gd name="connsiteX888" fmla="*/ 833438 w 2796541"/>
              <a:gd name="connsiteY888" fmla="*/ 1328737 h 2468880"/>
              <a:gd name="connsiteX889" fmla="*/ 768668 w 2796541"/>
              <a:gd name="connsiteY889" fmla="*/ 1365885 h 2468880"/>
              <a:gd name="connsiteX890" fmla="*/ 768668 w 2796541"/>
              <a:gd name="connsiteY890" fmla="*/ 1291590 h 2468880"/>
              <a:gd name="connsiteX891" fmla="*/ 833438 w 2796541"/>
              <a:gd name="connsiteY891" fmla="*/ 2137411 h 2468880"/>
              <a:gd name="connsiteX892" fmla="*/ 833438 w 2796541"/>
              <a:gd name="connsiteY892" fmla="*/ 2162176 h 2468880"/>
              <a:gd name="connsiteX893" fmla="*/ 812483 w 2796541"/>
              <a:gd name="connsiteY893" fmla="*/ 2149794 h 2468880"/>
              <a:gd name="connsiteX894" fmla="*/ 836295 w 2796541"/>
              <a:gd name="connsiteY894" fmla="*/ 2005965 h 2468880"/>
              <a:gd name="connsiteX895" fmla="*/ 836295 w 2796541"/>
              <a:gd name="connsiteY895" fmla="*/ 2041207 h 2468880"/>
              <a:gd name="connsiteX896" fmla="*/ 806767 w 2796541"/>
              <a:gd name="connsiteY896" fmla="*/ 2023110 h 2468880"/>
              <a:gd name="connsiteX897" fmla="*/ 836296 w 2796541"/>
              <a:gd name="connsiteY897" fmla="*/ 491491 h 2468880"/>
              <a:gd name="connsiteX898" fmla="*/ 836296 w 2796541"/>
              <a:gd name="connsiteY898" fmla="*/ 523876 h 2468880"/>
              <a:gd name="connsiteX899" fmla="*/ 807721 w 2796541"/>
              <a:gd name="connsiteY899" fmla="*/ 507684 h 2468880"/>
              <a:gd name="connsiteX900" fmla="*/ 839153 w 2796541"/>
              <a:gd name="connsiteY900" fmla="*/ 612458 h 2468880"/>
              <a:gd name="connsiteX901" fmla="*/ 839153 w 2796541"/>
              <a:gd name="connsiteY901" fmla="*/ 655321 h 2468880"/>
              <a:gd name="connsiteX902" fmla="*/ 802958 w 2796541"/>
              <a:gd name="connsiteY902" fmla="*/ 633413 h 2468880"/>
              <a:gd name="connsiteX903" fmla="*/ 840106 w 2796541"/>
              <a:gd name="connsiteY903" fmla="*/ 1873568 h 2468880"/>
              <a:gd name="connsiteX904" fmla="*/ 840106 w 2796541"/>
              <a:gd name="connsiteY904" fmla="*/ 1920240 h 2468880"/>
              <a:gd name="connsiteX905" fmla="*/ 800101 w 2796541"/>
              <a:gd name="connsiteY905" fmla="*/ 1897381 h 2468880"/>
              <a:gd name="connsiteX906" fmla="*/ 842011 w 2796541"/>
              <a:gd name="connsiteY906" fmla="*/ 734378 h 2468880"/>
              <a:gd name="connsiteX907" fmla="*/ 842011 w 2796541"/>
              <a:gd name="connsiteY907" fmla="*/ 785813 h 2468880"/>
              <a:gd name="connsiteX908" fmla="*/ 797243 w 2796541"/>
              <a:gd name="connsiteY908" fmla="*/ 760095 h 2468880"/>
              <a:gd name="connsiteX909" fmla="*/ 842962 w 2796541"/>
              <a:gd name="connsiteY909" fmla="*/ 1742122 h 2468880"/>
              <a:gd name="connsiteX910" fmla="*/ 842962 w 2796541"/>
              <a:gd name="connsiteY910" fmla="*/ 1799272 h 2468880"/>
              <a:gd name="connsiteX911" fmla="*/ 793432 w 2796541"/>
              <a:gd name="connsiteY911" fmla="*/ 1770697 h 2468880"/>
              <a:gd name="connsiteX912" fmla="*/ 843915 w 2796541"/>
              <a:gd name="connsiteY912" fmla="*/ 857251 h 2468880"/>
              <a:gd name="connsiteX913" fmla="*/ 843915 w 2796541"/>
              <a:gd name="connsiteY913" fmla="*/ 915353 h 2468880"/>
              <a:gd name="connsiteX914" fmla="*/ 793433 w 2796541"/>
              <a:gd name="connsiteY914" fmla="*/ 886778 h 2468880"/>
              <a:gd name="connsiteX915" fmla="*/ 845821 w 2796541"/>
              <a:gd name="connsiteY915" fmla="*/ 1611631 h 2468880"/>
              <a:gd name="connsiteX916" fmla="*/ 845821 w 2796541"/>
              <a:gd name="connsiteY916" fmla="*/ 1677353 h 2468880"/>
              <a:gd name="connsiteX917" fmla="*/ 788671 w 2796541"/>
              <a:gd name="connsiteY917" fmla="*/ 1644969 h 2468880"/>
              <a:gd name="connsiteX918" fmla="*/ 845821 w 2796541"/>
              <a:gd name="connsiteY918" fmla="*/ 980123 h 2468880"/>
              <a:gd name="connsiteX919" fmla="*/ 845821 w 2796541"/>
              <a:gd name="connsiteY919" fmla="*/ 1045845 h 2468880"/>
              <a:gd name="connsiteX920" fmla="*/ 788671 w 2796541"/>
              <a:gd name="connsiteY920" fmla="*/ 1012508 h 2468880"/>
              <a:gd name="connsiteX921" fmla="*/ 846773 w 2796541"/>
              <a:gd name="connsiteY921" fmla="*/ 1104900 h 2468880"/>
              <a:gd name="connsiteX922" fmla="*/ 846773 w 2796541"/>
              <a:gd name="connsiteY922" fmla="*/ 1173480 h 2468880"/>
              <a:gd name="connsiteX923" fmla="*/ 786765 w 2796541"/>
              <a:gd name="connsiteY923" fmla="*/ 1139190 h 2468880"/>
              <a:gd name="connsiteX924" fmla="*/ 846773 w 2796541"/>
              <a:gd name="connsiteY924" fmla="*/ 1483043 h 2468880"/>
              <a:gd name="connsiteX925" fmla="*/ 846773 w 2796541"/>
              <a:gd name="connsiteY925" fmla="*/ 1553528 h 2468880"/>
              <a:gd name="connsiteX926" fmla="*/ 785813 w 2796541"/>
              <a:gd name="connsiteY926" fmla="*/ 1518285 h 2468880"/>
              <a:gd name="connsiteX927" fmla="*/ 847726 w 2796541"/>
              <a:gd name="connsiteY927" fmla="*/ 1229677 h 2468880"/>
              <a:gd name="connsiteX928" fmla="*/ 847726 w 2796541"/>
              <a:gd name="connsiteY928" fmla="*/ 1301115 h 2468880"/>
              <a:gd name="connsiteX929" fmla="*/ 784861 w 2796541"/>
              <a:gd name="connsiteY929" fmla="*/ 1265872 h 2468880"/>
              <a:gd name="connsiteX930" fmla="*/ 847726 w 2796541"/>
              <a:gd name="connsiteY930" fmla="*/ 1355408 h 2468880"/>
              <a:gd name="connsiteX931" fmla="*/ 847726 w 2796541"/>
              <a:gd name="connsiteY931" fmla="*/ 1428750 h 2468880"/>
              <a:gd name="connsiteX932" fmla="*/ 784861 w 2796541"/>
              <a:gd name="connsiteY932" fmla="*/ 1391603 h 2468880"/>
              <a:gd name="connsiteX933" fmla="*/ 901066 w 2796541"/>
              <a:gd name="connsiteY933" fmla="*/ 2402206 h 2468880"/>
              <a:gd name="connsiteX934" fmla="*/ 899161 w 2796541"/>
              <a:gd name="connsiteY934" fmla="*/ 2403159 h 2468880"/>
              <a:gd name="connsiteX935" fmla="*/ 899161 w 2796541"/>
              <a:gd name="connsiteY935" fmla="*/ 2402206 h 2468880"/>
              <a:gd name="connsiteX936" fmla="*/ 904874 w 2796541"/>
              <a:gd name="connsiteY936" fmla="*/ 255271 h 2468880"/>
              <a:gd name="connsiteX937" fmla="*/ 897254 w 2796541"/>
              <a:gd name="connsiteY937" fmla="*/ 259080 h 2468880"/>
              <a:gd name="connsiteX938" fmla="*/ 897254 w 2796541"/>
              <a:gd name="connsiteY938" fmla="*/ 250508 h 2468880"/>
              <a:gd name="connsiteX939" fmla="*/ 905828 w 2796541"/>
              <a:gd name="connsiteY939" fmla="*/ 2276476 h 2468880"/>
              <a:gd name="connsiteX940" fmla="*/ 896303 w 2796541"/>
              <a:gd name="connsiteY940" fmla="*/ 2281238 h 2468880"/>
              <a:gd name="connsiteX941" fmla="*/ 896303 w 2796541"/>
              <a:gd name="connsiteY941" fmla="*/ 2270761 h 2468880"/>
              <a:gd name="connsiteX942" fmla="*/ 910590 w 2796541"/>
              <a:gd name="connsiteY942" fmla="*/ 381000 h 2468880"/>
              <a:gd name="connsiteX943" fmla="*/ 894398 w 2796541"/>
              <a:gd name="connsiteY943" fmla="*/ 390525 h 2468880"/>
              <a:gd name="connsiteX944" fmla="*/ 894398 w 2796541"/>
              <a:gd name="connsiteY944" fmla="*/ 372427 h 2468880"/>
              <a:gd name="connsiteX945" fmla="*/ 912496 w 2796541"/>
              <a:gd name="connsiteY945" fmla="*/ 2149793 h 2468880"/>
              <a:gd name="connsiteX946" fmla="*/ 893446 w 2796541"/>
              <a:gd name="connsiteY946" fmla="*/ 2161223 h 2468880"/>
              <a:gd name="connsiteX947" fmla="*/ 893446 w 2796541"/>
              <a:gd name="connsiteY947" fmla="*/ 2138363 h 2468880"/>
              <a:gd name="connsiteX948" fmla="*/ 917258 w 2796541"/>
              <a:gd name="connsiteY948" fmla="*/ 507683 h 2468880"/>
              <a:gd name="connsiteX949" fmla="*/ 890588 w 2796541"/>
              <a:gd name="connsiteY949" fmla="*/ 522923 h 2468880"/>
              <a:gd name="connsiteX950" fmla="*/ 890588 w 2796541"/>
              <a:gd name="connsiteY950" fmla="*/ 492443 h 2468880"/>
              <a:gd name="connsiteX951" fmla="*/ 918210 w 2796541"/>
              <a:gd name="connsiteY951" fmla="*/ 2023109 h 2468880"/>
              <a:gd name="connsiteX952" fmla="*/ 890587 w 2796541"/>
              <a:gd name="connsiteY952" fmla="*/ 2040255 h 2468880"/>
              <a:gd name="connsiteX953" fmla="*/ 890587 w 2796541"/>
              <a:gd name="connsiteY953" fmla="*/ 2006917 h 2468880"/>
              <a:gd name="connsiteX954" fmla="*/ 922973 w 2796541"/>
              <a:gd name="connsiteY954" fmla="*/ 633412 h 2468880"/>
              <a:gd name="connsiteX955" fmla="*/ 887730 w 2796541"/>
              <a:gd name="connsiteY955" fmla="*/ 654367 h 2468880"/>
              <a:gd name="connsiteX956" fmla="*/ 887730 w 2796541"/>
              <a:gd name="connsiteY956" fmla="*/ 613410 h 2468880"/>
              <a:gd name="connsiteX957" fmla="*/ 925830 w 2796541"/>
              <a:gd name="connsiteY957" fmla="*/ 1897380 h 2468880"/>
              <a:gd name="connsiteX958" fmla="*/ 886778 w 2796541"/>
              <a:gd name="connsiteY958" fmla="*/ 1920240 h 2468880"/>
              <a:gd name="connsiteX959" fmla="*/ 886778 w 2796541"/>
              <a:gd name="connsiteY959" fmla="*/ 1874520 h 2468880"/>
              <a:gd name="connsiteX960" fmla="*/ 928688 w 2796541"/>
              <a:gd name="connsiteY960" fmla="*/ 760095 h 2468880"/>
              <a:gd name="connsiteX961" fmla="*/ 884873 w 2796541"/>
              <a:gd name="connsiteY961" fmla="*/ 784860 h 2468880"/>
              <a:gd name="connsiteX962" fmla="*/ 884873 w 2796541"/>
              <a:gd name="connsiteY962" fmla="*/ 735330 h 2468880"/>
              <a:gd name="connsiteX963" fmla="*/ 931546 w 2796541"/>
              <a:gd name="connsiteY963" fmla="*/ 1770698 h 2468880"/>
              <a:gd name="connsiteX964" fmla="*/ 883921 w 2796541"/>
              <a:gd name="connsiteY964" fmla="*/ 1798320 h 2468880"/>
              <a:gd name="connsiteX965" fmla="*/ 883921 w 2796541"/>
              <a:gd name="connsiteY965" fmla="*/ 1743075 h 2468880"/>
              <a:gd name="connsiteX966" fmla="*/ 931546 w 2796541"/>
              <a:gd name="connsiteY966" fmla="*/ 886778 h 2468880"/>
              <a:gd name="connsiteX967" fmla="*/ 883921 w 2796541"/>
              <a:gd name="connsiteY967" fmla="*/ 914401 h 2468880"/>
              <a:gd name="connsiteX968" fmla="*/ 883921 w 2796541"/>
              <a:gd name="connsiteY968" fmla="*/ 858203 h 2468880"/>
              <a:gd name="connsiteX969" fmla="*/ 936308 w 2796541"/>
              <a:gd name="connsiteY969" fmla="*/ 190499 h 2468880"/>
              <a:gd name="connsiteX970" fmla="*/ 936308 w 2796541"/>
              <a:gd name="connsiteY970" fmla="*/ 192404 h 2468880"/>
              <a:gd name="connsiteX971" fmla="*/ 935355 w 2796541"/>
              <a:gd name="connsiteY971" fmla="*/ 191452 h 2468880"/>
              <a:gd name="connsiteX972" fmla="*/ 936308 w 2796541"/>
              <a:gd name="connsiteY972" fmla="*/ 1012508 h 2468880"/>
              <a:gd name="connsiteX973" fmla="*/ 881063 w 2796541"/>
              <a:gd name="connsiteY973" fmla="*/ 1044893 h 2468880"/>
              <a:gd name="connsiteX974" fmla="*/ 881063 w 2796541"/>
              <a:gd name="connsiteY974" fmla="*/ 981076 h 2468880"/>
              <a:gd name="connsiteX975" fmla="*/ 937260 w 2796541"/>
              <a:gd name="connsiteY975" fmla="*/ 2336482 h 2468880"/>
              <a:gd name="connsiteX976" fmla="*/ 937260 w 2796541"/>
              <a:gd name="connsiteY976" fmla="*/ 2342197 h 2468880"/>
              <a:gd name="connsiteX977" fmla="*/ 933450 w 2796541"/>
              <a:gd name="connsiteY977" fmla="*/ 2339340 h 2468880"/>
              <a:gd name="connsiteX978" fmla="*/ 937261 w 2796541"/>
              <a:gd name="connsiteY978" fmla="*/ 1644968 h 2468880"/>
              <a:gd name="connsiteX979" fmla="*/ 881063 w 2796541"/>
              <a:gd name="connsiteY979" fmla="*/ 1676400 h 2468880"/>
              <a:gd name="connsiteX980" fmla="*/ 881063 w 2796541"/>
              <a:gd name="connsiteY980" fmla="*/ 1612583 h 2468880"/>
              <a:gd name="connsiteX981" fmla="*/ 938213 w 2796541"/>
              <a:gd name="connsiteY981" fmla="*/ 1139190 h 2468880"/>
              <a:gd name="connsiteX982" fmla="*/ 880111 w 2796541"/>
              <a:gd name="connsiteY982" fmla="*/ 1172527 h 2468880"/>
              <a:gd name="connsiteX983" fmla="*/ 880111 w 2796541"/>
              <a:gd name="connsiteY983" fmla="*/ 1105852 h 2468880"/>
              <a:gd name="connsiteX984" fmla="*/ 939165 w 2796541"/>
              <a:gd name="connsiteY984" fmla="*/ 312420 h 2468880"/>
              <a:gd name="connsiteX985" fmla="*/ 939165 w 2796541"/>
              <a:gd name="connsiteY985" fmla="*/ 323850 h 2468880"/>
              <a:gd name="connsiteX986" fmla="*/ 929640 w 2796541"/>
              <a:gd name="connsiteY986" fmla="*/ 318135 h 2468880"/>
              <a:gd name="connsiteX987" fmla="*/ 939165 w 2796541"/>
              <a:gd name="connsiteY987" fmla="*/ 1518284 h 2468880"/>
              <a:gd name="connsiteX988" fmla="*/ 880110 w 2796541"/>
              <a:gd name="connsiteY988" fmla="*/ 1552574 h 2468880"/>
              <a:gd name="connsiteX989" fmla="*/ 880110 w 2796541"/>
              <a:gd name="connsiteY989" fmla="*/ 1483994 h 2468880"/>
              <a:gd name="connsiteX990" fmla="*/ 941070 w 2796541"/>
              <a:gd name="connsiteY990" fmla="*/ 2205037 h 2468880"/>
              <a:gd name="connsiteX991" fmla="*/ 941070 w 2796541"/>
              <a:gd name="connsiteY991" fmla="*/ 2221230 h 2468880"/>
              <a:gd name="connsiteX992" fmla="*/ 926782 w 2796541"/>
              <a:gd name="connsiteY992" fmla="*/ 2212657 h 2468880"/>
              <a:gd name="connsiteX993" fmla="*/ 941071 w 2796541"/>
              <a:gd name="connsiteY993" fmla="*/ 1391602 h 2468880"/>
              <a:gd name="connsiteX994" fmla="*/ 879158 w 2796541"/>
              <a:gd name="connsiteY994" fmla="*/ 1427798 h 2468880"/>
              <a:gd name="connsiteX995" fmla="*/ 879158 w 2796541"/>
              <a:gd name="connsiteY995" fmla="*/ 1356360 h 2468880"/>
              <a:gd name="connsiteX996" fmla="*/ 941071 w 2796541"/>
              <a:gd name="connsiteY996" fmla="*/ 1265872 h 2468880"/>
              <a:gd name="connsiteX997" fmla="*/ 879158 w 2796541"/>
              <a:gd name="connsiteY997" fmla="*/ 1301115 h 2468880"/>
              <a:gd name="connsiteX998" fmla="*/ 879158 w 2796541"/>
              <a:gd name="connsiteY998" fmla="*/ 1229677 h 2468880"/>
              <a:gd name="connsiteX999" fmla="*/ 942024 w 2796541"/>
              <a:gd name="connsiteY999" fmla="*/ 433388 h 2468880"/>
              <a:gd name="connsiteX1000" fmla="*/ 942024 w 2796541"/>
              <a:gd name="connsiteY1000" fmla="*/ 455295 h 2468880"/>
              <a:gd name="connsiteX1001" fmla="*/ 923926 w 2796541"/>
              <a:gd name="connsiteY1001" fmla="*/ 444818 h 2468880"/>
              <a:gd name="connsiteX1002" fmla="*/ 943927 w 2796541"/>
              <a:gd name="connsiteY1002" fmla="*/ 2073592 h 2468880"/>
              <a:gd name="connsiteX1003" fmla="*/ 943927 w 2796541"/>
              <a:gd name="connsiteY1003" fmla="*/ 2100262 h 2468880"/>
              <a:gd name="connsiteX1004" fmla="*/ 921067 w 2796541"/>
              <a:gd name="connsiteY1004" fmla="*/ 2086927 h 2468880"/>
              <a:gd name="connsiteX1005" fmla="*/ 945833 w 2796541"/>
              <a:gd name="connsiteY1005" fmla="*/ 554355 h 2468880"/>
              <a:gd name="connsiteX1006" fmla="*/ 945833 w 2796541"/>
              <a:gd name="connsiteY1006" fmla="*/ 587693 h 2468880"/>
              <a:gd name="connsiteX1007" fmla="*/ 916305 w 2796541"/>
              <a:gd name="connsiteY1007" fmla="*/ 570548 h 2468880"/>
              <a:gd name="connsiteX1008" fmla="*/ 947737 w 2796541"/>
              <a:gd name="connsiteY1008" fmla="*/ 1941194 h 2468880"/>
              <a:gd name="connsiteX1009" fmla="*/ 947737 w 2796541"/>
              <a:gd name="connsiteY1009" fmla="*/ 1980247 h 2468880"/>
              <a:gd name="connsiteX1010" fmla="*/ 913447 w 2796541"/>
              <a:gd name="connsiteY1010" fmla="*/ 1960244 h 2468880"/>
              <a:gd name="connsiteX1011" fmla="*/ 948691 w 2796541"/>
              <a:gd name="connsiteY1011" fmla="*/ 676275 h 2468880"/>
              <a:gd name="connsiteX1012" fmla="*/ 948691 w 2796541"/>
              <a:gd name="connsiteY1012" fmla="*/ 718185 h 2468880"/>
              <a:gd name="connsiteX1013" fmla="*/ 911543 w 2796541"/>
              <a:gd name="connsiteY1013" fmla="*/ 697230 h 2468880"/>
              <a:gd name="connsiteX1014" fmla="*/ 950595 w 2796541"/>
              <a:gd name="connsiteY1014" fmla="*/ 798194 h 2468880"/>
              <a:gd name="connsiteX1015" fmla="*/ 950595 w 2796541"/>
              <a:gd name="connsiteY1015" fmla="*/ 848677 h 2468880"/>
              <a:gd name="connsiteX1016" fmla="*/ 906780 w 2796541"/>
              <a:gd name="connsiteY1016" fmla="*/ 822959 h 2468880"/>
              <a:gd name="connsiteX1017" fmla="*/ 950595 w 2796541"/>
              <a:gd name="connsiteY1017" fmla="*/ 1809749 h 2468880"/>
              <a:gd name="connsiteX1018" fmla="*/ 950595 w 2796541"/>
              <a:gd name="connsiteY1018" fmla="*/ 1858327 h 2468880"/>
              <a:gd name="connsiteX1019" fmla="*/ 907732 w 2796541"/>
              <a:gd name="connsiteY1019" fmla="*/ 1834514 h 2468880"/>
              <a:gd name="connsiteX1020" fmla="*/ 952501 w 2796541"/>
              <a:gd name="connsiteY1020" fmla="*/ 921067 h 2468880"/>
              <a:gd name="connsiteX1021" fmla="*/ 952501 w 2796541"/>
              <a:gd name="connsiteY1021" fmla="*/ 978217 h 2468880"/>
              <a:gd name="connsiteX1022" fmla="*/ 902971 w 2796541"/>
              <a:gd name="connsiteY1022" fmla="*/ 949642 h 2468880"/>
              <a:gd name="connsiteX1023" fmla="*/ 953452 w 2796541"/>
              <a:gd name="connsiteY1023" fmla="*/ 1678305 h 2468880"/>
              <a:gd name="connsiteX1024" fmla="*/ 953452 w 2796541"/>
              <a:gd name="connsiteY1024" fmla="*/ 1737360 h 2468880"/>
              <a:gd name="connsiteX1025" fmla="*/ 902017 w 2796541"/>
              <a:gd name="connsiteY1025" fmla="*/ 1707832 h 2468880"/>
              <a:gd name="connsiteX1026" fmla="*/ 954406 w 2796541"/>
              <a:gd name="connsiteY1026" fmla="*/ 1043940 h 2468880"/>
              <a:gd name="connsiteX1027" fmla="*/ 954406 w 2796541"/>
              <a:gd name="connsiteY1027" fmla="*/ 1107757 h 2468880"/>
              <a:gd name="connsiteX1028" fmla="*/ 899161 w 2796541"/>
              <a:gd name="connsiteY1028" fmla="*/ 1076325 h 2468880"/>
              <a:gd name="connsiteX1029" fmla="*/ 955358 w 2796541"/>
              <a:gd name="connsiteY1029" fmla="*/ 1168717 h 2468880"/>
              <a:gd name="connsiteX1030" fmla="*/ 955358 w 2796541"/>
              <a:gd name="connsiteY1030" fmla="*/ 1235392 h 2468880"/>
              <a:gd name="connsiteX1031" fmla="*/ 898208 w 2796541"/>
              <a:gd name="connsiteY1031" fmla="*/ 1202055 h 2468880"/>
              <a:gd name="connsiteX1032" fmla="*/ 955358 w 2796541"/>
              <a:gd name="connsiteY1032" fmla="*/ 1548766 h 2468880"/>
              <a:gd name="connsiteX1033" fmla="*/ 955358 w 2796541"/>
              <a:gd name="connsiteY1033" fmla="*/ 1614488 h 2468880"/>
              <a:gd name="connsiteX1034" fmla="*/ 898208 w 2796541"/>
              <a:gd name="connsiteY1034" fmla="*/ 1581151 h 2468880"/>
              <a:gd name="connsiteX1035" fmla="*/ 956311 w 2796541"/>
              <a:gd name="connsiteY1035" fmla="*/ 1420177 h 2468880"/>
              <a:gd name="connsiteX1036" fmla="*/ 956310 w 2796541"/>
              <a:gd name="connsiteY1036" fmla="*/ 1489710 h 2468880"/>
              <a:gd name="connsiteX1037" fmla="*/ 896303 w 2796541"/>
              <a:gd name="connsiteY1037" fmla="*/ 1455419 h 2468880"/>
              <a:gd name="connsiteX1038" fmla="*/ 956311 w 2796541"/>
              <a:gd name="connsiteY1038" fmla="*/ 1293495 h 2468880"/>
              <a:gd name="connsiteX1039" fmla="*/ 956311 w 2796541"/>
              <a:gd name="connsiteY1039" fmla="*/ 1363980 h 2468880"/>
              <a:gd name="connsiteX1040" fmla="*/ 896303 w 2796541"/>
              <a:gd name="connsiteY1040" fmla="*/ 1328737 h 2468880"/>
              <a:gd name="connsiteX1041" fmla="*/ 1009649 w 2796541"/>
              <a:gd name="connsiteY1041" fmla="*/ 191453 h 2468880"/>
              <a:gd name="connsiteX1042" fmla="*/ 1008697 w 2796541"/>
              <a:gd name="connsiteY1042" fmla="*/ 192406 h 2468880"/>
              <a:gd name="connsiteX1043" fmla="*/ 1008697 w 2796541"/>
              <a:gd name="connsiteY1043" fmla="*/ 191453 h 2468880"/>
              <a:gd name="connsiteX1044" fmla="*/ 1011556 w 2796541"/>
              <a:gd name="connsiteY1044" fmla="*/ 2339341 h 2468880"/>
              <a:gd name="connsiteX1045" fmla="*/ 1007746 w 2796541"/>
              <a:gd name="connsiteY1045" fmla="*/ 2341246 h 2468880"/>
              <a:gd name="connsiteX1046" fmla="*/ 1007746 w 2796541"/>
              <a:gd name="connsiteY1046" fmla="*/ 2337436 h 2468880"/>
              <a:gd name="connsiteX1047" fmla="*/ 1014413 w 2796541"/>
              <a:gd name="connsiteY1047" fmla="*/ 318135 h 2468880"/>
              <a:gd name="connsiteX1048" fmla="*/ 1005840 w 2796541"/>
              <a:gd name="connsiteY1048" fmla="*/ 322897 h 2468880"/>
              <a:gd name="connsiteX1049" fmla="*/ 1005840 w 2796541"/>
              <a:gd name="connsiteY1049" fmla="*/ 313372 h 2468880"/>
              <a:gd name="connsiteX1050" fmla="*/ 1018222 w 2796541"/>
              <a:gd name="connsiteY1050" fmla="*/ 2212657 h 2468880"/>
              <a:gd name="connsiteX1051" fmla="*/ 1004887 w 2796541"/>
              <a:gd name="connsiteY1051" fmla="*/ 2221230 h 2468880"/>
              <a:gd name="connsiteX1052" fmla="*/ 1004887 w 2796541"/>
              <a:gd name="connsiteY1052" fmla="*/ 2205037 h 2468880"/>
              <a:gd name="connsiteX1053" fmla="*/ 1020128 w 2796541"/>
              <a:gd name="connsiteY1053" fmla="*/ 444818 h 2468880"/>
              <a:gd name="connsiteX1054" fmla="*/ 1003936 w 2796541"/>
              <a:gd name="connsiteY1054" fmla="*/ 454343 h 2468880"/>
              <a:gd name="connsiteX1055" fmla="*/ 1003936 w 2796541"/>
              <a:gd name="connsiteY1055" fmla="*/ 434341 h 2468880"/>
              <a:gd name="connsiteX1056" fmla="*/ 1023938 w 2796541"/>
              <a:gd name="connsiteY1056" fmla="*/ 2086928 h 2468880"/>
              <a:gd name="connsiteX1057" fmla="*/ 1002030 w 2796541"/>
              <a:gd name="connsiteY1057" fmla="*/ 2099310 h 2468880"/>
              <a:gd name="connsiteX1058" fmla="*/ 1002030 w 2796541"/>
              <a:gd name="connsiteY1058" fmla="*/ 2074545 h 2468880"/>
              <a:gd name="connsiteX1059" fmla="*/ 1027749 w 2796541"/>
              <a:gd name="connsiteY1059" fmla="*/ 570547 h 2468880"/>
              <a:gd name="connsiteX1060" fmla="*/ 1000126 w 2796541"/>
              <a:gd name="connsiteY1060" fmla="*/ 586739 h 2468880"/>
              <a:gd name="connsiteX1061" fmla="*/ 1000126 w 2796541"/>
              <a:gd name="connsiteY1061" fmla="*/ 554354 h 2468880"/>
              <a:gd name="connsiteX1062" fmla="*/ 1030605 w 2796541"/>
              <a:gd name="connsiteY1062" fmla="*/ 1960244 h 2468880"/>
              <a:gd name="connsiteX1063" fmla="*/ 998220 w 2796541"/>
              <a:gd name="connsiteY1063" fmla="*/ 1979294 h 2468880"/>
              <a:gd name="connsiteX1064" fmla="*/ 998220 w 2796541"/>
              <a:gd name="connsiteY1064" fmla="*/ 1942147 h 2468880"/>
              <a:gd name="connsiteX1065" fmla="*/ 1032511 w 2796541"/>
              <a:gd name="connsiteY1065" fmla="*/ 697230 h 2468880"/>
              <a:gd name="connsiteX1066" fmla="*/ 997268 w 2796541"/>
              <a:gd name="connsiteY1066" fmla="*/ 717233 h 2468880"/>
              <a:gd name="connsiteX1067" fmla="*/ 997268 w 2796541"/>
              <a:gd name="connsiteY1067" fmla="*/ 677228 h 2468880"/>
              <a:gd name="connsiteX1068" fmla="*/ 1036320 w 2796541"/>
              <a:gd name="connsiteY1068" fmla="*/ 1834515 h 2468880"/>
              <a:gd name="connsiteX1069" fmla="*/ 995362 w 2796541"/>
              <a:gd name="connsiteY1069" fmla="*/ 1857374 h 2468880"/>
              <a:gd name="connsiteX1070" fmla="*/ 995362 w 2796541"/>
              <a:gd name="connsiteY1070" fmla="*/ 1810702 h 2468880"/>
              <a:gd name="connsiteX1071" fmla="*/ 1037273 w 2796541"/>
              <a:gd name="connsiteY1071" fmla="*/ 822960 h 2468880"/>
              <a:gd name="connsiteX1072" fmla="*/ 995363 w 2796541"/>
              <a:gd name="connsiteY1072" fmla="*/ 847724 h 2468880"/>
              <a:gd name="connsiteX1073" fmla="*/ 995363 w 2796541"/>
              <a:gd name="connsiteY1073" fmla="*/ 799147 h 2468880"/>
              <a:gd name="connsiteX1074" fmla="*/ 1041083 w 2796541"/>
              <a:gd name="connsiteY1074" fmla="*/ 949643 h 2468880"/>
              <a:gd name="connsiteX1075" fmla="*/ 993458 w 2796541"/>
              <a:gd name="connsiteY1075" fmla="*/ 977265 h 2468880"/>
              <a:gd name="connsiteX1076" fmla="*/ 993458 w 2796541"/>
              <a:gd name="connsiteY1076" fmla="*/ 922020 h 2468880"/>
              <a:gd name="connsiteX1077" fmla="*/ 1042988 w 2796541"/>
              <a:gd name="connsiteY1077" fmla="*/ 1707833 h 2468880"/>
              <a:gd name="connsiteX1078" fmla="*/ 992505 w 2796541"/>
              <a:gd name="connsiteY1078" fmla="*/ 1736408 h 2468880"/>
              <a:gd name="connsiteX1079" fmla="*/ 992505 w 2796541"/>
              <a:gd name="connsiteY1079" fmla="*/ 1678306 h 2468880"/>
              <a:gd name="connsiteX1080" fmla="*/ 1044893 w 2796541"/>
              <a:gd name="connsiteY1080" fmla="*/ 1076324 h 2468880"/>
              <a:gd name="connsiteX1081" fmla="*/ 991553 w 2796541"/>
              <a:gd name="connsiteY1081" fmla="*/ 1106804 h 2468880"/>
              <a:gd name="connsiteX1082" fmla="*/ 991553 w 2796541"/>
              <a:gd name="connsiteY1082" fmla="*/ 1045844 h 2468880"/>
              <a:gd name="connsiteX1083" fmla="*/ 1045845 w 2796541"/>
              <a:gd name="connsiteY1083" fmla="*/ 1581149 h 2468880"/>
              <a:gd name="connsiteX1084" fmla="*/ 990600 w 2796541"/>
              <a:gd name="connsiteY1084" fmla="*/ 1612582 h 2468880"/>
              <a:gd name="connsiteX1085" fmla="*/ 990600 w 2796541"/>
              <a:gd name="connsiteY1085" fmla="*/ 1549717 h 2468880"/>
              <a:gd name="connsiteX1086" fmla="*/ 1045846 w 2796541"/>
              <a:gd name="connsiteY1086" fmla="*/ 1202056 h 2468880"/>
              <a:gd name="connsiteX1087" fmla="*/ 990601 w 2796541"/>
              <a:gd name="connsiteY1087" fmla="*/ 1234440 h 2468880"/>
              <a:gd name="connsiteX1088" fmla="*/ 990601 w 2796541"/>
              <a:gd name="connsiteY1088" fmla="*/ 1170623 h 2468880"/>
              <a:gd name="connsiteX1089" fmla="*/ 1046797 w 2796541"/>
              <a:gd name="connsiteY1089" fmla="*/ 252413 h 2468880"/>
              <a:gd name="connsiteX1090" fmla="*/ 1046797 w 2796541"/>
              <a:gd name="connsiteY1090" fmla="*/ 257176 h 2468880"/>
              <a:gd name="connsiteX1091" fmla="*/ 1042987 w 2796541"/>
              <a:gd name="connsiteY1091" fmla="*/ 255270 h 2468880"/>
              <a:gd name="connsiteX1092" fmla="*/ 1047749 w 2796541"/>
              <a:gd name="connsiteY1092" fmla="*/ 2272665 h 2468880"/>
              <a:gd name="connsiteX1093" fmla="*/ 1047749 w 2796541"/>
              <a:gd name="connsiteY1093" fmla="*/ 2280285 h 2468880"/>
              <a:gd name="connsiteX1094" fmla="*/ 1041082 w 2796541"/>
              <a:gd name="connsiteY1094" fmla="*/ 2276475 h 2468880"/>
              <a:gd name="connsiteX1095" fmla="*/ 1047750 w 2796541"/>
              <a:gd name="connsiteY1095" fmla="*/ 1455420 h 2468880"/>
              <a:gd name="connsiteX1096" fmla="*/ 989647 w 2796541"/>
              <a:gd name="connsiteY1096" fmla="*/ 1488757 h 2468880"/>
              <a:gd name="connsiteX1097" fmla="*/ 989648 w 2796541"/>
              <a:gd name="connsiteY1097" fmla="*/ 1421130 h 2468880"/>
              <a:gd name="connsiteX1098" fmla="*/ 1047750 w 2796541"/>
              <a:gd name="connsiteY1098" fmla="*/ 1328737 h 2468880"/>
              <a:gd name="connsiteX1099" fmla="*/ 989648 w 2796541"/>
              <a:gd name="connsiteY1099" fmla="*/ 1362074 h 2468880"/>
              <a:gd name="connsiteX1100" fmla="*/ 989648 w 2796541"/>
              <a:gd name="connsiteY1100" fmla="*/ 1294447 h 2468880"/>
              <a:gd name="connsiteX1101" fmla="*/ 1049656 w 2796541"/>
              <a:gd name="connsiteY1101" fmla="*/ 374332 h 2468880"/>
              <a:gd name="connsiteX1102" fmla="*/ 1049656 w 2796541"/>
              <a:gd name="connsiteY1102" fmla="*/ 387667 h 2468880"/>
              <a:gd name="connsiteX1103" fmla="*/ 1038226 w 2796541"/>
              <a:gd name="connsiteY1103" fmla="*/ 381000 h 2468880"/>
              <a:gd name="connsiteX1104" fmla="*/ 1051559 w 2796541"/>
              <a:gd name="connsiteY1104" fmla="*/ 2140267 h 2468880"/>
              <a:gd name="connsiteX1105" fmla="*/ 1051559 w 2796541"/>
              <a:gd name="connsiteY1105" fmla="*/ 2159317 h 2468880"/>
              <a:gd name="connsiteX1106" fmla="*/ 1034414 w 2796541"/>
              <a:gd name="connsiteY1106" fmla="*/ 2149792 h 2468880"/>
              <a:gd name="connsiteX1107" fmla="*/ 1052513 w 2796541"/>
              <a:gd name="connsiteY1107" fmla="*/ 495301 h 2468880"/>
              <a:gd name="connsiteX1108" fmla="*/ 1052513 w 2796541"/>
              <a:gd name="connsiteY1108" fmla="*/ 520066 h 2468880"/>
              <a:gd name="connsiteX1109" fmla="*/ 1031558 w 2796541"/>
              <a:gd name="connsiteY1109" fmla="*/ 507683 h 2468880"/>
              <a:gd name="connsiteX1110" fmla="*/ 1053466 w 2796541"/>
              <a:gd name="connsiteY1110" fmla="*/ 2009775 h 2468880"/>
              <a:gd name="connsiteX1111" fmla="*/ 1053466 w 2796541"/>
              <a:gd name="connsiteY1111" fmla="*/ 2037398 h 2468880"/>
              <a:gd name="connsiteX1112" fmla="*/ 1029653 w 2796541"/>
              <a:gd name="connsiteY1112" fmla="*/ 2023110 h 2468880"/>
              <a:gd name="connsiteX1113" fmla="*/ 1055371 w 2796541"/>
              <a:gd name="connsiteY1113" fmla="*/ 617220 h 2468880"/>
              <a:gd name="connsiteX1114" fmla="*/ 1055371 w 2796541"/>
              <a:gd name="connsiteY1114" fmla="*/ 650558 h 2468880"/>
              <a:gd name="connsiteX1115" fmla="*/ 1025843 w 2796541"/>
              <a:gd name="connsiteY1115" fmla="*/ 633413 h 2468880"/>
              <a:gd name="connsiteX1116" fmla="*/ 1057274 w 2796541"/>
              <a:gd name="connsiteY1116" fmla="*/ 1876424 h 2468880"/>
              <a:gd name="connsiteX1117" fmla="*/ 1057274 w 2796541"/>
              <a:gd name="connsiteY1117" fmla="*/ 1917382 h 2468880"/>
              <a:gd name="connsiteX1118" fmla="*/ 1022032 w 2796541"/>
              <a:gd name="connsiteY1118" fmla="*/ 1897379 h 2468880"/>
              <a:gd name="connsiteX1119" fmla="*/ 1058228 w 2796541"/>
              <a:gd name="connsiteY1119" fmla="*/ 739140 h 2468880"/>
              <a:gd name="connsiteX1120" fmla="*/ 1058228 w 2796541"/>
              <a:gd name="connsiteY1120" fmla="*/ 782003 h 2468880"/>
              <a:gd name="connsiteX1121" fmla="*/ 1021080 w 2796541"/>
              <a:gd name="connsiteY1121" fmla="*/ 760095 h 2468880"/>
              <a:gd name="connsiteX1122" fmla="*/ 1060133 w 2796541"/>
              <a:gd name="connsiteY1122" fmla="*/ 1745933 h 2468880"/>
              <a:gd name="connsiteX1123" fmla="*/ 1060133 w 2796541"/>
              <a:gd name="connsiteY1123" fmla="*/ 1795463 h 2468880"/>
              <a:gd name="connsiteX1124" fmla="*/ 1016318 w 2796541"/>
              <a:gd name="connsiteY1124" fmla="*/ 1770698 h 2468880"/>
              <a:gd name="connsiteX1125" fmla="*/ 1060133 w 2796541"/>
              <a:gd name="connsiteY1125" fmla="*/ 862013 h 2468880"/>
              <a:gd name="connsiteX1126" fmla="*/ 1060133 w 2796541"/>
              <a:gd name="connsiteY1126" fmla="*/ 911543 h 2468880"/>
              <a:gd name="connsiteX1127" fmla="*/ 1016318 w 2796541"/>
              <a:gd name="connsiteY1127" fmla="*/ 886778 h 2468880"/>
              <a:gd name="connsiteX1128" fmla="*/ 1062038 w 2796541"/>
              <a:gd name="connsiteY1128" fmla="*/ 983932 h 2468880"/>
              <a:gd name="connsiteX1129" fmla="*/ 1062038 w 2796541"/>
              <a:gd name="connsiteY1129" fmla="*/ 1041082 h 2468880"/>
              <a:gd name="connsiteX1130" fmla="*/ 1012508 w 2796541"/>
              <a:gd name="connsiteY1130" fmla="*/ 1012507 h 2468880"/>
              <a:gd name="connsiteX1131" fmla="*/ 1062989 w 2796541"/>
              <a:gd name="connsiteY1131" fmla="*/ 1615440 h 2468880"/>
              <a:gd name="connsiteX1132" fmla="*/ 1062989 w 2796541"/>
              <a:gd name="connsiteY1132" fmla="*/ 1674495 h 2468880"/>
              <a:gd name="connsiteX1133" fmla="*/ 1011554 w 2796541"/>
              <a:gd name="connsiteY1133" fmla="*/ 1644968 h 2468880"/>
              <a:gd name="connsiteX1134" fmla="*/ 1062991 w 2796541"/>
              <a:gd name="connsiteY1134" fmla="*/ 1108711 h 2468880"/>
              <a:gd name="connsiteX1135" fmla="*/ 1062991 w 2796541"/>
              <a:gd name="connsiteY1135" fmla="*/ 1169671 h 2468880"/>
              <a:gd name="connsiteX1136" fmla="*/ 1010603 w 2796541"/>
              <a:gd name="connsiteY1136" fmla="*/ 1139191 h 2468880"/>
              <a:gd name="connsiteX1137" fmla="*/ 1063943 w 2796541"/>
              <a:gd name="connsiteY1137" fmla="*/ 1233487 h 2468880"/>
              <a:gd name="connsiteX1138" fmla="*/ 1063943 w 2796541"/>
              <a:gd name="connsiteY1138" fmla="*/ 1297305 h 2468880"/>
              <a:gd name="connsiteX1139" fmla="*/ 1008698 w 2796541"/>
              <a:gd name="connsiteY1139" fmla="*/ 1265872 h 2468880"/>
              <a:gd name="connsiteX1140" fmla="*/ 1063943 w 2796541"/>
              <a:gd name="connsiteY1140" fmla="*/ 1485900 h 2468880"/>
              <a:gd name="connsiteX1141" fmla="*/ 1063943 w 2796541"/>
              <a:gd name="connsiteY1141" fmla="*/ 1550670 h 2468880"/>
              <a:gd name="connsiteX1142" fmla="*/ 1008698 w 2796541"/>
              <a:gd name="connsiteY1142" fmla="*/ 1518285 h 2468880"/>
              <a:gd name="connsiteX1143" fmla="*/ 1064896 w 2796541"/>
              <a:gd name="connsiteY1143" fmla="*/ 1359218 h 2468880"/>
              <a:gd name="connsiteX1144" fmla="*/ 1064896 w 2796541"/>
              <a:gd name="connsiteY1144" fmla="*/ 1424940 h 2468880"/>
              <a:gd name="connsiteX1145" fmla="*/ 1007746 w 2796541"/>
              <a:gd name="connsiteY1145" fmla="*/ 1391603 h 2468880"/>
              <a:gd name="connsiteX1146" fmla="*/ 1120139 w 2796541"/>
              <a:gd name="connsiteY1146" fmla="*/ 255271 h 2468880"/>
              <a:gd name="connsiteX1147" fmla="*/ 1117282 w 2796541"/>
              <a:gd name="connsiteY1147" fmla="*/ 256223 h 2468880"/>
              <a:gd name="connsiteX1148" fmla="*/ 1117282 w 2796541"/>
              <a:gd name="connsiteY1148" fmla="*/ 253366 h 2468880"/>
              <a:gd name="connsiteX1149" fmla="*/ 1122045 w 2796541"/>
              <a:gd name="connsiteY1149" fmla="*/ 2276476 h 2468880"/>
              <a:gd name="connsiteX1150" fmla="*/ 1116330 w 2796541"/>
              <a:gd name="connsiteY1150" fmla="*/ 2279333 h 2468880"/>
              <a:gd name="connsiteX1151" fmla="*/ 1116330 w 2796541"/>
              <a:gd name="connsiteY1151" fmla="*/ 2272666 h 2468880"/>
              <a:gd name="connsiteX1152" fmla="*/ 1124903 w 2796541"/>
              <a:gd name="connsiteY1152" fmla="*/ 380999 h 2468880"/>
              <a:gd name="connsiteX1153" fmla="*/ 1115378 w 2796541"/>
              <a:gd name="connsiteY1153" fmla="*/ 386714 h 2468880"/>
              <a:gd name="connsiteX1154" fmla="*/ 1115378 w 2796541"/>
              <a:gd name="connsiteY1154" fmla="*/ 375284 h 2468880"/>
              <a:gd name="connsiteX1155" fmla="*/ 1128713 w 2796541"/>
              <a:gd name="connsiteY1155" fmla="*/ 2149793 h 2468880"/>
              <a:gd name="connsiteX1156" fmla="*/ 1113473 w 2796541"/>
              <a:gd name="connsiteY1156" fmla="*/ 2158365 h 2468880"/>
              <a:gd name="connsiteX1157" fmla="*/ 1113473 w 2796541"/>
              <a:gd name="connsiteY1157" fmla="*/ 2141220 h 2468880"/>
              <a:gd name="connsiteX1158" fmla="*/ 1131571 w 2796541"/>
              <a:gd name="connsiteY1158" fmla="*/ 507683 h 2468880"/>
              <a:gd name="connsiteX1159" fmla="*/ 1111568 w 2796541"/>
              <a:gd name="connsiteY1159" fmla="*/ 519113 h 2468880"/>
              <a:gd name="connsiteX1160" fmla="*/ 1111568 w 2796541"/>
              <a:gd name="connsiteY1160" fmla="*/ 496253 h 2468880"/>
              <a:gd name="connsiteX1161" fmla="*/ 1133475 w 2796541"/>
              <a:gd name="connsiteY1161" fmla="*/ 2023110 h 2468880"/>
              <a:gd name="connsiteX1162" fmla="*/ 1110615 w 2796541"/>
              <a:gd name="connsiteY1162" fmla="*/ 2036445 h 2468880"/>
              <a:gd name="connsiteX1163" fmla="*/ 1110615 w 2796541"/>
              <a:gd name="connsiteY1163" fmla="*/ 2009775 h 2468880"/>
              <a:gd name="connsiteX1164" fmla="*/ 1137286 w 2796541"/>
              <a:gd name="connsiteY1164" fmla="*/ 633413 h 2468880"/>
              <a:gd name="connsiteX1165" fmla="*/ 1109663 w 2796541"/>
              <a:gd name="connsiteY1165" fmla="*/ 649605 h 2468880"/>
              <a:gd name="connsiteX1166" fmla="*/ 1109663 w 2796541"/>
              <a:gd name="connsiteY1166" fmla="*/ 618173 h 2468880"/>
              <a:gd name="connsiteX1167" fmla="*/ 1141095 w 2796541"/>
              <a:gd name="connsiteY1167" fmla="*/ 1897381 h 2468880"/>
              <a:gd name="connsiteX1168" fmla="*/ 1106805 w 2796541"/>
              <a:gd name="connsiteY1168" fmla="*/ 1916431 h 2468880"/>
              <a:gd name="connsiteX1169" fmla="*/ 1106805 w 2796541"/>
              <a:gd name="connsiteY1169" fmla="*/ 1877378 h 2468880"/>
              <a:gd name="connsiteX1170" fmla="*/ 1142048 w 2796541"/>
              <a:gd name="connsiteY1170" fmla="*/ 760094 h 2468880"/>
              <a:gd name="connsiteX1171" fmla="*/ 1106805 w 2796541"/>
              <a:gd name="connsiteY1171" fmla="*/ 781050 h 2468880"/>
              <a:gd name="connsiteX1172" fmla="*/ 1106805 w 2796541"/>
              <a:gd name="connsiteY1172" fmla="*/ 740092 h 2468880"/>
              <a:gd name="connsiteX1173" fmla="*/ 1145859 w 2796541"/>
              <a:gd name="connsiteY1173" fmla="*/ 886778 h 2468880"/>
              <a:gd name="connsiteX1174" fmla="*/ 1104901 w 2796541"/>
              <a:gd name="connsiteY1174" fmla="*/ 909638 h 2468880"/>
              <a:gd name="connsiteX1175" fmla="*/ 1104901 w 2796541"/>
              <a:gd name="connsiteY1175" fmla="*/ 862965 h 2468880"/>
              <a:gd name="connsiteX1176" fmla="*/ 1145859 w 2796541"/>
              <a:gd name="connsiteY1176" fmla="*/ 1770699 h 2468880"/>
              <a:gd name="connsiteX1177" fmla="*/ 1104901 w 2796541"/>
              <a:gd name="connsiteY1177" fmla="*/ 1794511 h 2468880"/>
              <a:gd name="connsiteX1178" fmla="*/ 1104901 w 2796541"/>
              <a:gd name="connsiteY1178" fmla="*/ 1746886 h 2468880"/>
              <a:gd name="connsiteX1179" fmla="*/ 1150621 w 2796541"/>
              <a:gd name="connsiteY1179" fmla="*/ 1012507 h 2468880"/>
              <a:gd name="connsiteX1180" fmla="*/ 1102996 w 2796541"/>
              <a:gd name="connsiteY1180" fmla="*/ 1040129 h 2468880"/>
              <a:gd name="connsiteX1181" fmla="*/ 1102996 w 2796541"/>
              <a:gd name="connsiteY1181" fmla="*/ 985837 h 2468880"/>
              <a:gd name="connsiteX1182" fmla="*/ 1151572 w 2796541"/>
              <a:gd name="connsiteY1182" fmla="*/ 1644967 h 2468880"/>
              <a:gd name="connsiteX1183" fmla="*/ 1102042 w 2796541"/>
              <a:gd name="connsiteY1183" fmla="*/ 1672589 h 2468880"/>
              <a:gd name="connsiteX1184" fmla="*/ 1102042 w 2796541"/>
              <a:gd name="connsiteY1184" fmla="*/ 1616392 h 2468880"/>
              <a:gd name="connsiteX1185" fmla="*/ 1152525 w 2796541"/>
              <a:gd name="connsiteY1185" fmla="*/ 1139190 h 2468880"/>
              <a:gd name="connsiteX1186" fmla="*/ 1101090 w 2796541"/>
              <a:gd name="connsiteY1186" fmla="*/ 1168718 h 2468880"/>
              <a:gd name="connsiteX1187" fmla="*/ 1101090 w 2796541"/>
              <a:gd name="connsiteY1187" fmla="*/ 1109663 h 2468880"/>
              <a:gd name="connsiteX1188" fmla="*/ 1154429 w 2796541"/>
              <a:gd name="connsiteY1188" fmla="*/ 1518285 h 2468880"/>
              <a:gd name="connsiteX1189" fmla="*/ 1100137 w 2796541"/>
              <a:gd name="connsiteY1189" fmla="*/ 1549717 h 2468880"/>
              <a:gd name="connsiteX1190" fmla="*/ 1100137 w 2796541"/>
              <a:gd name="connsiteY1190" fmla="*/ 1486852 h 2468880"/>
              <a:gd name="connsiteX1191" fmla="*/ 1154430 w 2796541"/>
              <a:gd name="connsiteY1191" fmla="*/ 1265874 h 2468880"/>
              <a:gd name="connsiteX1192" fmla="*/ 1100138 w 2796541"/>
              <a:gd name="connsiteY1192" fmla="*/ 1296354 h 2468880"/>
              <a:gd name="connsiteX1193" fmla="*/ 1100138 w 2796541"/>
              <a:gd name="connsiteY1193" fmla="*/ 1234441 h 2468880"/>
              <a:gd name="connsiteX1194" fmla="*/ 1155383 w 2796541"/>
              <a:gd name="connsiteY1194" fmla="*/ 2338388 h 2468880"/>
              <a:gd name="connsiteX1195" fmla="*/ 1155383 w 2796541"/>
              <a:gd name="connsiteY1195" fmla="*/ 2340293 h 2468880"/>
              <a:gd name="connsiteX1196" fmla="*/ 1153478 w 2796541"/>
              <a:gd name="connsiteY1196" fmla="*/ 2339341 h 2468880"/>
              <a:gd name="connsiteX1197" fmla="*/ 1155383 w 2796541"/>
              <a:gd name="connsiteY1197" fmla="*/ 1391603 h 2468880"/>
              <a:gd name="connsiteX1198" fmla="*/ 1100138 w 2796541"/>
              <a:gd name="connsiteY1198" fmla="*/ 1423988 h 2468880"/>
              <a:gd name="connsiteX1199" fmla="*/ 1100138 w 2796541"/>
              <a:gd name="connsiteY1199" fmla="*/ 1359218 h 2468880"/>
              <a:gd name="connsiteX1200" fmla="*/ 1156335 w 2796541"/>
              <a:gd name="connsiteY1200" fmla="*/ 315278 h 2468880"/>
              <a:gd name="connsiteX1201" fmla="*/ 1156335 w 2796541"/>
              <a:gd name="connsiteY1201" fmla="*/ 320993 h 2468880"/>
              <a:gd name="connsiteX1202" fmla="*/ 1151572 w 2796541"/>
              <a:gd name="connsiteY1202" fmla="*/ 318135 h 2468880"/>
              <a:gd name="connsiteX1203" fmla="*/ 1158239 w 2796541"/>
              <a:gd name="connsiteY1203" fmla="*/ 2206942 h 2468880"/>
              <a:gd name="connsiteX1204" fmla="*/ 1158239 w 2796541"/>
              <a:gd name="connsiteY1204" fmla="*/ 2219324 h 2468880"/>
              <a:gd name="connsiteX1205" fmla="*/ 1147762 w 2796541"/>
              <a:gd name="connsiteY1205" fmla="*/ 2212657 h 2468880"/>
              <a:gd name="connsiteX1206" fmla="*/ 1159193 w 2796541"/>
              <a:gd name="connsiteY1206" fmla="*/ 437197 h 2468880"/>
              <a:gd name="connsiteX1207" fmla="*/ 1159193 w 2796541"/>
              <a:gd name="connsiteY1207" fmla="*/ 451485 h 2468880"/>
              <a:gd name="connsiteX1208" fmla="*/ 1146811 w 2796541"/>
              <a:gd name="connsiteY1208" fmla="*/ 444817 h 2468880"/>
              <a:gd name="connsiteX1209" fmla="*/ 1161097 w 2796541"/>
              <a:gd name="connsiteY1209" fmla="*/ 2075497 h 2468880"/>
              <a:gd name="connsiteX1210" fmla="*/ 1161097 w 2796541"/>
              <a:gd name="connsiteY1210" fmla="*/ 2097405 h 2468880"/>
              <a:gd name="connsiteX1211" fmla="*/ 1142047 w 2796541"/>
              <a:gd name="connsiteY1211" fmla="*/ 2086927 h 2468880"/>
              <a:gd name="connsiteX1212" fmla="*/ 1163003 w 2796541"/>
              <a:gd name="connsiteY1212" fmla="*/ 557212 h 2468880"/>
              <a:gd name="connsiteX1213" fmla="*/ 1163003 w 2796541"/>
              <a:gd name="connsiteY1213" fmla="*/ 583882 h 2468880"/>
              <a:gd name="connsiteX1214" fmla="*/ 1139190 w 2796541"/>
              <a:gd name="connsiteY1214" fmla="*/ 570547 h 2468880"/>
              <a:gd name="connsiteX1215" fmla="*/ 1164907 w 2796541"/>
              <a:gd name="connsiteY1215" fmla="*/ 1943099 h 2468880"/>
              <a:gd name="connsiteX1216" fmla="*/ 1164907 w 2796541"/>
              <a:gd name="connsiteY1216" fmla="*/ 1977389 h 2468880"/>
              <a:gd name="connsiteX1217" fmla="*/ 1135379 w 2796541"/>
              <a:gd name="connsiteY1217" fmla="*/ 1960244 h 2468880"/>
              <a:gd name="connsiteX1218" fmla="*/ 1164908 w 2796541"/>
              <a:gd name="connsiteY1218" fmla="*/ 680086 h 2468880"/>
              <a:gd name="connsiteX1219" fmla="*/ 1164908 w 2796541"/>
              <a:gd name="connsiteY1219" fmla="*/ 714376 h 2468880"/>
              <a:gd name="connsiteX1220" fmla="*/ 1135380 w 2796541"/>
              <a:gd name="connsiteY1220" fmla="*/ 697231 h 2468880"/>
              <a:gd name="connsiteX1221" fmla="*/ 1167765 w 2796541"/>
              <a:gd name="connsiteY1221" fmla="*/ 1812607 h 2468880"/>
              <a:gd name="connsiteX1222" fmla="*/ 1167765 w 2796541"/>
              <a:gd name="connsiteY1222" fmla="*/ 1855470 h 2468880"/>
              <a:gd name="connsiteX1223" fmla="*/ 1130617 w 2796541"/>
              <a:gd name="connsiteY1223" fmla="*/ 1834515 h 2468880"/>
              <a:gd name="connsiteX1224" fmla="*/ 1167766 w 2796541"/>
              <a:gd name="connsiteY1224" fmla="*/ 802004 h 2468880"/>
              <a:gd name="connsiteX1225" fmla="*/ 1167766 w 2796541"/>
              <a:gd name="connsiteY1225" fmla="*/ 844867 h 2468880"/>
              <a:gd name="connsiteX1226" fmla="*/ 1130618 w 2796541"/>
              <a:gd name="connsiteY1226" fmla="*/ 822959 h 2468880"/>
              <a:gd name="connsiteX1227" fmla="*/ 1168718 w 2796541"/>
              <a:gd name="connsiteY1227" fmla="*/ 924878 h 2468880"/>
              <a:gd name="connsiteX1228" fmla="*/ 1168718 w 2796541"/>
              <a:gd name="connsiteY1228" fmla="*/ 974408 h 2468880"/>
              <a:gd name="connsiteX1229" fmla="*/ 1126808 w 2796541"/>
              <a:gd name="connsiteY1229" fmla="*/ 949643 h 2468880"/>
              <a:gd name="connsiteX1230" fmla="*/ 1170623 w 2796541"/>
              <a:gd name="connsiteY1230" fmla="*/ 1681163 h 2468880"/>
              <a:gd name="connsiteX1231" fmla="*/ 1170623 w 2796541"/>
              <a:gd name="connsiteY1231" fmla="*/ 1734503 h 2468880"/>
              <a:gd name="connsiteX1232" fmla="*/ 1124903 w 2796541"/>
              <a:gd name="connsiteY1232" fmla="*/ 1707833 h 2468880"/>
              <a:gd name="connsiteX1233" fmla="*/ 1171575 w 2796541"/>
              <a:gd name="connsiteY1233" fmla="*/ 1047751 h 2468880"/>
              <a:gd name="connsiteX1234" fmla="*/ 1171575 w 2796541"/>
              <a:gd name="connsiteY1234" fmla="*/ 1103949 h 2468880"/>
              <a:gd name="connsiteX1235" fmla="*/ 1122998 w 2796541"/>
              <a:gd name="connsiteY1235" fmla="*/ 1076326 h 2468880"/>
              <a:gd name="connsiteX1236" fmla="*/ 1171576 w 2796541"/>
              <a:gd name="connsiteY1236" fmla="*/ 1551623 h 2468880"/>
              <a:gd name="connsiteX1237" fmla="*/ 1171576 w 2796541"/>
              <a:gd name="connsiteY1237" fmla="*/ 1610678 h 2468880"/>
              <a:gd name="connsiteX1238" fmla="*/ 1121093 w 2796541"/>
              <a:gd name="connsiteY1238" fmla="*/ 1581150 h 2468880"/>
              <a:gd name="connsiteX1239" fmla="*/ 1171576 w 2796541"/>
              <a:gd name="connsiteY1239" fmla="*/ 1172528 h 2468880"/>
              <a:gd name="connsiteX1240" fmla="*/ 1171576 w 2796541"/>
              <a:gd name="connsiteY1240" fmla="*/ 1231583 h 2468880"/>
              <a:gd name="connsiteX1241" fmla="*/ 1121093 w 2796541"/>
              <a:gd name="connsiteY1241" fmla="*/ 1202056 h 2468880"/>
              <a:gd name="connsiteX1242" fmla="*/ 1172528 w 2796541"/>
              <a:gd name="connsiteY1242" fmla="*/ 1423987 h 2468880"/>
              <a:gd name="connsiteX1243" fmla="*/ 1172527 w 2796541"/>
              <a:gd name="connsiteY1243" fmla="*/ 1485900 h 2468880"/>
              <a:gd name="connsiteX1244" fmla="*/ 1119188 w 2796541"/>
              <a:gd name="connsiteY1244" fmla="*/ 1455420 h 2468880"/>
              <a:gd name="connsiteX1245" fmla="*/ 1172528 w 2796541"/>
              <a:gd name="connsiteY1245" fmla="*/ 1297305 h 2468880"/>
              <a:gd name="connsiteX1246" fmla="*/ 1172528 w 2796541"/>
              <a:gd name="connsiteY1246" fmla="*/ 1360170 h 2468880"/>
              <a:gd name="connsiteX1247" fmla="*/ 1119188 w 2796541"/>
              <a:gd name="connsiteY1247" fmla="*/ 1328737 h 2468880"/>
              <a:gd name="connsiteX1248" fmla="*/ 1228725 w 2796541"/>
              <a:gd name="connsiteY1248" fmla="*/ 2339340 h 2468880"/>
              <a:gd name="connsiteX1249" fmla="*/ 1227772 w 2796541"/>
              <a:gd name="connsiteY1249" fmla="*/ 2340292 h 2468880"/>
              <a:gd name="connsiteX1250" fmla="*/ 1227772 w 2796541"/>
              <a:gd name="connsiteY1250" fmla="*/ 2338387 h 2468880"/>
              <a:gd name="connsiteX1251" fmla="*/ 1230631 w 2796541"/>
              <a:gd name="connsiteY1251" fmla="*/ 318134 h 2468880"/>
              <a:gd name="connsiteX1252" fmla="*/ 1226821 w 2796541"/>
              <a:gd name="connsiteY1252" fmla="*/ 320039 h 2468880"/>
              <a:gd name="connsiteX1253" fmla="*/ 1226821 w 2796541"/>
              <a:gd name="connsiteY1253" fmla="*/ 316229 h 2468880"/>
              <a:gd name="connsiteX1254" fmla="*/ 1234441 w 2796541"/>
              <a:gd name="connsiteY1254" fmla="*/ 444817 h 2468880"/>
              <a:gd name="connsiteX1255" fmla="*/ 1224916 w 2796541"/>
              <a:gd name="connsiteY1255" fmla="*/ 450532 h 2468880"/>
              <a:gd name="connsiteX1256" fmla="*/ 1224916 w 2796541"/>
              <a:gd name="connsiteY1256" fmla="*/ 438150 h 2468880"/>
              <a:gd name="connsiteX1257" fmla="*/ 1234441 w 2796541"/>
              <a:gd name="connsiteY1257" fmla="*/ 2212658 h 2468880"/>
              <a:gd name="connsiteX1258" fmla="*/ 1224916 w 2796541"/>
              <a:gd name="connsiteY1258" fmla="*/ 2218373 h 2468880"/>
              <a:gd name="connsiteX1259" fmla="*/ 1224916 w 2796541"/>
              <a:gd name="connsiteY1259" fmla="*/ 2207895 h 2468880"/>
              <a:gd name="connsiteX1260" fmla="*/ 1239202 w 2796541"/>
              <a:gd name="connsiteY1260" fmla="*/ 2086927 h 2468880"/>
              <a:gd name="connsiteX1261" fmla="*/ 1222057 w 2796541"/>
              <a:gd name="connsiteY1261" fmla="*/ 2096452 h 2468880"/>
              <a:gd name="connsiteX1262" fmla="*/ 1222057 w 2796541"/>
              <a:gd name="connsiteY1262" fmla="*/ 2077402 h 2468880"/>
              <a:gd name="connsiteX1263" fmla="*/ 1241108 w 2796541"/>
              <a:gd name="connsiteY1263" fmla="*/ 570548 h 2468880"/>
              <a:gd name="connsiteX1264" fmla="*/ 1221105 w 2796541"/>
              <a:gd name="connsiteY1264" fmla="*/ 581978 h 2468880"/>
              <a:gd name="connsiteX1265" fmla="*/ 1221105 w 2796541"/>
              <a:gd name="connsiteY1265" fmla="*/ 559118 h 2468880"/>
              <a:gd name="connsiteX1266" fmla="*/ 1245870 w 2796541"/>
              <a:gd name="connsiteY1266" fmla="*/ 1960245 h 2468880"/>
              <a:gd name="connsiteX1267" fmla="*/ 1219200 w 2796541"/>
              <a:gd name="connsiteY1267" fmla="*/ 1975485 h 2468880"/>
              <a:gd name="connsiteX1268" fmla="*/ 1219200 w 2796541"/>
              <a:gd name="connsiteY1268" fmla="*/ 1945005 h 2468880"/>
              <a:gd name="connsiteX1269" fmla="*/ 1245871 w 2796541"/>
              <a:gd name="connsiteY1269" fmla="*/ 697229 h 2468880"/>
              <a:gd name="connsiteX1270" fmla="*/ 1219201 w 2796541"/>
              <a:gd name="connsiteY1270" fmla="*/ 713422 h 2468880"/>
              <a:gd name="connsiteX1271" fmla="*/ 1219201 w 2796541"/>
              <a:gd name="connsiteY1271" fmla="*/ 681037 h 2468880"/>
              <a:gd name="connsiteX1272" fmla="*/ 1250632 w 2796541"/>
              <a:gd name="connsiteY1272" fmla="*/ 1834515 h 2468880"/>
              <a:gd name="connsiteX1273" fmla="*/ 1216342 w 2796541"/>
              <a:gd name="connsiteY1273" fmla="*/ 1854518 h 2468880"/>
              <a:gd name="connsiteX1274" fmla="*/ 1216342 w 2796541"/>
              <a:gd name="connsiteY1274" fmla="*/ 1813560 h 2468880"/>
              <a:gd name="connsiteX1275" fmla="*/ 1250633 w 2796541"/>
              <a:gd name="connsiteY1275" fmla="*/ 822961 h 2468880"/>
              <a:gd name="connsiteX1276" fmla="*/ 1216343 w 2796541"/>
              <a:gd name="connsiteY1276" fmla="*/ 842963 h 2468880"/>
              <a:gd name="connsiteX1277" fmla="*/ 1216343 w 2796541"/>
              <a:gd name="connsiteY1277" fmla="*/ 803911 h 2468880"/>
              <a:gd name="connsiteX1278" fmla="*/ 1254443 w 2796541"/>
              <a:gd name="connsiteY1278" fmla="*/ 949643 h 2468880"/>
              <a:gd name="connsiteX1279" fmla="*/ 1214438 w 2796541"/>
              <a:gd name="connsiteY1279" fmla="*/ 972503 h 2468880"/>
              <a:gd name="connsiteX1280" fmla="*/ 1214438 w 2796541"/>
              <a:gd name="connsiteY1280" fmla="*/ 926783 h 2468880"/>
              <a:gd name="connsiteX1281" fmla="*/ 1256347 w 2796541"/>
              <a:gd name="connsiteY1281" fmla="*/ 1707832 h 2468880"/>
              <a:gd name="connsiteX1282" fmla="*/ 1213485 w 2796541"/>
              <a:gd name="connsiteY1282" fmla="*/ 1732597 h 2468880"/>
              <a:gd name="connsiteX1283" fmla="*/ 1213485 w 2796541"/>
              <a:gd name="connsiteY1283" fmla="*/ 1683067 h 2468880"/>
              <a:gd name="connsiteX1284" fmla="*/ 1258253 w 2796541"/>
              <a:gd name="connsiteY1284" fmla="*/ 1076324 h 2468880"/>
              <a:gd name="connsiteX1285" fmla="*/ 1212533 w 2796541"/>
              <a:gd name="connsiteY1285" fmla="*/ 1102042 h 2468880"/>
              <a:gd name="connsiteX1286" fmla="*/ 1212533 w 2796541"/>
              <a:gd name="connsiteY1286" fmla="*/ 1049654 h 2468880"/>
              <a:gd name="connsiteX1287" fmla="*/ 1260158 w 2796541"/>
              <a:gd name="connsiteY1287" fmla="*/ 1581150 h 2468880"/>
              <a:gd name="connsiteX1288" fmla="*/ 1211580 w 2796541"/>
              <a:gd name="connsiteY1288" fmla="*/ 1609725 h 2468880"/>
              <a:gd name="connsiteX1289" fmla="*/ 1211580 w 2796541"/>
              <a:gd name="connsiteY1289" fmla="*/ 1553528 h 2468880"/>
              <a:gd name="connsiteX1290" fmla="*/ 1260158 w 2796541"/>
              <a:gd name="connsiteY1290" fmla="*/ 1202056 h 2468880"/>
              <a:gd name="connsiteX1291" fmla="*/ 1211580 w 2796541"/>
              <a:gd name="connsiteY1291" fmla="*/ 1230631 h 2468880"/>
              <a:gd name="connsiteX1292" fmla="*/ 1211580 w 2796541"/>
              <a:gd name="connsiteY1292" fmla="*/ 1174433 h 2468880"/>
              <a:gd name="connsiteX1293" fmla="*/ 1262063 w 2796541"/>
              <a:gd name="connsiteY1293" fmla="*/ 1328737 h 2468880"/>
              <a:gd name="connsiteX1294" fmla="*/ 1210628 w 2796541"/>
              <a:gd name="connsiteY1294" fmla="*/ 1358265 h 2468880"/>
              <a:gd name="connsiteX1295" fmla="*/ 1210628 w 2796541"/>
              <a:gd name="connsiteY1295" fmla="*/ 1299210 h 2468880"/>
              <a:gd name="connsiteX1296" fmla="*/ 1263016 w 2796541"/>
              <a:gd name="connsiteY1296" fmla="*/ 1455421 h 2468880"/>
              <a:gd name="connsiteX1297" fmla="*/ 1210628 w 2796541"/>
              <a:gd name="connsiteY1297" fmla="*/ 1484949 h 2468880"/>
              <a:gd name="connsiteX1298" fmla="*/ 1210628 w 2796541"/>
              <a:gd name="connsiteY1298" fmla="*/ 1424941 h 2468880"/>
              <a:gd name="connsiteX1299" fmla="*/ 1264920 w 2796541"/>
              <a:gd name="connsiteY1299" fmla="*/ 254318 h 2468880"/>
              <a:gd name="connsiteX1300" fmla="*/ 1264920 w 2796541"/>
              <a:gd name="connsiteY1300" fmla="*/ 255271 h 2468880"/>
              <a:gd name="connsiteX1301" fmla="*/ 1263967 w 2796541"/>
              <a:gd name="connsiteY1301" fmla="*/ 255271 h 2468880"/>
              <a:gd name="connsiteX1302" fmla="*/ 1265872 w 2796541"/>
              <a:gd name="connsiteY1302" fmla="*/ 2273617 h 2468880"/>
              <a:gd name="connsiteX1303" fmla="*/ 1265872 w 2796541"/>
              <a:gd name="connsiteY1303" fmla="*/ 2278380 h 2468880"/>
              <a:gd name="connsiteX1304" fmla="*/ 1262062 w 2796541"/>
              <a:gd name="connsiteY1304" fmla="*/ 2276474 h 2468880"/>
              <a:gd name="connsiteX1305" fmla="*/ 1266825 w 2796541"/>
              <a:gd name="connsiteY1305" fmla="*/ 377191 h 2468880"/>
              <a:gd name="connsiteX1306" fmla="*/ 1266825 w 2796541"/>
              <a:gd name="connsiteY1306" fmla="*/ 384811 h 2468880"/>
              <a:gd name="connsiteX1307" fmla="*/ 1260158 w 2796541"/>
              <a:gd name="connsiteY1307" fmla="*/ 381001 h 2468880"/>
              <a:gd name="connsiteX1308" fmla="*/ 1268730 w 2796541"/>
              <a:gd name="connsiteY1308" fmla="*/ 2142172 h 2468880"/>
              <a:gd name="connsiteX1309" fmla="*/ 1268730 w 2796541"/>
              <a:gd name="connsiteY1309" fmla="*/ 2157412 h 2468880"/>
              <a:gd name="connsiteX1310" fmla="*/ 1256347 w 2796541"/>
              <a:gd name="connsiteY1310" fmla="*/ 2149792 h 2468880"/>
              <a:gd name="connsiteX1311" fmla="*/ 1269683 w 2796541"/>
              <a:gd name="connsiteY1311" fmla="*/ 499110 h 2468880"/>
              <a:gd name="connsiteX1312" fmla="*/ 1269683 w 2796541"/>
              <a:gd name="connsiteY1312" fmla="*/ 516255 h 2468880"/>
              <a:gd name="connsiteX1313" fmla="*/ 1254443 w 2796541"/>
              <a:gd name="connsiteY1313" fmla="*/ 507683 h 2468880"/>
              <a:gd name="connsiteX1314" fmla="*/ 1270635 w 2796541"/>
              <a:gd name="connsiteY1314" fmla="*/ 2011681 h 2468880"/>
              <a:gd name="connsiteX1315" fmla="*/ 1270635 w 2796541"/>
              <a:gd name="connsiteY1315" fmla="*/ 2035494 h 2468880"/>
              <a:gd name="connsiteX1316" fmla="*/ 1250633 w 2796541"/>
              <a:gd name="connsiteY1316" fmla="*/ 2023111 h 2468880"/>
              <a:gd name="connsiteX1317" fmla="*/ 1272541 w 2796541"/>
              <a:gd name="connsiteY1317" fmla="*/ 621029 h 2468880"/>
              <a:gd name="connsiteX1318" fmla="*/ 1272541 w 2796541"/>
              <a:gd name="connsiteY1318" fmla="*/ 646747 h 2468880"/>
              <a:gd name="connsiteX1319" fmla="*/ 1248728 w 2796541"/>
              <a:gd name="connsiteY1319" fmla="*/ 633412 h 2468880"/>
              <a:gd name="connsiteX1320" fmla="*/ 1274446 w 2796541"/>
              <a:gd name="connsiteY1320" fmla="*/ 742950 h 2468880"/>
              <a:gd name="connsiteX1321" fmla="*/ 1274446 w 2796541"/>
              <a:gd name="connsiteY1321" fmla="*/ 778192 h 2468880"/>
              <a:gd name="connsiteX1322" fmla="*/ 1243966 w 2796541"/>
              <a:gd name="connsiteY1322" fmla="*/ 760095 h 2468880"/>
              <a:gd name="connsiteX1323" fmla="*/ 1274446 w 2796541"/>
              <a:gd name="connsiteY1323" fmla="*/ 1880236 h 2468880"/>
              <a:gd name="connsiteX1324" fmla="*/ 1274446 w 2796541"/>
              <a:gd name="connsiteY1324" fmla="*/ 1914526 h 2468880"/>
              <a:gd name="connsiteX1325" fmla="*/ 1244918 w 2796541"/>
              <a:gd name="connsiteY1325" fmla="*/ 1897381 h 2468880"/>
              <a:gd name="connsiteX1326" fmla="*/ 1276350 w 2796541"/>
              <a:gd name="connsiteY1326" fmla="*/ 865822 h 2468880"/>
              <a:gd name="connsiteX1327" fmla="*/ 1276350 w 2796541"/>
              <a:gd name="connsiteY1327" fmla="*/ 906779 h 2468880"/>
              <a:gd name="connsiteX1328" fmla="*/ 1241108 w 2796541"/>
              <a:gd name="connsiteY1328" fmla="*/ 886777 h 2468880"/>
              <a:gd name="connsiteX1329" fmla="*/ 1277302 w 2796541"/>
              <a:gd name="connsiteY1329" fmla="*/ 1748790 h 2468880"/>
              <a:gd name="connsiteX1330" fmla="*/ 1277302 w 2796541"/>
              <a:gd name="connsiteY1330" fmla="*/ 1792605 h 2468880"/>
              <a:gd name="connsiteX1331" fmla="*/ 1239202 w 2796541"/>
              <a:gd name="connsiteY1331" fmla="*/ 1770698 h 2468880"/>
              <a:gd name="connsiteX1332" fmla="*/ 1278256 w 2796541"/>
              <a:gd name="connsiteY1332" fmla="*/ 988695 h 2468880"/>
              <a:gd name="connsiteX1333" fmla="*/ 1278256 w 2796541"/>
              <a:gd name="connsiteY1333" fmla="*/ 1037273 h 2468880"/>
              <a:gd name="connsiteX1334" fmla="*/ 1236346 w 2796541"/>
              <a:gd name="connsiteY1334" fmla="*/ 1012508 h 2468880"/>
              <a:gd name="connsiteX1335" fmla="*/ 1279207 w 2796541"/>
              <a:gd name="connsiteY1335" fmla="*/ 1618297 h 2468880"/>
              <a:gd name="connsiteX1336" fmla="*/ 1279207 w 2796541"/>
              <a:gd name="connsiteY1336" fmla="*/ 1670685 h 2468880"/>
              <a:gd name="connsiteX1337" fmla="*/ 1233487 w 2796541"/>
              <a:gd name="connsiteY1337" fmla="*/ 1644967 h 2468880"/>
              <a:gd name="connsiteX1338" fmla="*/ 1279208 w 2796541"/>
              <a:gd name="connsiteY1338" fmla="*/ 1112520 h 2468880"/>
              <a:gd name="connsiteX1339" fmla="*/ 1279208 w 2796541"/>
              <a:gd name="connsiteY1339" fmla="*/ 1165860 h 2468880"/>
              <a:gd name="connsiteX1340" fmla="*/ 1233488 w 2796541"/>
              <a:gd name="connsiteY1340" fmla="*/ 1139190 h 2468880"/>
              <a:gd name="connsiteX1341" fmla="*/ 1281112 w 2796541"/>
              <a:gd name="connsiteY1341" fmla="*/ 1489710 h 2468880"/>
              <a:gd name="connsiteX1342" fmla="*/ 1281112 w 2796541"/>
              <a:gd name="connsiteY1342" fmla="*/ 1546860 h 2468880"/>
              <a:gd name="connsiteX1343" fmla="*/ 1231582 w 2796541"/>
              <a:gd name="connsiteY1343" fmla="*/ 1518285 h 2468880"/>
              <a:gd name="connsiteX1344" fmla="*/ 1281113 w 2796541"/>
              <a:gd name="connsiteY1344" fmla="*/ 1362074 h 2468880"/>
              <a:gd name="connsiteX1345" fmla="*/ 1281113 w 2796541"/>
              <a:gd name="connsiteY1345" fmla="*/ 1421129 h 2468880"/>
              <a:gd name="connsiteX1346" fmla="*/ 1230630 w 2796541"/>
              <a:gd name="connsiteY1346" fmla="*/ 1391602 h 2468880"/>
              <a:gd name="connsiteX1347" fmla="*/ 1281113 w 2796541"/>
              <a:gd name="connsiteY1347" fmla="*/ 1237297 h 2468880"/>
              <a:gd name="connsiteX1348" fmla="*/ 1281113 w 2796541"/>
              <a:gd name="connsiteY1348" fmla="*/ 1294447 h 2468880"/>
              <a:gd name="connsiteX1349" fmla="*/ 1231583 w 2796541"/>
              <a:gd name="connsiteY1349" fmla="*/ 1265872 h 2468880"/>
              <a:gd name="connsiteX1350" fmla="*/ 1339215 w 2796541"/>
              <a:gd name="connsiteY1350" fmla="*/ 2276474 h 2468880"/>
              <a:gd name="connsiteX1351" fmla="*/ 1336357 w 2796541"/>
              <a:gd name="connsiteY1351" fmla="*/ 2278379 h 2468880"/>
              <a:gd name="connsiteX1352" fmla="*/ 1336357 w 2796541"/>
              <a:gd name="connsiteY1352" fmla="*/ 2274569 h 2468880"/>
              <a:gd name="connsiteX1353" fmla="*/ 1340168 w 2796541"/>
              <a:gd name="connsiteY1353" fmla="*/ 381000 h 2468880"/>
              <a:gd name="connsiteX1354" fmla="*/ 1336358 w 2796541"/>
              <a:gd name="connsiteY1354" fmla="*/ 383858 h 2468880"/>
              <a:gd name="connsiteX1355" fmla="*/ 1336358 w 2796541"/>
              <a:gd name="connsiteY1355" fmla="*/ 379095 h 2468880"/>
              <a:gd name="connsiteX1356" fmla="*/ 1344931 w 2796541"/>
              <a:gd name="connsiteY1356" fmla="*/ 2149793 h 2468880"/>
              <a:gd name="connsiteX1357" fmla="*/ 1333501 w 2796541"/>
              <a:gd name="connsiteY1357" fmla="*/ 2156460 h 2468880"/>
              <a:gd name="connsiteX1358" fmla="*/ 1333501 w 2796541"/>
              <a:gd name="connsiteY1358" fmla="*/ 2143125 h 2468880"/>
              <a:gd name="connsiteX1359" fmla="*/ 1345884 w 2796541"/>
              <a:gd name="connsiteY1359" fmla="*/ 507682 h 2468880"/>
              <a:gd name="connsiteX1360" fmla="*/ 1333501 w 2796541"/>
              <a:gd name="connsiteY1360" fmla="*/ 515302 h 2468880"/>
              <a:gd name="connsiteX1361" fmla="*/ 1333501 w 2796541"/>
              <a:gd name="connsiteY1361" fmla="*/ 500062 h 2468880"/>
              <a:gd name="connsiteX1362" fmla="*/ 1349692 w 2796541"/>
              <a:gd name="connsiteY1362" fmla="*/ 2023110 h 2468880"/>
              <a:gd name="connsiteX1363" fmla="*/ 1331595 w 2796541"/>
              <a:gd name="connsiteY1363" fmla="*/ 2033587 h 2468880"/>
              <a:gd name="connsiteX1364" fmla="*/ 1331595 w 2796541"/>
              <a:gd name="connsiteY1364" fmla="*/ 2013585 h 2468880"/>
              <a:gd name="connsiteX1365" fmla="*/ 1350646 w 2796541"/>
              <a:gd name="connsiteY1365" fmla="*/ 633413 h 2468880"/>
              <a:gd name="connsiteX1366" fmla="*/ 1330643 w 2796541"/>
              <a:gd name="connsiteY1366" fmla="*/ 645796 h 2468880"/>
              <a:gd name="connsiteX1367" fmla="*/ 1330643 w 2796541"/>
              <a:gd name="connsiteY1367" fmla="*/ 621983 h 2468880"/>
              <a:gd name="connsiteX1368" fmla="*/ 1355408 w 2796541"/>
              <a:gd name="connsiteY1368" fmla="*/ 760094 h 2468880"/>
              <a:gd name="connsiteX1369" fmla="*/ 1327785 w 2796541"/>
              <a:gd name="connsiteY1369" fmla="*/ 776287 h 2468880"/>
              <a:gd name="connsiteX1370" fmla="*/ 1327785 w 2796541"/>
              <a:gd name="connsiteY1370" fmla="*/ 743902 h 2468880"/>
              <a:gd name="connsiteX1371" fmla="*/ 1356360 w 2796541"/>
              <a:gd name="connsiteY1371" fmla="*/ 1897381 h 2468880"/>
              <a:gd name="connsiteX1372" fmla="*/ 1327785 w 2796541"/>
              <a:gd name="connsiteY1372" fmla="*/ 1913573 h 2468880"/>
              <a:gd name="connsiteX1373" fmla="*/ 1327785 w 2796541"/>
              <a:gd name="connsiteY1373" fmla="*/ 1881188 h 2468880"/>
              <a:gd name="connsiteX1374" fmla="*/ 1359218 w 2796541"/>
              <a:gd name="connsiteY1374" fmla="*/ 886777 h 2468880"/>
              <a:gd name="connsiteX1375" fmla="*/ 1326833 w 2796541"/>
              <a:gd name="connsiteY1375" fmla="*/ 904875 h 2468880"/>
              <a:gd name="connsiteX1376" fmla="*/ 1326833 w 2796541"/>
              <a:gd name="connsiteY1376" fmla="*/ 867727 h 2468880"/>
              <a:gd name="connsiteX1377" fmla="*/ 1361121 w 2796541"/>
              <a:gd name="connsiteY1377" fmla="*/ 1770697 h 2468880"/>
              <a:gd name="connsiteX1378" fmla="*/ 1325879 w 2796541"/>
              <a:gd name="connsiteY1378" fmla="*/ 1791652 h 2468880"/>
              <a:gd name="connsiteX1379" fmla="*/ 1325879 w 2796541"/>
              <a:gd name="connsiteY1379" fmla="*/ 1750694 h 2468880"/>
              <a:gd name="connsiteX1380" fmla="*/ 1363029 w 2796541"/>
              <a:gd name="connsiteY1380" fmla="*/ 1012507 h 2468880"/>
              <a:gd name="connsiteX1381" fmla="*/ 1323976 w 2796541"/>
              <a:gd name="connsiteY1381" fmla="*/ 1035367 h 2468880"/>
              <a:gd name="connsiteX1382" fmla="*/ 1323976 w 2796541"/>
              <a:gd name="connsiteY1382" fmla="*/ 990600 h 2468880"/>
              <a:gd name="connsiteX1383" fmla="*/ 1365886 w 2796541"/>
              <a:gd name="connsiteY1383" fmla="*/ 1644968 h 2468880"/>
              <a:gd name="connsiteX1384" fmla="*/ 1323023 w 2796541"/>
              <a:gd name="connsiteY1384" fmla="*/ 1669733 h 2468880"/>
              <a:gd name="connsiteX1385" fmla="*/ 1323023 w 2796541"/>
              <a:gd name="connsiteY1385" fmla="*/ 1619250 h 2468880"/>
              <a:gd name="connsiteX1386" fmla="*/ 1365886 w 2796541"/>
              <a:gd name="connsiteY1386" fmla="*/ 1139191 h 2468880"/>
              <a:gd name="connsiteX1387" fmla="*/ 1323023 w 2796541"/>
              <a:gd name="connsiteY1387" fmla="*/ 1163956 h 2468880"/>
              <a:gd name="connsiteX1388" fmla="*/ 1323023 w 2796541"/>
              <a:gd name="connsiteY1388" fmla="*/ 1114426 h 2468880"/>
              <a:gd name="connsiteX1389" fmla="*/ 1368743 w 2796541"/>
              <a:gd name="connsiteY1389" fmla="*/ 1518286 h 2468880"/>
              <a:gd name="connsiteX1390" fmla="*/ 1322071 w 2796541"/>
              <a:gd name="connsiteY1390" fmla="*/ 1544956 h 2468880"/>
              <a:gd name="connsiteX1391" fmla="*/ 1322071 w 2796541"/>
              <a:gd name="connsiteY1391" fmla="*/ 1491616 h 2468880"/>
              <a:gd name="connsiteX1392" fmla="*/ 1368743 w 2796541"/>
              <a:gd name="connsiteY1392" fmla="*/ 1265873 h 2468880"/>
              <a:gd name="connsiteX1393" fmla="*/ 1322071 w 2796541"/>
              <a:gd name="connsiteY1393" fmla="*/ 1292543 h 2468880"/>
              <a:gd name="connsiteX1394" fmla="*/ 1322071 w 2796541"/>
              <a:gd name="connsiteY1394" fmla="*/ 1238250 h 2468880"/>
              <a:gd name="connsiteX1395" fmla="*/ 1369696 w 2796541"/>
              <a:gd name="connsiteY1395" fmla="*/ 1391603 h 2468880"/>
              <a:gd name="connsiteX1396" fmla="*/ 1321118 w 2796541"/>
              <a:gd name="connsiteY1396" fmla="*/ 1420178 h 2468880"/>
              <a:gd name="connsiteX1397" fmla="*/ 1321118 w 2796541"/>
              <a:gd name="connsiteY1397" fmla="*/ 1363981 h 2468880"/>
              <a:gd name="connsiteX1398" fmla="*/ 1374457 w 2796541"/>
              <a:gd name="connsiteY1398" fmla="*/ 317183 h 2468880"/>
              <a:gd name="connsiteX1399" fmla="*/ 1374457 w 2796541"/>
              <a:gd name="connsiteY1399" fmla="*/ 318135 h 2468880"/>
              <a:gd name="connsiteX1400" fmla="*/ 1373504 w 2796541"/>
              <a:gd name="connsiteY1400" fmla="*/ 318135 h 2468880"/>
              <a:gd name="connsiteX1401" fmla="*/ 1376363 w 2796541"/>
              <a:gd name="connsiteY1401" fmla="*/ 440054 h 2468880"/>
              <a:gd name="connsiteX1402" fmla="*/ 1376363 w 2796541"/>
              <a:gd name="connsiteY1402" fmla="*/ 448627 h 2468880"/>
              <a:gd name="connsiteX1403" fmla="*/ 1369696 w 2796541"/>
              <a:gd name="connsiteY1403" fmla="*/ 444817 h 2468880"/>
              <a:gd name="connsiteX1404" fmla="*/ 1376363 w 2796541"/>
              <a:gd name="connsiteY1404" fmla="*/ 2208848 h 2468880"/>
              <a:gd name="connsiteX1405" fmla="*/ 1376363 w 2796541"/>
              <a:gd name="connsiteY1405" fmla="*/ 2217420 h 2468880"/>
              <a:gd name="connsiteX1406" fmla="*/ 1368743 w 2796541"/>
              <a:gd name="connsiteY1406" fmla="*/ 2212658 h 2468880"/>
              <a:gd name="connsiteX1407" fmla="*/ 1378267 w 2796541"/>
              <a:gd name="connsiteY1407" fmla="*/ 2078355 h 2468880"/>
              <a:gd name="connsiteX1408" fmla="*/ 1378267 w 2796541"/>
              <a:gd name="connsiteY1408" fmla="*/ 2094547 h 2468880"/>
              <a:gd name="connsiteX1409" fmla="*/ 1363979 w 2796541"/>
              <a:gd name="connsiteY1409" fmla="*/ 2086927 h 2468880"/>
              <a:gd name="connsiteX1410" fmla="*/ 1379220 w 2796541"/>
              <a:gd name="connsiteY1410" fmla="*/ 561023 h 2468880"/>
              <a:gd name="connsiteX1411" fmla="*/ 1379220 w 2796541"/>
              <a:gd name="connsiteY1411" fmla="*/ 580073 h 2468880"/>
              <a:gd name="connsiteX1412" fmla="*/ 1363028 w 2796541"/>
              <a:gd name="connsiteY1412" fmla="*/ 570548 h 2468880"/>
              <a:gd name="connsiteX1413" fmla="*/ 1381125 w 2796541"/>
              <a:gd name="connsiteY1413" fmla="*/ 1946910 h 2468880"/>
              <a:gd name="connsiteX1414" fmla="*/ 1381125 w 2796541"/>
              <a:gd name="connsiteY1414" fmla="*/ 1973580 h 2468880"/>
              <a:gd name="connsiteX1415" fmla="*/ 1358265 w 2796541"/>
              <a:gd name="connsiteY1415" fmla="*/ 1960245 h 2468880"/>
              <a:gd name="connsiteX1416" fmla="*/ 1381126 w 2796541"/>
              <a:gd name="connsiteY1416" fmla="*/ 683895 h 2468880"/>
              <a:gd name="connsiteX1417" fmla="*/ 1381126 w 2796541"/>
              <a:gd name="connsiteY1417" fmla="*/ 709613 h 2468880"/>
              <a:gd name="connsiteX1418" fmla="*/ 1359218 w 2796541"/>
              <a:gd name="connsiteY1418" fmla="*/ 697230 h 2468880"/>
              <a:gd name="connsiteX1419" fmla="*/ 1383030 w 2796541"/>
              <a:gd name="connsiteY1419" fmla="*/ 806768 h 2468880"/>
              <a:gd name="connsiteX1420" fmla="*/ 1383030 w 2796541"/>
              <a:gd name="connsiteY1420" fmla="*/ 840106 h 2468880"/>
              <a:gd name="connsiteX1421" fmla="*/ 1354455 w 2796541"/>
              <a:gd name="connsiteY1421" fmla="*/ 822961 h 2468880"/>
              <a:gd name="connsiteX1422" fmla="*/ 1383982 w 2796541"/>
              <a:gd name="connsiteY1422" fmla="*/ 1816417 h 2468880"/>
              <a:gd name="connsiteX1423" fmla="*/ 1383982 w 2796541"/>
              <a:gd name="connsiteY1423" fmla="*/ 1851659 h 2468880"/>
              <a:gd name="connsiteX1424" fmla="*/ 1353502 w 2796541"/>
              <a:gd name="connsiteY1424" fmla="*/ 1834514 h 2468880"/>
              <a:gd name="connsiteX1425" fmla="*/ 1384936 w 2796541"/>
              <a:gd name="connsiteY1425" fmla="*/ 930592 h 2468880"/>
              <a:gd name="connsiteX1426" fmla="*/ 1384936 w 2796541"/>
              <a:gd name="connsiteY1426" fmla="*/ 969644 h 2468880"/>
              <a:gd name="connsiteX1427" fmla="*/ 1351598 w 2796541"/>
              <a:gd name="connsiteY1427" fmla="*/ 949642 h 2468880"/>
              <a:gd name="connsiteX1428" fmla="*/ 1386839 w 2796541"/>
              <a:gd name="connsiteY1428" fmla="*/ 1684972 h 2468880"/>
              <a:gd name="connsiteX1429" fmla="*/ 1386839 w 2796541"/>
              <a:gd name="connsiteY1429" fmla="*/ 1730692 h 2468880"/>
              <a:gd name="connsiteX1430" fmla="*/ 1346834 w 2796541"/>
              <a:gd name="connsiteY1430" fmla="*/ 1707832 h 2468880"/>
              <a:gd name="connsiteX1431" fmla="*/ 1386840 w 2796541"/>
              <a:gd name="connsiteY1431" fmla="*/ 1053465 h 2468880"/>
              <a:gd name="connsiteX1432" fmla="*/ 1386840 w 2796541"/>
              <a:gd name="connsiteY1432" fmla="*/ 1099185 h 2468880"/>
              <a:gd name="connsiteX1433" fmla="*/ 1346835 w 2796541"/>
              <a:gd name="connsiteY1433" fmla="*/ 1076325 h 2468880"/>
              <a:gd name="connsiteX1434" fmla="*/ 1387793 w 2796541"/>
              <a:gd name="connsiteY1434" fmla="*/ 1177291 h 2468880"/>
              <a:gd name="connsiteX1435" fmla="*/ 1387793 w 2796541"/>
              <a:gd name="connsiteY1435" fmla="*/ 1227774 h 2468880"/>
              <a:gd name="connsiteX1436" fmla="*/ 1344930 w 2796541"/>
              <a:gd name="connsiteY1436" fmla="*/ 1202056 h 2468880"/>
              <a:gd name="connsiteX1437" fmla="*/ 1388744 w 2796541"/>
              <a:gd name="connsiteY1437" fmla="*/ 1556385 h 2468880"/>
              <a:gd name="connsiteX1438" fmla="*/ 1388744 w 2796541"/>
              <a:gd name="connsiteY1438" fmla="*/ 1606868 h 2468880"/>
              <a:gd name="connsiteX1439" fmla="*/ 1343977 w 2796541"/>
              <a:gd name="connsiteY1439" fmla="*/ 1581150 h 2468880"/>
              <a:gd name="connsiteX1440" fmla="*/ 1389698 w 2796541"/>
              <a:gd name="connsiteY1440" fmla="*/ 1302067 h 2468880"/>
              <a:gd name="connsiteX1441" fmla="*/ 1389698 w 2796541"/>
              <a:gd name="connsiteY1441" fmla="*/ 1355407 h 2468880"/>
              <a:gd name="connsiteX1442" fmla="*/ 1343026 w 2796541"/>
              <a:gd name="connsiteY1442" fmla="*/ 1328737 h 2468880"/>
              <a:gd name="connsiteX1443" fmla="*/ 1389698 w 2796541"/>
              <a:gd name="connsiteY1443" fmla="*/ 1427798 h 2468880"/>
              <a:gd name="connsiteX1444" fmla="*/ 1389698 w 2796541"/>
              <a:gd name="connsiteY1444" fmla="*/ 1482090 h 2468880"/>
              <a:gd name="connsiteX1445" fmla="*/ 1343026 w 2796541"/>
              <a:gd name="connsiteY1445" fmla="*/ 1455420 h 2468880"/>
              <a:gd name="connsiteX1446" fmla="*/ 1449706 w 2796541"/>
              <a:gd name="connsiteY1446" fmla="*/ 444817 h 2468880"/>
              <a:gd name="connsiteX1447" fmla="*/ 1444943 w 2796541"/>
              <a:gd name="connsiteY1447" fmla="*/ 446723 h 2468880"/>
              <a:gd name="connsiteX1448" fmla="*/ 1444943 w 2796541"/>
              <a:gd name="connsiteY1448" fmla="*/ 441960 h 2468880"/>
              <a:gd name="connsiteX1449" fmla="*/ 1450658 w 2796541"/>
              <a:gd name="connsiteY1449" fmla="*/ 2212658 h 2468880"/>
              <a:gd name="connsiteX1450" fmla="*/ 1444943 w 2796541"/>
              <a:gd name="connsiteY1450" fmla="*/ 2216468 h 2468880"/>
              <a:gd name="connsiteX1451" fmla="*/ 1444943 w 2796541"/>
              <a:gd name="connsiteY1451" fmla="*/ 2209800 h 2468880"/>
              <a:gd name="connsiteX1452" fmla="*/ 1454468 w 2796541"/>
              <a:gd name="connsiteY1452" fmla="*/ 2086928 h 2468880"/>
              <a:gd name="connsiteX1453" fmla="*/ 1443038 w 2796541"/>
              <a:gd name="connsiteY1453" fmla="*/ 2093596 h 2468880"/>
              <a:gd name="connsiteX1454" fmla="*/ 1443038 w 2796541"/>
              <a:gd name="connsiteY1454" fmla="*/ 2079308 h 2468880"/>
              <a:gd name="connsiteX1455" fmla="*/ 1455420 w 2796541"/>
              <a:gd name="connsiteY1455" fmla="*/ 570548 h 2468880"/>
              <a:gd name="connsiteX1456" fmla="*/ 1442085 w 2796541"/>
              <a:gd name="connsiteY1456" fmla="*/ 578168 h 2468880"/>
              <a:gd name="connsiteX1457" fmla="*/ 1442085 w 2796541"/>
              <a:gd name="connsiteY1457" fmla="*/ 562928 h 2468880"/>
              <a:gd name="connsiteX1458" fmla="*/ 1459230 w 2796541"/>
              <a:gd name="connsiteY1458" fmla="*/ 697231 h 2468880"/>
              <a:gd name="connsiteX1459" fmla="*/ 1440180 w 2796541"/>
              <a:gd name="connsiteY1459" fmla="*/ 708661 h 2468880"/>
              <a:gd name="connsiteX1460" fmla="*/ 1440180 w 2796541"/>
              <a:gd name="connsiteY1460" fmla="*/ 685801 h 2468880"/>
              <a:gd name="connsiteX1461" fmla="*/ 1460182 w 2796541"/>
              <a:gd name="connsiteY1461" fmla="*/ 1960245 h 2468880"/>
              <a:gd name="connsiteX1462" fmla="*/ 1440179 w 2796541"/>
              <a:gd name="connsiteY1462" fmla="*/ 1972627 h 2468880"/>
              <a:gd name="connsiteX1463" fmla="*/ 1440179 w 2796541"/>
              <a:gd name="connsiteY1463" fmla="*/ 1947862 h 2468880"/>
              <a:gd name="connsiteX1464" fmla="*/ 1463993 w 2796541"/>
              <a:gd name="connsiteY1464" fmla="*/ 822961 h 2468880"/>
              <a:gd name="connsiteX1465" fmla="*/ 1438276 w 2796541"/>
              <a:gd name="connsiteY1465" fmla="*/ 838200 h 2468880"/>
              <a:gd name="connsiteX1466" fmla="*/ 1438276 w 2796541"/>
              <a:gd name="connsiteY1466" fmla="*/ 808673 h 2468880"/>
              <a:gd name="connsiteX1467" fmla="*/ 1465898 w 2796541"/>
              <a:gd name="connsiteY1467" fmla="*/ 1834515 h 2468880"/>
              <a:gd name="connsiteX1468" fmla="*/ 1437323 w 2796541"/>
              <a:gd name="connsiteY1468" fmla="*/ 1850708 h 2468880"/>
              <a:gd name="connsiteX1469" fmla="*/ 1437323 w 2796541"/>
              <a:gd name="connsiteY1469" fmla="*/ 1817370 h 2468880"/>
              <a:gd name="connsiteX1470" fmla="*/ 1466851 w 2796541"/>
              <a:gd name="connsiteY1470" fmla="*/ 949643 h 2468880"/>
              <a:gd name="connsiteX1471" fmla="*/ 1436371 w 2796541"/>
              <a:gd name="connsiteY1471" fmla="*/ 967740 h 2468880"/>
              <a:gd name="connsiteX1472" fmla="*/ 1436371 w 2796541"/>
              <a:gd name="connsiteY1472" fmla="*/ 931545 h 2468880"/>
              <a:gd name="connsiteX1473" fmla="*/ 1471612 w 2796541"/>
              <a:gd name="connsiteY1473" fmla="*/ 1707832 h 2468880"/>
              <a:gd name="connsiteX1474" fmla="*/ 1434465 w 2796541"/>
              <a:gd name="connsiteY1474" fmla="*/ 1728787 h 2468880"/>
              <a:gd name="connsiteX1475" fmla="*/ 1434465 w 2796541"/>
              <a:gd name="connsiteY1475" fmla="*/ 1685924 h 2468880"/>
              <a:gd name="connsiteX1476" fmla="*/ 1471613 w 2796541"/>
              <a:gd name="connsiteY1476" fmla="*/ 1076325 h 2468880"/>
              <a:gd name="connsiteX1477" fmla="*/ 1434466 w 2796541"/>
              <a:gd name="connsiteY1477" fmla="*/ 1097280 h 2468880"/>
              <a:gd name="connsiteX1478" fmla="*/ 1434466 w 2796541"/>
              <a:gd name="connsiteY1478" fmla="*/ 1054417 h 2468880"/>
              <a:gd name="connsiteX1479" fmla="*/ 1473518 w 2796541"/>
              <a:gd name="connsiteY1479" fmla="*/ 1202055 h 2468880"/>
              <a:gd name="connsiteX1480" fmla="*/ 1433513 w 2796541"/>
              <a:gd name="connsiteY1480" fmla="*/ 1225868 h 2468880"/>
              <a:gd name="connsiteX1481" fmla="*/ 1433513 w 2796541"/>
              <a:gd name="connsiteY1481" fmla="*/ 1179195 h 2468880"/>
              <a:gd name="connsiteX1482" fmla="*/ 1474469 w 2796541"/>
              <a:gd name="connsiteY1482" fmla="*/ 1581150 h 2468880"/>
              <a:gd name="connsiteX1483" fmla="*/ 1432559 w 2796541"/>
              <a:gd name="connsiteY1483" fmla="*/ 1604962 h 2468880"/>
              <a:gd name="connsiteX1484" fmla="*/ 1432559 w 2796541"/>
              <a:gd name="connsiteY1484" fmla="*/ 1557337 h 2468880"/>
              <a:gd name="connsiteX1485" fmla="*/ 1476375 w 2796541"/>
              <a:gd name="connsiteY1485" fmla="*/ 1455419 h 2468880"/>
              <a:gd name="connsiteX1486" fmla="*/ 1431607 w 2796541"/>
              <a:gd name="connsiteY1486" fmla="*/ 1480185 h 2468880"/>
              <a:gd name="connsiteX1487" fmla="*/ 1431608 w 2796541"/>
              <a:gd name="connsiteY1487" fmla="*/ 1429702 h 2468880"/>
              <a:gd name="connsiteX1488" fmla="*/ 1476375 w 2796541"/>
              <a:gd name="connsiteY1488" fmla="*/ 1328737 h 2468880"/>
              <a:gd name="connsiteX1489" fmla="*/ 1431608 w 2796541"/>
              <a:gd name="connsiteY1489" fmla="*/ 1354455 h 2468880"/>
              <a:gd name="connsiteX1490" fmla="*/ 1431608 w 2796541"/>
              <a:gd name="connsiteY1490" fmla="*/ 1303020 h 2468880"/>
              <a:gd name="connsiteX1491" fmla="*/ 1483996 w 2796541"/>
              <a:gd name="connsiteY1491" fmla="*/ 380047 h 2468880"/>
              <a:gd name="connsiteX1492" fmla="*/ 1483996 w 2796541"/>
              <a:gd name="connsiteY1492" fmla="*/ 381952 h 2468880"/>
              <a:gd name="connsiteX1493" fmla="*/ 1482091 w 2796541"/>
              <a:gd name="connsiteY1493" fmla="*/ 381000 h 2468880"/>
              <a:gd name="connsiteX1494" fmla="*/ 1483996 w 2796541"/>
              <a:gd name="connsiteY1494" fmla="*/ 2275523 h 2468880"/>
              <a:gd name="connsiteX1495" fmla="*/ 1483996 w 2796541"/>
              <a:gd name="connsiteY1495" fmla="*/ 2277428 h 2468880"/>
              <a:gd name="connsiteX1496" fmla="*/ 1482091 w 2796541"/>
              <a:gd name="connsiteY1496" fmla="*/ 2276475 h 2468880"/>
              <a:gd name="connsiteX1497" fmla="*/ 1485899 w 2796541"/>
              <a:gd name="connsiteY1497" fmla="*/ 2145030 h 2468880"/>
              <a:gd name="connsiteX1498" fmla="*/ 1485899 w 2796541"/>
              <a:gd name="connsiteY1498" fmla="*/ 2154555 h 2468880"/>
              <a:gd name="connsiteX1499" fmla="*/ 1477327 w 2796541"/>
              <a:gd name="connsiteY1499" fmla="*/ 2149793 h 2468880"/>
              <a:gd name="connsiteX1500" fmla="*/ 1485900 w 2796541"/>
              <a:gd name="connsiteY1500" fmla="*/ 501967 h 2468880"/>
              <a:gd name="connsiteX1501" fmla="*/ 1485900 w 2796541"/>
              <a:gd name="connsiteY1501" fmla="*/ 512445 h 2468880"/>
              <a:gd name="connsiteX1502" fmla="*/ 1477328 w 2796541"/>
              <a:gd name="connsiteY1502" fmla="*/ 507682 h 2468880"/>
              <a:gd name="connsiteX1503" fmla="*/ 1487805 w 2796541"/>
              <a:gd name="connsiteY1503" fmla="*/ 2015490 h 2468880"/>
              <a:gd name="connsiteX1504" fmla="*/ 1487805 w 2796541"/>
              <a:gd name="connsiteY1504" fmla="*/ 2031682 h 2468880"/>
              <a:gd name="connsiteX1505" fmla="*/ 1473517 w 2796541"/>
              <a:gd name="connsiteY1505" fmla="*/ 2023110 h 2468880"/>
              <a:gd name="connsiteX1506" fmla="*/ 1488758 w 2796541"/>
              <a:gd name="connsiteY1506" fmla="*/ 624840 h 2468880"/>
              <a:gd name="connsiteX1507" fmla="*/ 1488758 w 2796541"/>
              <a:gd name="connsiteY1507" fmla="*/ 642938 h 2468880"/>
              <a:gd name="connsiteX1508" fmla="*/ 1472566 w 2796541"/>
              <a:gd name="connsiteY1508" fmla="*/ 633413 h 2468880"/>
              <a:gd name="connsiteX1509" fmla="*/ 1490663 w 2796541"/>
              <a:gd name="connsiteY1509" fmla="*/ 747713 h 2468880"/>
              <a:gd name="connsiteX1510" fmla="*/ 1490663 w 2796541"/>
              <a:gd name="connsiteY1510" fmla="*/ 773430 h 2468880"/>
              <a:gd name="connsiteX1511" fmla="*/ 1468755 w 2796541"/>
              <a:gd name="connsiteY1511" fmla="*/ 760095 h 2468880"/>
              <a:gd name="connsiteX1512" fmla="*/ 1491616 w 2796541"/>
              <a:gd name="connsiteY1512" fmla="*/ 1883093 h 2468880"/>
              <a:gd name="connsiteX1513" fmla="*/ 1491616 w 2796541"/>
              <a:gd name="connsiteY1513" fmla="*/ 1911668 h 2468880"/>
              <a:gd name="connsiteX1514" fmla="*/ 1466851 w 2796541"/>
              <a:gd name="connsiteY1514" fmla="*/ 1897381 h 2468880"/>
              <a:gd name="connsiteX1515" fmla="*/ 1492568 w 2796541"/>
              <a:gd name="connsiteY1515" fmla="*/ 870586 h 2468880"/>
              <a:gd name="connsiteX1516" fmla="*/ 1492568 w 2796541"/>
              <a:gd name="connsiteY1516" fmla="*/ 902018 h 2468880"/>
              <a:gd name="connsiteX1517" fmla="*/ 1464946 w 2796541"/>
              <a:gd name="connsiteY1517" fmla="*/ 886778 h 2468880"/>
              <a:gd name="connsiteX1518" fmla="*/ 1493520 w 2796541"/>
              <a:gd name="connsiteY1518" fmla="*/ 1752599 h 2468880"/>
              <a:gd name="connsiteX1519" fmla="*/ 1493520 w 2796541"/>
              <a:gd name="connsiteY1519" fmla="*/ 1788794 h 2468880"/>
              <a:gd name="connsiteX1520" fmla="*/ 1462087 w 2796541"/>
              <a:gd name="connsiteY1520" fmla="*/ 1770697 h 2468880"/>
              <a:gd name="connsiteX1521" fmla="*/ 1494473 w 2796541"/>
              <a:gd name="connsiteY1521" fmla="*/ 993457 h 2468880"/>
              <a:gd name="connsiteX1522" fmla="*/ 1494473 w 2796541"/>
              <a:gd name="connsiteY1522" fmla="*/ 1032510 h 2468880"/>
              <a:gd name="connsiteX1523" fmla="*/ 1460183 w 2796541"/>
              <a:gd name="connsiteY1523" fmla="*/ 1012507 h 2468880"/>
              <a:gd name="connsiteX1524" fmla="*/ 1495425 w 2796541"/>
              <a:gd name="connsiteY1524" fmla="*/ 1117283 h 2468880"/>
              <a:gd name="connsiteX1525" fmla="*/ 1495425 w 2796541"/>
              <a:gd name="connsiteY1525" fmla="*/ 1161098 h 2468880"/>
              <a:gd name="connsiteX1526" fmla="*/ 1458278 w 2796541"/>
              <a:gd name="connsiteY1526" fmla="*/ 1139191 h 2468880"/>
              <a:gd name="connsiteX1527" fmla="*/ 1496378 w 2796541"/>
              <a:gd name="connsiteY1527" fmla="*/ 1622107 h 2468880"/>
              <a:gd name="connsiteX1528" fmla="*/ 1496378 w 2796541"/>
              <a:gd name="connsiteY1528" fmla="*/ 1666874 h 2468880"/>
              <a:gd name="connsiteX1529" fmla="*/ 1457325 w 2796541"/>
              <a:gd name="connsiteY1529" fmla="*/ 1644967 h 2468880"/>
              <a:gd name="connsiteX1530" fmla="*/ 1497331 w 2796541"/>
              <a:gd name="connsiteY1530" fmla="*/ 1493520 h 2468880"/>
              <a:gd name="connsiteX1531" fmla="*/ 1497331 w 2796541"/>
              <a:gd name="connsiteY1531" fmla="*/ 1543050 h 2468880"/>
              <a:gd name="connsiteX1532" fmla="*/ 1455421 w 2796541"/>
              <a:gd name="connsiteY1532" fmla="*/ 1518285 h 2468880"/>
              <a:gd name="connsiteX1533" fmla="*/ 1497331 w 2796541"/>
              <a:gd name="connsiteY1533" fmla="*/ 1366838 h 2468880"/>
              <a:gd name="connsiteX1534" fmla="*/ 1497331 w 2796541"/>
              <a:gd name="connsiteY1534" fmla="*/ 1416368 h 2468880"/>
              <a:gd name="connsiteX1535" fmla="*/ 1454468 w 2796541"/>
              <a:gd name="connsiteY1535" fmla="*/ 1391603 h 2468880"/>
              <a:gd name="connsiteX1536" fmla="*/ 1497331 w 2796541"/>
              <a:gd name="connsiteY1536" fmla="*/ 1242061 h 2468880"/>
              <a:gd name="connsiteX1537" fmla="*/ 1497331 w 2796541"/>
              <a:gd name="connsiteY1537" fmla="*/ 1289686 h 2468880"/>
              <a:gd name="connsiteX1538" fmla="*/ 1455421 w 2796541"/>
              <a:gd name="connsiteY1538" fmla="*/ 1265874 h 2468880"/>
              <a:gd name="connsiteX1539" fmla="*/ 1556385 w 2796541"/>
              <a:gd name="connsiteY1539" fmla="*/ 2276475 h 2468880"/>
              <a:gd name="connsiteX1540" fmla="*/ 1555433 w 2796541"/>
              <a:gd name="connsiteY1540" fmla="*/ 2276475 h 2468880"/>
              <a:gd name="connsiteX1541" fmla="*/ 1555433 w 2796541"/>
              <a:gd name="connsiteY1541" fmla="*/ 2275523 h 2468880"/>
              <a:gd name="connsiteX1542" fmla="*/ 1561147 w 2796541"/>
              <a:gd name="connsiteY1542" fmla="*/ 2149792 h 2468880"/>
              <a:gd name="connsiteX1543" fmla="*/ 1553527 w 2796541"/>
              <a:gd name="connsiteY1543" fmla="*/ 2153602 h 2468880"/>
              <a:gd name="connsiteX1544" fmla="*/ 1553527 w 2796541"/>
              <a:gd name="connsiteY1544" fmla="*/ 2145982 h 2468880"/>
              <a:gd name="connsiteX1545" fmla="*/ 1561148 w 2796541"/>
              <a:gd name="connsiteY1545" fmla="*/ 507683 h 2468880"/>
              <a:gd name="connsiteX1546" fmla="*/ 1553528 w 2796541"/>
              <a:gd name="connsiteY1546" fmla="*/ 511493 h 2468880"/>
              <a:gd name="connsiteX1547" fmla="*/ 1553528 w 2796541"/>
              <a:gd name="connsiteY1547" fmla="*/ 503873 h 2468880"/>
              <a:gd name="connsiteX1548" fmla="*/ 1564957 w 2796541"/>
              <a:gd name="connsiteY1548" fmla="*/ 2023110 h 2468880"/>
              <a:gd name="connsiteX1549" fmla="*/ 1551622 w 2796541"/>
              <a:gd name="connsiteY1549" fmla="*/ 2031682 h 2468880"/>
              <a:gd name="connsiteX1550" fmla="*/ 1551622 w 2796541"/>
              <a:gd name="connsiteY1550" fmla="*/ 2015490 h 2468880"/>
              <a:gd name="connsiteX1551" fmla="*/ 1564958 w 2796541"/>
              <a:gd name="connsiteY1551" fmla="*/ 633413 h 2468880"/>
              <a:gd name="connsiteX1552" fmla="*/ 1551623 w 2796541"/>
              <a:gd name="connsiteY1552" fmla="*/ 641033 h 2468880"/>
              <a:gd name="connsiteX1553" fmla="*/ 1551623 w 2796541"/>
              <a:gd name="connsiteY1553" fmla="*/ 626745 h 2468880"/>
              <a:gd name="connsiteX1554" fmla="*/ 1568768 w 2796541"/>
              <a:gd name="connsiteY1554" fmla="*/ 760096 h 2468880"/>
              <a:gd name="connsiteX1555" fmla="*/ 1549718 w 2796541"/>
              <a:gd name="connsiteY1555" fmla="*/ 771526 h 2468880"/>
              <a:gd name="connsiteX1556" fmla="*/ 1549718 w 2796541"/>
              <a:gd name="connsiteY1556" fmla="*/ 748666 h 2468880"/>
              <a:gd name="connsiteX1557" fmla="*/ 1570673 w 2796541"/>
              <a:gd name="connsiteY1557" fmla="*/ 1897380 h 2468880"/>
              <a:gd name="connsiteX1558" fmla="*/ 1548766 w 2796541"/>
              <a:gd name="connsiteY1558" fmla="*/ 1909762 h 2468880"/>
              <a:gd name="connsiteX1559" fmla="*/ 1548766 w 2796541"/>
              <a:gd name="connsiteY1559" fmla="*/ 1884045 h 2468880"/>
              <a:gd name="connsiteX1560" fmla="*/ 1572578 w 2796541"/>
              <a:gd name="connsiteY1560" fmla="*/ 886779 h 2468880"/>
              <a:gd name="connsiteX1561" fmla="*/ 1547813 w 2796541"/>
              <a:gd name="connsiteY1561" fmla="*/ 901066 h 2468880"/>
              <a:gd name="connsiteX1562" fmla="*/ 1547813 w 2796541"/>
              <a:gd name="connsiteY1562" fmla="*/ 872491 h 2468880"/>
              <a:gd name="connsiteX1563" fmla="*/ 1575435 w 2796541"/>
              <a:gd name="connsiteY1563" fmla="*/ 1770698 h 2468880"/>
              <a:gd name="connsiteX1564" fmla="*/ 1546860 w 2796541"/>
              <a:gd name="connsiteY1564" fmla="*/ 1787844 h 2468880"/>
              <a:gd name="connsiteX1565" fmla="*/ 1546860 w 2796541"/>
              <a:gd name="connsiteY1565" fmla="*/ 1754506 h 2468880"/>
              <a:gd name="connsiteX1566" fmla="*/ 1576388 w 2796541"/>
              <a:gd name="connsiteY1566" fmla="*/ 1012507 h 2468880"/>
              <a:gd name="connsiteX1567" fmla="*/ 1545908 w 2796541"/>
              <a:gd name="connsiteY1567" fmla="*/ 1030604 h 2468880"/>
              <a:gd name="connsiteX1568" fmla="*/ 1545908 w 2796541"/>
              <a:gd name="connsiteY1568" fmla="*/ 995362 h 2468880"/>
              <a:gd name="connsiteX1569" fmla="*/ 1579245 w 2796541"/>
              <a:gd name="connsiteY1569" fmla="*/ 1139189 h 2468880"/>
              <a:gd name="connsiteX1570" fmla="*/ 1544955 w 2796541"/>
              <a:gd name="connsiteY1570" fmla="*/ 1159192 h 2468880"/>
              <a:gd name="connsiteX1571" fmla="*/ 1544955 w 2796541"/>
              <a:gd name="connsiteY1571" fmla="*/ 1119187 h 2468880"/>
              <a:gd name="connsiteX1572" fmla="*/ 1580198 w 2796541"/>
              <a:gd name="connsiteY1572" fmla="*/ 1644968 h 2468880"/>
              <a:gd name="connsiteX1573" fmla="*/ 1544003 w 2796541"/>
              <a:gd name="connsiteY1573" fmla="*/ 1665923 h 2468880"/>
              <a:gd name="connsiteX1574" fmla="*/ 1544003 w 2796541"/>
              <a:gd name="connsiteY1574" fmla="*/ 1624013 h 2468880"/>
              <a:gd name="connsiteX1575" fmla="*/ 1582104 w 2796541"/>
              <a:gd name="connsiteY1575" fmla="*/ 1265872 h 2468880"/>
              <a:gd name="connsiteX1576" fmla="*/ 1543051 w 2796541"/>
              <a:gd name="connsiteY1576" fmla="*/ 1287780 h 2468880"/>
              <a:gd name="connsiteX1577" fmla="*/ 1543051 w 2796541"/>
              <a:gd name="connsiteY1577" fmla="*/ 1243012 h 2468880"/>
              <a:gd name="connsiteX1578" fmla="*/ 1583056 w 2796541"/>
              <a:gd name="connsiteY1578" fmla="*/ 1518285 h 2468880"/>
              <a:gd name="connsiteX1579" fmla="*/ 1543051 w 2796541"/>
              <a:gd name="connsiteY1579" fmla="*/ 1541145 h 2468880"/>
              <a:gd name="connsiteX1580" fmla="*/ 1543051 w 2796541"/>
              <a:gd name="connsiteY1580" fmla="*/ 1495425 h 2468880"/>
              <a:gd name="connsiteX1581" fmla="*/ 1583056 w 2796541"/>
              <a:gd name="connsiteY1581" fmla="*/ 1391603 h 2468880"/>
              <a:gd name="connsiteX1582" fmla="*/ 1543051 w 2796541"/>
              <a:gd name="connsiteY1582" fmla="*/ 1415415 h 2468880"/>
              <a:gd name="connsiteX1583" fmla="*/ 1543051 w 2796541"/>
              <a:gd name="connsiteY1583" fmla="*/ 1368743 h 2468880"/>
              <a:gd name="connsiteX1584" fmla="*/ 1593533 w 2796541"/>
              <a:gd name="connsiteY1584" fmla="*/ 442912 h 2468880"/>
              <a:gd name="connsiteX1585" fmla="*/ 1593533 w 2796541"/>
              <a:gd name="connsiteY1585" fmla="*/ 445769 h 2468880"/>
              <a:gd name="connsiteX1586" fmla="*/ 1591628 w 2796541"/>
              <a:gd name="connsiteY1586" fmla="*/ 444817 h 2468880"/>
              <a:gd name="connsiteX1587" fmla="*/ 1593533 w 2796541"/>
              <a:gd name="connsiteY1587" fmla="*/ 2210753 h 2468880"/>
              <a:gd name="connsiteX1588" fmla="*/ 1593533 w 2796541"/>
              <a:gd name="connsiteY1588" fmla="*/ 2215516 h 2468880"/>
              <a:gd name="connsiteX1589" fmla="*/ 1589723 w 2796541"/>
              <a:gd name="connsiteY1589" fmla="*/ 2212658 h 2468880"/>
              <a:gd name="connsiteX1590" fmla="*/ 1595437 w 2796541"/>
              <a:gd name="connsiteY1590" fmla="*/ 2081212 h 2468880"/>
              <a:gd name="connsiteX1591" fmla="*/ 1595437 w 2796541"/>
              <a:gd name="connsiteY1591" fmla="*/ 2092642 h 2468880"/>
              <a:gd name="connsiteX1592" fmla="*/ 1585912 w 2796541"/>
              <a:gd name="connsiteY1592" fmla="*/ 2086927 h 2468880"/>
              <a:gd name="connsiteX1593" fmla="*/ 1595438 w 2796541"/>
              <a:gd name="connsiteY1593" fmla="*/ 565785 h 2468880"/>
              <a:gd name="connsiteX1594" fmla="*/ 1595438 w 2796541"/>
              <a:gd name="connsiteY1594" fmla="*/ 576262 h 2468880"/>
              <a:gd name="connsiteX1595" fmla="*/ 1586866 w 2796541"/>
              <a:gd name="connsiteY1595" fmla="*/ 570548 h 2468880"/>
              <a:gd name="connsiteX1596" fmla="*/ 1597343 w 2796541"/>
              <a:gd name="connsiteY1596" fmla="*/ 688658 h 2468880"/>
              <a:gd name="connsiteX1597" fmla="*/ 1597343 w 2796541"/>
              <a:gd name="connsiteY1597" fmla="*/ 705803 h 2468880"/>
              <a:gd name="connsiteX1598" fmla="*/ 1583055 w 2796541"/>
              <a:gd name="connsiteY1598" fmla="*/ 697231 h 2468880"/>
              <a:gd name="connsiteX1599" fmla="*/ 1598295 w 2796541"/>
              <a:gd name="connsiteY1599" fmla="*/ 1949767 h 2468880"/>
              <a:gd name="connsiteX1600" fmla="*/ 1598295 w 2796541"/>
              <a:gd name="connsiteY1600" fmla="*/ 1970722 h 2468880"/>
              <a:gd name="connsiteX1601" fmla="*/ 1580197 w 2796541"/>
              <a:gd name="connsiteY1601" fmla="*/ 1960244 h 2468880"/>
              <a:gd name="connsiteX1602" fmla="*/ 1599248 w 2796541"/>
              <a:gd name="connsiteY1602" fmla="*/ 811530 h 2468880"/>
              <a:gd name="connsiteX1603" fmla="*/ 1599248 w 2796541"/>
              <a:gd name="connsiteY1603" fmla="*/ 835343 h 2468880"/>
              <a:gd name="connsiteX1604" fmla="*/ 1578293 w 2796541"/>
              <a:gd name="connsiteY1604" fmla="*/ 822960 h 2468880"/>
              <a:gd name="connsiteX1605" fmla="*/ 1601152 w 2796541"/>
              <a:gd name="connsiteY1605" fmla="*/ 1820227 h 2468880"/>
              <a:gd name="connsiteX1606" fmla="*/ 1601152 w 2796541"/>
              <a:gd name="connsiteY1606" fmla="*/ 1847849 h 2468880"/>
              <a:gd name="connsiteX1607" fmla="*/ 1576387 w 2796541"/>
              <a:gd name="connsiteY1607" fmla="*/ 1834515 h 2468880"/>
              <a:gd name="connsiteX1608" fmla="*/ 1601153 w 2796541"/>
              <a:gd name="connsiteY1608" fmla="*/ 934403 h 2468880"/>
              <a:gd name="connsiteX1609" fmla="*/ 1601153 w 2796541"/>
              <a:gd name="connsiteY1609" fmla="*/ 964883 h 2468880"/>
              <a:gd name="connsiteX1610" fmla="*/ 1575435 w 2796541"/>
              <a:gd name="connsiteY1610" fmla="*/ 949643 h 2468880"/>
              <a:gd name="connsiteX1611" fmla="*/ 1603059 w 2796541"/>
              <a:gd name="connsiteY1611" fmla="*/ 1058227 h 2468880"/>
              <a:gd name="connsiteX1612" fmla="*/ 1603059 w 2796541"/>
              <a:gd name="connsiteY1612" fmla="*/ 1094422 h 2468880"/>
              <a:gd name="connsiteX1613" fmla="*/ 1571626 w 2796541"/>
              <a:gd name="connsiteY1613" fmla="*/ 1076325 h 2468880"/>
              <a:gd name="connsiteX1614" fmla="*/ 1604010 w 2796541"/>
              <a:gd name="connsiteY1614" fmla="*/ 1182052 h 2468880"/>
              <a:gd name="connsiteX1615" fmla="*/ 1604010 w 2796541"/>
              <a:gd name="connsiteY1615" fmla="*/ 1223010 h 2468880"/>
              <a:gd name="connsiteX1616" fmla="*/ 1568768 w 2796541"/>
              <a:gd name="connsiteY1616" fmla="*/ 1202055 h 2468880"/>
              <a:gd name="connsiteX1617" fmla="*/ 1604010 w 2796541"/>
              <a:gd name="connsiteY1617" fmla="*/ 1688782 h 2468880"/>
              <a:gd name="connsiteX1618" fmla="*/ 1604010 w 2796541"/>
              <a:gd name="connsiteY1618" fmla="*/ 1726882 h 2468880"/>
              <a:gd name="connsiteX1619" fmla="*/ 1570672 w 2796541"/>
              <a:gd name="connsiteY1619" fmla="*/ 1707832 h 2468880"/>
              <a:gd name="connsiteX1620" fmla="*/ 1604962 w 2796541"/>
              <a:gd name="connsiteY1620" fmla="*/ 1560194 h 2468880"/>
              <a:gd name="connsiteX1621" fmla="*/ 1604962 w 2796541"/>
              <a:gd name="connsiteY1621" fmla="*/ 1603057 h 2468880"/>
              <a:gd name="connsiteX1622" fmla="*/ 1567815 w 2796541"/>
              <a:gd name="connsiteY1622" fmla="*/ 1581149 h 2468880"/>
              <a:gd name="connsiteX1623" fmla="*/ 1605915 w 2796541"/>
              <a:gd name="connsiteY1623" fmla="*/ 1432560 h 2468880"/>
              <a:gd name="connsiteX1624" fmla="*/ 1605914 w 2796541"/>
              <a:gd name="connsiteY1624" fmla="*/ 1478280 h 2468880"/>
              <a:gd name="connsiteX1625" fmla="*/ 1565910 w 2796541"/>
              <a:gd name="connsiteY1625" fmla="*/ 1455420 h 2468880"/>
              <a:gd name="connsiteX1626" fmla="*/ 1605916 w 2796541"/>
              <a:gd name="connsiteY1626" fmla="*/ 1305878 h 2468880"/>
              <a:gd name="connsiteX1627" fmla="*/ 1605916 w 2796541"/>
              <a:gd name="connsiteY1627" fmla="*/ 1351598 h 2468880"/>
              <a:gd name="connsiteX1628" fmla="*/ 1566863 w 2796541"/>
              <a:gd name="connsiteY1628" fmla="*/ 1328738 h 2468880"/>
              <a:gd name="connsiteX1629" fmla="*/ 1665923 w 2796541"/>
              <a:gd name="connsiteY1629" fmla="*/ 444818 h 2468880"/>
              <a:gd name="connsiteX1630" fmla="*/ 1664971 w 2796541"/>
              <a:gd name="connsiteY1630" fmla="*/ 444818 h 2468880"/>
              <a:gd name="connsiteX1631" fmla="*/ 1664971 w 2796541"/>
              <a:gd name="connsiteY1631" fmla="*/ 443866 h 2468880"/>
              <a:gd name="connsiteX1632" fmla="*/ 1667829 w 2796541"/>
              <a:gd name="connsiteY1632" fmla="*/ 2212658 h 2468880"/>
              <a:gd name="connsiteX1633" fmla="*/ 1664971 w 2796541"/>
              <a:gd name="connsiteY1633" fmla="*/ 2214563 h 2468880"/>
              <a:gd name="connsiteX1634" fmla="*/ 1664971 w 2796541"/>
              <a:gd name="connsiteY1634" fmla="*/ 2211706 h 2468880"/>
              <a:gd name="connsiteX1635" fmla="*/ 1669733 w 2796541"/>
              <a:gd name="connsiteY1635" fmla="*/ 570548 h 2468880"/>
              <a:gd name="connsiteX1636" fmla="*/ 1663066 w 2796541"/>
              <a:gd name="connsiteY1636" fmla="*/ 574358 h 2468880"/>
              <a:gd name="connsiteX1637" fmla="*/ 1663066 w 2796541"/>
              <a:gd name="connsiteY1637" fmla="*/ 566738 h 2468880"/>
              <a:gd name="connsiteX1638" fmla="*/ 1670686 w 2796541"/>
              <a:gd name="connsiteY1638" fmla="*/ 2086929 h 2468880"/>
              <a:gd name="connsiteX1639" fmla="*/ 1663066 w 2796541"/>
              <a:gd name="connsiteY1639" fmla="*/ 2091691 h 2468880"/>
              <a:gd name="connsiteX1640" fmla="*/ 1663066 w 2796541"/>
              <a:gd name="connsiteY1640" fmla="*/ 2082166 h 2468880"/>
              <a:gd name="connsiteX1641" fmla="*/ 1673543 w 2796541"/>
              <a:gd name="connsiteY1641" fmla="*/ 697230 h 2468880"/>
              <a:gd name="connsiteX1642" fmla="*/ 1661160 w 2796541"/>
              <a:gd name="connsiteY1642" fmla="*/ 703898 h 2468880"/>
              <a:gd name="connsiteX1643" fmla="*/ 1661160 w 2796541"/>
              <a:gd name="connsiteY1643" fmla="*/ 689610 h 2468880"/>
              <a:gd name="connsiteX1644" fmla="*/ 1675448 w 2796541"/>
              <a:gd name="connsiteY1644" fmla="*/ 1960245 h 2468880"/>
              <a:gd name="connsiteX1645" fmla="*/ 1660208 w 2796541"/>
              <a:gd name="connsiteY1645" fmla="*/ 1968818 h 2468880"/>
              <a:gd name="connsiteX1646" fmla="*/ 1660208 w 2796541"/>
              <a:gd name="connsiteY1646" fmla="*/ 1951673 h 2468880"/>
              <a:gd name="connsiteX1647" fmla="*/ 1677353 w 2796541"/>
              <a:gd name="connsiteY1647" fmla="*/ 822960 h 2468880"/>
              <a:gd name="connsiteX1648" fmla="*/ 1659255 w 2796541"/>
              <a:gd name="connsiteY1648" fmla="*/ 833437 h 2468880"/>
              <a:gd name="connsiteX1649" fmla="*/ 1659255 w 2796541"/>
              <a:gd name="connsiteY1649" fmla="*/ 813435 h 2468880"/>
              <a:gd name="connsiteX1650" fmla="*/ 1680210 w 2796541"/>
              <a:gd name="connsiteY1650" fmla="*/ 1834516 h 2468880"/>
              <a:gd name="connsiteX1651" fmla="*/ 1658303 w 2796541"/>
              <a:gd name="connsiteY1651" fmla="*/ 1846898 h 2468880"/>
              <a:gd name="connsiteX1652" fmla="*/ 1658303 w 2796541"/>
              <a:gd name="connsiteY1652" fmla="*/ 1821181 h 2468880"/>
              <a:gd name="connsiteX1653" fmla="*/ 1681163 w 2796541"/>
              <a:gd name="connsiteY1653" fmla="*/ 949642 h 2468880"/>
              <a:gd name="connsiteX1654" fmla="*/ 1658303 w 2796541"/>
              <a:gd name="connsiteY1654" fmla="*/ 962977 h 2468880"/>
              <a:gd name="connsiteX1655" fmla="*/ 1658303 w 2796541"/>
              <a:gd name="connsiteY1655" fmla="*/ 936307 h 2468880"/>
              <a:gd name="connsiteX1656" fmla="*/ 1684021 w 2796541"/>
              <a:gd name="connsiteY1656" fmla="*/ 1076325 h 2468880"/>
              <a:gd name="connsiteX1657" fmla="*/ 1656398 w 2796541"/>
              <a:gd name="connsiteY1657" fmla="*/ 1092517 h 2468880"/>
              <a:gd name="connsiteX1658" fmla="*/ 1656398 w 2796541"/>
              <a:gd name="connsiteY1658" fmla="*/ 1060132 h 2468880"/>
              <a:gd name="connsiteX1659" fmla="*/ 1685925 w 2796541"/>
              <a:gd name="connsiteY1659" fmla="*/ 1707832 h 2468880"/>
              <a:gd name="connsiteX1660" fmla="*/ 1655445 w 2796541"/>
              <a:gd name="connsiteY1660" fmla="*/ 1724977 h 2468880"/>
              <a:gd name="connsiteX1661" fmla="*/ 1655445 w 2796541"/>
              <a:gd name="connsiteY1661" fmla="*/ 1690687 h 2468880"/>
              <a:gd name="connsiteX1662" fmla="*/ 1686878 w 2796541"/>
              <a:gd name="connsiteY1662" fmla="*/ 1202056 h 2468880"/>
              <a:gd name="connsiteX1663" fmla="*/ 1654493 w 2796541"/>
              <a:gd name="connsiteY1663" fmla="*/ 1221106 h 2468880"/>
              <a:gd name="connsiteX1664" fmla="*/ 1654493 w 2796541"/>
              <a:gd name="connsiteY1664" fmla="*/ 1183958 h 2468880"/>
              <a:gd name="connsiteX1665" fmla="*/ 1688783 w 2796541"/>
              <a:gd name="connsiteY1665" fmla="*/ 1581150 h 2468880"/>
              <a:gd name="connsiteX1666" fmla="*/ 1653541 w 2796541"/>
              <a:gd name="connsiteY1666" fmla="*/ 1601153 h 2468880"/>
              <a:gd name="connsiteX1667" fmla="*/ 1653541 w 2796541"/>
              <a:gd name="connsiteY1667" fmla="*/ 1561148 h 2468880"/>
              <a:gd name="connsiteX1668" fmla="*/ 1688783 w 2796541"/>
              <a:gd name="connsiteY1668" fmla="*/ 1328738 h 2468880"/>
              <a:gd name="connsiteX1669" fmla="*/ 1653541 w 2796541"/>
              <a:gd name="connsiteY1669" fmla="*/ 1349693 h 2468880"/>
              <a:gd name="connsiteX1670" fmla="*/ 1653541 w 2796541"/>
              <a:gd name="connsiteY1670" fmla="*/ 1307783 h 2468880"/>
              <a:gd name="connsiteX1671" fmla="*/ 1689736 w 2796541"/>
              <a:gd name="connsiteY1671" fmla="*/ 1455420 h 2468880"/>
              <a:gd name="connsiteX1672" fmla="*/ 1653541 w 2796541"/>
              <a:gd name="connsiteY1672" fmla="*/ 1476375 h 2468880"/>
              <a:gd name="connsiteX1673" fmla="*/ 1653541 w 2796541"/>
              <a:gd name="connsiteY1673" fmla="*/ 1434465 h 2468880"/>
              <a:gd name="connsiteX1674" fmla="*/ 1703071 w 2796541"/>
              <a:gd name="connsiteY1674" fmla="*/ 505777 h 2468880"/>
              <a:gd name="connsiteX1675" fmla="*/ 1703071 w 2796541"/>
              <a:gd name="connsiteY1675" fmla="*/ 509587 h 2468880"/>
              <a:gd name="connsiteX1676" fmla="*/ 1700213 w 2796541"/>
              <a:gd name="connsiteY1676" fmla="*/ 507682 h 2468880"/>
              <a:gd name="connsiteX1677" fmla="*/ 1704023 w 2796541"/>
              <a:gd name="connsiteY1677" fmla="*/ 2146936 h 2468880"/>
              <a:gd name="connsiteX1678" fmla="*/ 1704023 w 2796541"/>
              <a:gd name="connsiteY1678" fmla="*/ 2152651 h 2468880"/>
              <a:gd name="connsiteX1679" fmla="*/ 1699260 w 2796541"/>
              <a:gd name="connsiteY1679" fmla="*/ 2149794 h 2468880"/>
              <a:gd name="connsiteX1680" fmla="*/ 1704975 w 2796541"/>
              <a:gd name="connsiteY1680" fmla="*/ 628650 h 2468880"/>
              <a:gd name="connsiteX1681" fmla="*/ 1704975 w 2796541"/>
              <a:gd name="connsiteY1681" fmla="*/ 639127 h 2468880"/>
              <a:gd name="connsiteX1682" fmla="*/ 1696403 w 2796541"/>
              <a:gd name="connsiteY1682" fmla="*/ 633413 h 2468880"/>
              <a:gd name="connsiteX1683" fmla="*/ 1704975 w 2796541"/>
              <a:gd name="connsiteY1683" fmla="*/ 2017394 h 2468880"/>
              <a:gd name="connsiteX1684" fmla="*/ 1704975 w 2796541"/>
              <a:gd name="connsiteY1684" fmla="*/ 2029777 h 2468880"/>
              <a:gd name="connsiteX1685" fmla="*/ 1695450 w 2796541"/>
              <a:gd name="connsiteY1685" fmla="*/ 2023109 h 2468880"/>
              <a:gd name="connsiteX1686" fmla="*/ 1706881 w 2796541"/>
              <a:gd name="connsiteY1686" fmla="*/ 751522 h 2468880"/>
              <a:gd name="connsiteX1687" fmla="*/ 1706881 w 2796541"/>
              <a:gd name="connsiteY1687" fmla="*/ 768667 h 2468880"/>
              <a:gd name="connsiteX1688" fmla="*/ 1692593 w 2796541"/>
              <a:gd name="connsiteY1688" fmla="*/ 760094 h 2468880"/>
              <a:gd name="connsiteX1689" fmla="*/ 1707833 w 2796541"/>
              <a:gd name="connsiteY1689" fmla="*/ 1885950 h 2468880"/>
              <a:gd name="connsiteX1690" fmla="*/ 1707833 w 2796541"/>
              <a:gd name="connsiteY1690" fmla="*/ 1907858 h 2468880"/>
              <a:gd name="connsiteX1691" fmla="*/ 1689735 w 2796541"/>
              <a:gd name="connsiteY1691" fmla="*/ 1897380 h 2468880"/>
              <a:gd name="connsiteX1692" fmla="*/ 1708785 w 2796541"/>
              <a:gd name="connsiteY1692" fmla="*/ 875347 h 2468880"/>
              <a:gd name="connsiteX1693" fmla="*/ 1708785 w 2796541"/>
              <a:gd name="connsiteY1693" fmla="*/ 898207 h 2468880"/>
              <a:gd name="connsiteX1694" fmla="*/ 1688783 w 2796541"/>
              <a:gd name="connsiteY1694" fmla="*/ 886777 h 2468880"/>
              <a:gd name="connsiteX1695" fmla="*/ 1710691 w 2796541"/>
              <a:gd name="connsiteY1695" fmla="*/ 1756411 h 2468880"/>
              <a:gd name="connsiteX1696" fmla="*/ 1710691 w 2796541"/>
              <a:gd name="connsiteY1696" fmla="*/ 1785938 h 2468880"/>
              <a:gd name="connsiteX1697" fmla="*/ 1684973 w 2796541"/>
              <a:gd name="connsiteY1697" fmla="*/ 1770699 h 2468880"/>
              <a:gd name="connsiteX1698" fmla="*/ 1710691 w 2796541"/>
              <a:gd name="connsiteY1698" fmla="*/ 998220 h 2468880"/>
              <a:gd name="connsiteX1699" fmla="*/ 1710691 w 2796541"/>
              <a:gd name="connsiteY1699" fmla="*/ 1027748 h 2468880"/>
              <a:gd name="connsiteX1700" fmla="*/ 1684973 w 2796541"/>
              <a:gd name="connsiteY1700" fmla="*/ 1012508 h 2468880"/>
              <a:gd name="connsiteX1701" fmla="*/ 1711643 w 2796541"/>
              <a:gd name="connsiteY1701" fmla="*/ 1122044 h 2468880"/>
              <a:gd name="connsiteX1702" fmla="*/ 1711643 w 2796541"/>
              <a:gd name="connsiteY1702" fmla="*/ 1156334 h 2468880"/>
              <a:gd name="connsiteX1703" fmla="*/ 1683068 w 2796541"/>
              <a:gd name="connsiteY1703" fmla="*/ 1139189 h 2468880"/>
              <a:gd name="connsiteX1704" fmla="*/ 1712595 w 2796541"/>
              <a:gd name="connsiteY1704" fmla="*/ 1246822 h 2468880"/>
              <a:gd name="connsiteX1705" fmla="*/ 1712595 w 2796541"/>
              <a:gd name="connsiteY1705" fmla="*/ 1284922 h 2468880"/>
              <a:gd name="connsiteX1706" fmla="*/ 1680210 w 2796541"/>
              <a:gd name="connsiteY1706" fmla="*/ 1265872 h 2468880"/>
              <a:gd name="connsiteX1707" fmla="*/ 1712595 w 2796541"/>
              <a:gd name="connsiteY1707" fmla="*/ 1625917 h 2468880"/>
              <a:gd name="connsiteX1708" fmla="*/ 1712595 w 2796541"/>
              <a:gd name="connsiteY1708" fmla="*/ 1663064 h 2468880"/>
              <a:gd name="connsiteX1709" fmla="*/ 1681162 w 2796541"/>
              <a:gd name="connsiteY1709" fmla="*/ 1644967 h 2468880"/>
              <a:gd name="connsiteX1710" fmla="*/ 1713547 w 2796541"/>
              <a:gd name="connsiteY1710" fmla="*/ 1371599 h 2468880"/>
              <a:gd name="connsiteX1711" fmla="*/ 1713547 w 2796541"/>
              <a:gd name="connsiteY1711" fmla="*/ 1412557 h 2468880"/>
              <a:gd name="connsiteX1712" fmla="*/ 1678305 w 2796541"/>
              <a:gd name="connsiteY1712" fmla="*/ 1391602 h 2468880"/>
              <a:gd name="connsiteX1713" fmla="*/ 1713547 w 2796541"/>
              <a:gd name="connsiteY1713" fmla="*/ 1498282 h 2468880"/>
              <a:gd name="connsiteX1714" fmla="*/ 1713547 w 2796541"/>
              <a:gd name="connsiteY1714" fmla="*/ 1538287 h 2468880"/>
              <a:gd name="connsiteX1715" fmla="*/ 1679257 w 2796541"/>
              <a:gd name="connsiteY1715" fmla="*/ 1518285 h 2468880"/>
              <a:gd name="connsiteX1716" fmla="*/ 1776413 w 2796541"/>
              <a:gd name="connsiteY1716" fmla="*/ 507682 h 2468880"/>
              <a:gd name="connsiteX1717" fmla="*/ 1774508 w 2796541"/>
              <a:gd name="connsiteY1717" fmla="*/ 508634 h 2468880"/>
              <a:gd name="connsiteX1718" fmla="*/ 1774508 w 2796541"/>
              <a:gd name="connsiteY1718" fmla="*/ 506729 h 2468880"/>
              <a:gd name="connsiteX1719" fmla="*/ 1777365 w 2796541"/>
              <a:gd name="connsiteY1719" fmla="*/ 2149793 h 2468880"/>
              <a:gd name="connsiteX1720" fmla="*/ 1773555 w 2796541"/>
              <a:gd name="connsiteY1720" fmla="*/ 2151698 h 2468880"/>
              <a:gd name="connsiteX1721" fmla="*/ 1773555 w 2796541"/>
              <a:gd name="connsiteY1721" fmla="*/ 2147888 h 2468880"/>
              <a:gd name="connsiteX1722" fmla="*/ 1779270 w 2796541"/>
              <a:gd name="connsiteY1722" fmla="*/ 633413 h 2468880"/>
              <a:gd name="connsiteX1723" fmla="*/ 1772603 w 2796541"/>
              <a:gd name="connsiteY1723" fmla="*/ 637223 h 2468880"/>
              <a:gd name="connsiteX1724" fmla="*/ 1772603 w 2796541"/>
              <a:gd name="connsiteY1724" fmla="*/ 630555 h 2468880"/>
              <a:gd name="connsiteX1725" fmla="*/ 1780222 w 2796541"/>
              <a:gd name="connsiteY1725" fmla="*/ 2023110 h 2468880"/>
              <a:gd name="connsiteX1726" fmla="*/ 1771650 w 2796541"/>
              <a:gd name="connsiteY1726" fmla="*/ 2028824 h 2468880"/>
              <a:gd name="connsiteX1727" fmla="*/ 1771650 w 2796541"/>
              <a:gd name="connsiteY1727" fmla="*/ 2018347 h 2468880"/>
              <a:gd name="connsiteX1728" fmla="*/ 1783081 w 2796541"/>
              <a:gd name="connsiteY1728" fmla="*/ 760094 h 2468880"/>
              <a:gd name="connsiteX1729" fmla="*/ 1770698 w 2796541"/>
              <a:gd name="connsiteY1729" fmla="*/ 766762 h 2468880"/>
              <a:gd name="connsiteX1730" fmla="*/ 1770698 w 2796541"/>
              <a:gd name="connsiteY1730" fmla="*/ 753427 h 2468880"/>
              <a:gd name="connsiteX1731" fmla="*/ 1785938 w 2796541"/>
              <a:gd name="connsiteY1731" fmla="*/ 1897381 h 2468880"/>
              <a:gd name="connsiteX1732" fmla="*/ 1769746 w 2796541"/>
              <a:gd name="connsiteY1732" fmla="*/ 1906906 h 2468880"/>
              <a:gd name="connsiteX1733" fmla="*/ 1769746 w 2796541"/>
              <a:gd name="connsiteY1733" fmla="*/ 1887856 h 2468880"/>
              <a:gd name="connsiteX1734" fmla="*/ 1785938 w 2796541"/>
              <a:gd name="connsiteY1734" fmla="*/ 886778 h 2468880"/>
              <a:gd name="connsiteX1735" fmla="*/ 1769746 w 2796541"/>
              <a:gd name="connsiteY1735" fmla="*/ 896303 h 2468880"/>
              <a:gd name="connsiteX1736" fmla="*/ 1769746 w 2796541"/>
              <a:gd name="connsiteY1736" fmla="*/ 877253 h 2468880"/>
              <a:gd name="connsiteX1737" fmla="*/ 1789748 w 2796541"/>
              <a:gd name="connsiteY1737" fmla="*/ 1770699 h 2468880"/>
              <a:gd name="connsiteX1738" fmla="*/ 1767841 w 2796541"/>
              <a:gd name="connsiteY1738" fmla="*/ 1784033 h 2468880"/>
              <a:gd name="connsiteX1739" fmla="*/ 1767841 w 2796541"/>
              <a:gd name="connsiteY1739" fmla="*/ 1758316 h 2468880"/>
              <a:gd name="connsiteX1740" fmla="*/ 1789748 w 2796541"/>
              <a:gd name="connsiteY1740" fmla="*/ 1012508 h 2468880"/>
              <a:gd name="connsiteX1741" fmla="*/ 1767841 w 2796541"/>
              <a:gd name="connsiteY1741" fmla="*/ 1025843 h 2468880"/>
              <a:gd name="connsiteX1742" fmla="*/ 1767841 w 2796541"/>
              <a:gd name="connsiteY1742" fmla="*/ 1000126 h 2468880"/>
              <a:gd name="connsiteX1743" fmla="*/ 1792605 w 2796541"/>
              <a:gd name="connsiteY1743" fmla="*/ 1139190 h 2468880"/>
              <a:gd name="connsiteX1744" fmla="*/ 1765935 w 2796541"/>
              <a:gd name="connsiteY1744" fmla="*/ 1154430 h 2468880"/>
              <a:gd name="connsiteX1745" fmla="*/ 1765935 w 2796541"/>
              <a:gd name="connsiteY1745" fmla="*/ 1123950 h 2468880"/>
              <a:gd name="connsiteX1746" fmla="*/ 1794510 w 2796541"/>
              <a:gd name="connsiteY1746" fmla="*/ 1644968 h 2468880"/>
              <a:gd name="connsiteX1747" fmla="*/ 1764983 w 2796541"/>
              <a:gd name="connsiteY1747" fmla="*/ 1661161 h 2468880"/>
              <a:gd name="connsiteX1748" fmla="*/ 1764983 w 2796541"/>
              <a:gd name="connsiteY1748" fmla="*/ 1627823 h 2468880"/>
              <a:gd name="connsiteX1749" fmla="*/ 1795463 w 2796541"/>
              <a:gd name="connsiteY1749" fmla="*/ 1265872 h 2468880"/>
              <a:gd name="connsiteX1750" fmla="*/ 1764983 w 2796541"/>
              <a:gd name="connsiteY1750" fmla="*/ 1283017 h 2468880"/>
              <a:gd name="connsiteX1751" fmla="*/ 1764983 w 2796541"/>
              <a:gd name="connsiteY1751" fmla="*/ 1247774 h 2468880"/>
              <a:gd name="connsiteX1752" fmla="*/ 1796414 w 2796541"/>
              <a:gd name="connsiteY1752" fmla="*/ 1518285 h 2468880"/>
              <a:gd name="connsiteX1753" fmla="*/ 1764029 w 2796541"/>
              <a:gd name="connsiteY1753" fmla="*/ 1537335 h 2468880"/>
              <a:gd name="connsiteX1754" fmla="*/ 1764029 w 2796541"/>
              <a:gd name="connsiteY1754" fmla="*/ 1499235 h 2468880"/>
              <a:gd name="connsiteX1755" fmla="*/ 1796415 w 2796541"/>
              <a:gd name="connsiteY1755" fmla="*/ 1391603 h 2468880"/>
              <a:gd name="connsiteX1756" fmla="*/ 1764030 w 2796541"/>
              <a:gd name="connsiteY1756" fmla="*/ 1410653 h 2468880"/>
              <a:gd name="connsiteX1757" fmla="*/ 1764030 w 2796541"/>
              <a:gd name="connsiteY1757" fmla="*/ 1373506 h 2468880"/>
              <a:gd name="connsiteX1758" fmla="*/ 1811655 w 2796541"/>
              <a:gd name="connsiteY1758" fmla="*/ 2212658 h 2468880"/>
              <a:gd name="connsiteX1759" fmla="*/ 1811655 w 2796541"/>
              <a:gd name="connsiteY1759" fmla="*/ 2213611 h 2468880"/>
              <a:gd name="connsiteX1760" fmla="*/ 1810703 w 2796541"/>
              <a:gd name="connsiteY1760" fmla="*/ 2212658 h 2468880"/>
              <a:gd name="connsiteX1761" fmla="*/ 1812608 w 2796541"/>
              <a:gd name="connsiteY1761" fmla="*/ 568643 h 2468880"/>
              <a:gd name="connsiteX1762" fmla="*/ 1812608 w 2796541"/>
              <a:gd name="connsiteY1762" fmla="*/ 572453 h 2468880"/>
              <a:gd name="connsiteX1763" fmla="*/ 1808798 w 2796541"/>
              <a:gd name="connsiteY1763" fmla="*/ 570548 h 2468880"/>
              <a:gd name="connsiteX1764" fmla="*/ 1813560 w 2796541"/>
              <a:gd name="connsiteY1764" fmla="*/ 2084069 h 2468880"/>
              <a:gd name="connsiteX1765" fmla="*/ 1813560 w 2796541"/>
              <a:gd name="connsiteY1765" fmla="*/ 2089784 h 2468880"/>
              <a:gd name="connsiteX1766" fmla="*/ 1807845 w 2796541"/>
              <a:gd name="connsiteY1766" fmla="*/ 2086927 h 2468880"/>
              <a:gd name="connsiteX1767" fmla="*/ 1814513 w 2796541"/>
              <a:gd name="connsiteY1767" fmla="*/ 692467 h 2468880"/>
              <a:gd name="connsiteX1768" fmla="*/ 1814513 w 2796541"/>
              <a:gd name="connsiteY1768" fmla="*/ 701992 h 2468880"/>
              <a:gd name="connsiteX1769" fmla="*/ 1805941 w 2796541"/>
              <a:gd name="connsiteY1769" fmla="*/ 697230 h 2468880"/>
              <a:gd name="connsiteX1770" fmla="*/ 1815465 w 2796541"/>
              <a:gd name="connsiteY1770" fmla="*/ 815340 h 2468880"/>
              <a:gd name="connsiteX1771" fmla="*/ 1815465 w 2796541"/>
              <a:gd name="connsiteY1771" fmla="*/ 831532 h 2468880"/>
              <a:gd name="connsiteX1772" fmla="*/ 1802130 w 2796541"/>
              <a:gd name="connsiteY1772" fmla="*/ 822960 h 2468880"/>
              <a:gd name="connsiteX1773" fmla="*/ 1815466 w 2796541"/>
              <a:gd name="connsiteY1773" fmla="*/ 1953578 h 2468880"/>
              <a:gd name="connsiteX1774" fmla="*/ 1815466 w 2796541"/>
              <a:gd name="connsiteY1774" fmla="*/ 1966913 h 2468880"/>
              <a:gd name="connsiteX1775" fmla="*/ 1803083 w 2796541"/>
              <a:gd name="connsiteY1775" fmla="*/ 1960245 h 2468880"/>
              <a:gd name="connsiteX1776" fmla="*/ 1817371 w 2796541"/>
              <a:gd name="connsiteY1776" fmla="*/ 939165 h 2468880"/>
              <a:gd name="connsiteX1777" fmla="*/ 1817371 w 2796541"/>
              <a:gd name="connsiteY1777" fmla="*/ 960120 h 2468880"/>
              <a:gd name="connsiteX1778" fmla="*/ 1799273 w 2796541"/>
              <a:gd name="connsiteY1778" fmla="*/ 949642 h 2468880"/>
              <a:gd name="connsiteX1779" fmla="*/ 1817371 w 2796541"/>
              <a:gd name="connsiteY1779" fmla="*/ 1823086 h 2468880"/>
              <a:gd name="connsiteX1780" fmla="*/ 1817371 w 2796541"/>
              <a:gd name="connsiteY1780" fmla="*/ 1844994 h 2468880"/>
              <a:gd name="connsiteX1781" fmla="*/ 1799273 w 2796541"/>
              <a:gd name="connsiteY1781" fmla="*/ 1834516 h 2468880"/>
              <a:gd name="connsiteX1782" fmla="*/ 1819276 w 2796541"/>
              <a:gd name="connsiteY1782" fmla="*/ 1062990 h 2468880"/>
              <a:gd name="connsiteX1783" fmla="*/ 1819276 w 2796541"/>
              <a:gd name="connsiteY1783" fmla="*/ 1089660 h 2468880"/>
              <a:gd name="connsiteX1784" fmla="*/ 1796416 w 2796541"/>
              <a:gd name="connsiteY1784" fmla="*/ 1076325 h 2468880"/>
              <a:gd name="connsiteX1785" fmla="*/ 1820228 w 2796541"/>
              <a:gd name="connsiteY1785" fmla="*/ 1692593 h 2468880"/>
              <a:gd name="connsiteX1786" fmla="*/ 1820228 w 2796541"/>
              <a:gd name="connsiteY1786" fmla="*/ 1723073 h 2468880"/>
              <a:gd name="connsiteX1787" fmla="*/ 1794510 w 2796541"/>
              <a:gd name="connsiteY1787" fmla="*/ 1707833 h 2468880"/>
              <a:gd name="connsiteX1788" fmla="*/ 1820228 w 2796541"/>
              <a:gd name="connsiteY1788" fmla="*/ 1186816 h 2468880"/>
              <a:gd name="connsiteX1789" fmla="*/ 1820228 w 2796541"/>
              <a:gd name="connsiteY1789" fmla="*/ 1218249 h 2468880"/>
              <a:gd name="connsiteX1790" fmla="*/ 1793558 w 2796541"/>
              <a:gd name="connsiteY1790" fmla="*/ 1202056 h 2468880"/>
              <a:gd name="connsiteX1791" fmla="*/ 1821180 w 2796541"/>
              <a:gd name="connsiteY1791" fmla="*/ 1564006 h 2468880"/>
              <a:gd name="connsiteX1792" fmla="*/ 1821180 w 2796541"/>
              <a:gd name="connsiteY1792" fmla="*/ 1598296 h 2468880"/>
              <a:gd name="connsiteX1793" fmla="*/ 1791653 w 2796541"/>
              <a:gd name="connsiteY1793" fmla="*/ 1581151 h 2468880"/>
              <a:gd name="connsiteX1794" fmla="*/ 1822134 w 2796541"/>
              <a:gd name="connsiteY1794" fmla="*/ 1437322 h 2468880"/>
              <a:gd name="connsiteX1795" fmla="*/ 1822134 w 2796541"/>
              <a:gd name="connsiteY1795" fmla="*/ 1473517 h 2468880"/>
              <a:gd name="connsiteX1796" fmla="*/ 1790701 w 2796541"/>
              <a:gd name="connsiteY1796" fmla="*/ 1455419 h 2468880"/>
              <a:gd name="connsiteX1797" fmla="*/ 1822134 w 2796541"/>
              <a:gd name="connsiteY1797" fmla="*/ 1310640 h 2468880"/>
              <a:gd name="connsiteX1798" fmla="*/ 1822134 w 2796541"/>
              <a:gd name="connsiteY1798" fmla="*/ 1346835 h 2468880"/>
              <a:gd name="connsiteX1799" fmla="*/ 1790701 w 2796541"/>
              <a:gd name="connsiteY1799" fmla="*/ 1328737 h 2468880"/>
              <a:gd name="connsiteX1800" fmla="*/ 1884998 w 2796541"/>
              <a:gd name="connsiteY1800" fmla="*/ 2212658 h 2468880"/>
              <a:gd name="connsiteX1801" fmla="*/ 1884046 w 2796541"/>
              <a:gd name="connsiteY1801" fmla="*/ 2213611 h 2468880"/>
              <a:gd name="connsiteX1802" fmla="*/ 1884046 w 2796541"/>
              <a:gd name="connsiteY1802" fmla="*/ 2212658 h 2468880"/>
              <a:gd name="connsiteX1803" fmla="*/ 1885951 w 2796541"/>
              <a:gd name="connsiteY1803" fmla="*/ 570547 h 2468880"/>
              <a:gd name="connsiteX1804" fmla="*/ 1884046 w 2796541"/>
              <a:gd name="connsiteY1804" fmla="*/ 571499 h 2468880"/>
              <a:gd name="connsiteX1805" fmla="*/ 1884046 w 2796541"/>
              <a:gd name="connsiteY1805" fmla="*/ 569594 h 2468880"/>
              <a:gd name="connsiteX1806" fmla="*/ 1886903 w 2796541"/>
              <a:gd name="connsiteY1806" fmla="*/ 2086928 h 2468880"/>
              <a:gd name="connsiteX1807" fmla="*/ 1883093 w 2796541"/>
              <a:gd name="connsiteY1807" fmla="*/ 2088833 h 2468880"/>
              <a:gd name="connsiteX1808" fmla="*/ 1883093 w 2796541"/>
              <a:gd name="connsiteY1808" fmla="*/ 2084070 h 2468880"/>
              <a:gd name="connsiteX1809" fmla="*/ 1888808 w 2796541"/>
              <a:gd name="connsiteY1809" fmla="*/ 697229 h 2468880"/>
              <a:gd name="connsiteX1810" fmla="*/ 1882141 w 2796541"/>
              <a:gd name="connsiteY1810" fmla="*/ 701039 h 2468880"/>
              <a:gd name="connsiteX1811" fmla="*/ 1882141 w 2796541"/>
              <a:gd name="connsiteY1811" fmla="*/ 693419 h 2468880"/>
              <a:gd name="connsiteX1812" fmla="*/ 1891665 w 2796541"/>
              <a:gd name="connsiteY1812" fmla="*/ 822960 h 2468880"/>
              <a:gd name="connsiteX1813" fmla="*/ 1880235 w 2796541"/>
              <a:gd name="connsiteY1813" fmla="*/ 829627 h 2468880"/>
              <a:gd name="connsiteX1814" fmla="*/ 1880235 w 2796541"/>
              <a:gd name="connsiteY1814" fmla="*/ 816292 h 2468880"/>
              <a:gd name="connsiteX1815" fmla="*/ 1891665 w 2796541"/>
              <a:gd name="connsiteY1815" fmla="*/ 1960245 h 2468880"/>
              <a:gd name="connsiteX1816" fmla="*/ 1881187 w 2796541"/>
              <a:gd name="connsiteY1816" fmla="*/ 1966912 h 2468880"/>
              <a:gd name="connsiteX1817" fmla="*/ 1881187 w 2796541"/>
              <a:gd name="connsiteY1817" fmla="*/ 1954530 h 2468880"/>
              <a:gd name="connsiteX1818" fmla="*/ 1895474 w 2796541"/>
              <a:gd name="connsiteY1818" fmla="*/ 1834515 h 2468880"/>
              <a:gd name="connsiteX1819" fmla="*/ 1878329 w 2796541"/>
              <a:gd name="connsiteY1819" fmla="*/ 1844040 h 2468880"/>
              <a:gd name="connsiteX1820" fmla="*/ 1878329 w 2796541"/>
              <a:gd name="connsiteY1820" fmla="*/ 1824037 h 2468880"/>
              <a:gd name="connsiteX1821" fmla="*/ 1895475 w 2796541"/>
              <a:gd name="connsiteY1821" fmla="*/ 949643 h 2468880"/>
              <a:gd name="connsiteX1822" fmla="*/ 1879283 w 2796541"/>
              <a:gd name="connsiteY1822" fmla="*/ 959168 h 2468880"/>
              <a:gd name="connsiteX1823" fmla="*/ 1879283 w 2796541"/>
              <a:gd name="connsiteY1823" fmla="*/ 940118 h 2468880"/>
              <a:gd name="connsiteX1824" fmla="*/ 1898333 w 2796541"/>
              <a:gd name="connsiteY1824" fmla="*/ 1076326 h 2468880"/>
              <a:gd name="connsiteX1825" fmla="*/ 1877378 w 2796541"/>
              <a:gd name="connsiteY1825" fmla="*/ 1088708 h 2468880"/>
              <a:gd name="connsiteX1826" fmla="*/ 1877378 w 2796541"/>
              <a:gd name="connsiteY1826" fmla="*/ 1063943 h 2468880"/>
              <a:gd name="connsiteX1827" fmla="*/ 1900239 w 2796541"/>
              <a:gd name="connsiteY1827" fmla="*/ 1707833 h 2468880"/>
              <a:gd name="connsiteX1828" fmla="*/ 1876426 w 2796541"/>
              <a:gd name="connsiteY1828" fmla="*/ 1721168 h 2468880"/>
              <a:gd name="connsiteX1829" fmla="*/ 1876426 w 2796541"/>
              <a:gd name="connsiteY1829" fmla="*/ 1693545 h 2468880"/>
              <a:gd name="connsiteX1830" fmla="*/ 1901191 w 2796541"/>
              <a:gd name="connsiteY1830" fmla="*/ 1202056 h 2468880"/>
              <a:gd name="connsiteX1831" fmla="*/ 1875473 w 2796541"/>
              <a:gd name="connsiteY1831" fmla="*/ 1217295 h 2468880"/>
              <a:gd name="connsiteX1832" fmla="*/ 1875473 w 2796541"/>
              <a:gd name="connsiteY1832" fmla="*/ 1187768 h 2468880"/>
              <a:gd name="connsiteX1833" fmla="*/ 1903096 w 2796541"/>
              <a:gd name="connsiteY1833" fmla="*/ 1581151 h 2468880"/>
              <a:gd name="connsiteX1834" fmla="*/ 1875473 w 2796541"/>
              <a:gd name="connsiteY1834" fmla="*/ 1597344 h 2468880"/>
              <a:gd name="connsiteX1835" fmla="*/ 1875473 w 2796541"/>
              <a:gd name="connsiteY1835" fmla="*/ 1565911 h 2468880"/>
              <a:gd name="connsiteX1836" fmla="*/ 1903096 w 2796541"/>
              <a:gd name="connsiteY1836" fmla="*/ 1328737 h 2468880"/>
              <a:gd name="connsiteX1837" fmla="*/ 1874521 w 2796541"/>
              <a:gd name="connsiteY1837" fmla="*/ 1344930 h 2468880"/>
              <a:gd name="connsiteX1838" fmla="*/ 1874521 w 2796541"/>
              <a:gd name="connsiteY1838" fmla="*/ 1312545 h 2468880"/>
              <a:gd name="connsiteX1839" fmla="*/ 1904048 w 2796541"/>
              <a:gd name="connsiteY1839" fmla="*/ 1455419 h 2468880"/>
              <a:gd name="connsiteX1840" fmla="*/ 1874521 w 2796541"/>
              <a:gd name="connsiteY1840" fmla="*/ 1472564 h 2468880"/>
              <a:gd name="connsiteX1841" fmla="*/ 1874521 w 2796541"/>
              <a:gd name="connsiteY1841" fmla="*/ 1437322 h 2468880"/>
              <a:gd name="connsiteX1842" fmla="*/ 1921193 w 2796541"/>
              <a:gd name="connsiteY1842" fmla="*/ 2148841 h 2468880"/>
              <a:gd name="connsiteX1843" fmla="*/ 1921193 w 2796541"/>
              <a:gd name="connsiteY1843" fmla="*/ 2150746 h 2468880"/>
              <a:gd name="connsiteX1844" fmla="*/ 1919288 w 2796541"/>
              <a:gd name="connsiteY1844" fmla="*/ 2149794 h 2468880"/>
              <a:gd name="connsiteX1845" fmla="*/ 1922145 w 2796541"/>
              <a:gd name="connsiteY1845" fmla="*/ 631508 h 2468880"/>
              <a:gd name="connsiteX1846" fmla="*/ 1922145 w 2796541"/>
              <a:gd name="connsiteY1846" fmla="*/ 636271 h 2468880"/>
              <a:gd name="connsiteX1847" fmla="*/ 1918335 w 2796541"/>
              <a:gd name="connsiteY1847" fmla="*/ 633413 h 2468880"/>
              <a:gd name="connsiteX1848" fmla="*/ 1923097 w 2796541"/>
              <a:gd name="connsiteY1848" fmla="*/ 2020252 h 2468880"/>
              <a:gd name="connsiteX1849" fmla="*/ 1923097 w 2796541"/>
              <a:gd name="connsiteY1849" fmla="*/ 2026919 h 2468880"/>
              <a:gd name="connsiteX1850" fmla="*/ 1917382 w 2796541"/>
              <a:gd name="connsiteY1850" fmla="*/ 2023110 h 2468880"/>
              <a:gd name="connsiteX1851" fmla="*/ 1923098 w 2796541"/>
              <a:gd name="connsiteY1851" fmla="*/ 755333 h 2468880"/>
              <a:gd name="connsiteX1852" fmla="*/ 1923098 w 2796541"/>
              <a:gd name="connsiteY1852" fmla="*/ 764858 h 2468880"/>
              <a:gd name="connsiteX1853" fmla="*/ 1915478 w 2796541"/>
              <a:gd name="connsiteY1853" fmla="*/ 760096 h 2468880"/>
              <a:gd name="connsiteX1854" fmla="*/ 1925003 w 2796541"/>
              <a:gd name="connsiteY1854" fmla="*/ 1889760 h 2468880"/>
              <a:gd name="connsiteX1855" fmla="*/ 1925003 w 2796541"/>
              <a:gd name="connsiteY1855" fmla="*/ 1905000 h 2468880"/>
              <a:gd name="connsiteX1856" fmla="*/ 1912620 w 2796541"/>
              <a:gd name="connsiteY1856" fmla="*/ 1897380 h 2468880"/>
              <a:gd name="connsiteX1857" fmla="*/ 1925004 w 2796541"/>
              <a:gd name="connsiteY1857" fmla="*/ 879157 h 2468880"/>
              <a:gd name="connsiteX1858" fmla="*/ 1925004 w 2796541"/>
              <a:gd name="connsiteY1858" fmla="*/ 893445 h 2468880"/>
              <a:gd name="connsiteX1859" fmla="*/ 1912621 w 2796541"/>
              <a:gd name="connsiteY1859" fmla="*/ 886777 h 2468880"/>
              <a:gd name="connsiteX1860" fmla="*/ 1926908 w 2796541"/>
              <a:gd name="connsiteY1860" fmla="*/ 1002982 h 2468880"/>
              <a:gd name="connsiteX1861" fmla="*/ 1926908 w 2796541"/>
              <a:gd name="connsiteY1861" fmla="*/ 1022985 h 2468880"/>
              <a:gd name="connsiteX1862" fmla="*/ 1908810 w 2796541"/>
              <a:gd name="connsiteY1862" fmla="*/ 1012507 h 2468880"/>
              <a:gd name="connsiteX1863" fmla="*/ 1926908 w 2796541"/>
              <a:gd name="connsiteY1863" fmla="*/ 1760220 h 2468880"/>
              <a:gd name="connsiteX1864" fmla="*/ 1926908 w 2796541"/>
              <a:gd name="connsiteY1864" fmla="*/ 1782128 h 2468880"/>
              <a:gd name="connsiteX1865" fmla="*/ 1908810 w 2796541"/>
              <a:gd name="connsiteY1865" fmla="*/ 1770698 h 2468880"/>
              <a:gd name="connsiteX1866" fmla="*/ 1927860 w 2796541"/>
              <a:gd name="connsiteY1866" fmla="*/ 1126807 h 2468880"/>
              <a:gd name="connsiteX1867" fmla="*/ 1927860 w 2796541"/>
              <a:gd name="connsiteY1867" fmla="*/ 1151572 h 2468880"/>
              <a:gd name="connsiteX1868" fmla="*/ 1906905 w 2796541"/>
              <a:gd name="connsiteY1868" fmla="*/ 1139190 h 2468880"/>
              <a:gd name="connsiteX1869" fmla="*/ 1928812 w 2796541"/>
              <a:gd name="connsiteY1869" fmla="*/ 1630680 h 2468880"/>
              <a:gd name="connsiteX1870" fmla="*/ 1928812 w 2796541"/>
              <a:gd name="connsiteY1870" fmla="*/ 1658302 h 2468880"/>
              <a:gd name="connsiteX1871" fmla="*/ 1904047 w 2796541"/>
              <a:gd name="connsiteY1871" fmla="*/ 1644968 h 2468880"/>
              <a:gd name="connsiteX1872" fmla="*/ 1928813 w 2796541"/>
              <a:gd name="connsiteY1872" fmla="*/ 1250633 h 2468880"/>
              <a:gd name="connsiteX1873" fmla="*/ 1928813 w 2796541"/>
              <a:gd name="connsiteY1873" fmla="*/ 1280161 h 2468880"/>
              <a:gd name="connsiteX1874" fmla="*/ 1904048 w 2796541"/>
              <a:gd name="connsiteY1874" fmla="*/ 1265873 h 2468880"/>
              <a:gd name="connsiteX1875" fmla="*/ 1929765 w 2796541"/>
              <a:gd name="connsiteY1875" fmla="*/ 1503044 h 2468880"/>
              <a:gd name="connsiteX1876" fmla="*/ 1929765 w 2796541"/>
              <a:gd name="connsiteY1876" fmla="*/ 1533524 h 2468880"/>
              <a:gd name="connsiteX1877" fmla="*/ 1903095 w 2796541"/>
              <a:gd name="connsiteY1877" fmla="*/ 1518284 h 2468880"/>
              <a:gd name="connsiteX1878" fmla="*/ 1929766 w 2796541"/>
              <a:gd name="connsiteY1878" fmla="*/ 1376363 h 2468880"/>
              <a:gd name="connsiteX1879" fmla="*/ 1929766 w 2796541"/>
              <a:gd name="connsiteY1879" fmla="*/ 1407796 h 2468880"/>
              <a:gd name="connsiteX1880" fmla="*/ 1902143 w 2796541"/>
              <a:gd name="connsiteY1880" fmla="*/ 1391603 h 2468880"/>
              <a:gd name="connsiteX1881" fmla="*/ 1994535 w 2796541"/>
              <a:gd name="connsiteY1881" fmla="*/ 2149794 h 2468880"/>
              <a:gd name="connsiteX1882" fmla="*/ 1993583 w 2796541"/>
              <a:gd name="connsiteY1882" fmla="*/ 2150746 h 2468880"/>
              <a:gd name="connsiteX1883" fmla="*/ 1993583 w 2796541"/>
              <a:gd name="connsiteY1883" fmla="*/ 2148841 h 2468880"/>
              <a:gd name="connsiteX1884" fmla="*/ 1995488 w 2796541"/>
              <a:gd name="connsiteY1884" fmla="*/ 633413 h 2468880"/>
              <a:gd name="connsiteX1885" fmla="*/ 1992630 w 2796541"/>
              <a:gd name="connsiteY1885" fmla="*/ 635318 h 2468880"/>
              <a:gd name="connsiteX1886" fmla="*/ 1992630 w 2796541"/>
              <a:gd name="connsiteY1886" fmla="*/ 632461 h 2468880"/>
              <a:gd name="connsiteX1887" fmla="*/ 1997393 w 2796541"/>
              <a:gd name="connsiteY1887" fmla="*/ 2023111 h 2468880"/>
              <a:gd name="connsiteX1888" fmla="*/ 1992630 w 2796541"/>
              <a:gd name="connsiteY1888" fmla="*/ 2025969 h 2468880"/>
              <a:gd name="connsiteX1889" fmla="*/ 1992630 w 2796541"/>
              <a:gd name="connsiteY1889" fmla="*/ 2021206 h 2468880"/>
              <a:gd name="connsiteX1890" fmla="*/ 1998345 w 2796541"/>
              <a:gd name="connsiteY1890" fmla="*/ 760096 h 2468880"/>
              <a:gd name="connsiteX1891" fmla="*/ 1991678 w 2796541"/>
              <a:gd name="connsiteY1891" fmla="*/ 763906 h 2468880"/>
              <a:gd name="connsiteX1892" fmla="*/ 1991678 w 2796541"/>
              <a:gd name="connsiteY1892" fmla="*/ 756286 h 2468880"/>
              <a:gd name="connsiteX1893" fmla="*/ 2000251 w 2796541"/>
              <a:gd name="connsiteY1893" fmla="*/ 886778 h 2468880"/>
              <a:gd name="connsiteX1894" fmla="*/ 1990726 w 2796541"/>
              <a:gd name="connsiteY1894" fmla="*/ 892493 h 2468880"/>
              <a:gd name="connsiteX1895" fmla="*/ 1990726 w 2796541"/>
              <a:gd name="connsiteY1895" fmla="*/ 881063 h 2468880"/>
              <a:gd name="connsiteX1896" fmla="*/ 2001202 w 2796541"/>
              <a:gd name="connsiteY1896" fmla="*/ 1897380 h 2468880"/>
              <a:gd name="connsiteX1897" fmla="*/ 1989772 w 2796541"/>
              <a:gd name="connsiteY1897" fmla="*/ 1904047 h 2468880"/>
              <a:gd name="connsiteX1898" fmla="*/ 1989772 w 2796541"/>
              <a:gd name="connsiteY1898" fmla="*/ 1890712 h 2468880"/>
              <a:gd name="connsiteX1899" fmla="*/ 2004061 w 2796541"/>
              <a:gd name="connsiteY1899" fmla="*/ 1012508 h 2468880"/>
              <a:gd name="connsiteX1900" fmla="*/ 1988821 w 2796541"/>
              <a:gd name="connsiteY1900" fmla="*/ 1022033 h 2468880"/>
              <a:gd name="connsiteX1901" fmla="*/ 1988821 w 2796541"/>
              <a:gd name="connsiteY1901" fmla="*/ 1003936 h 2468880"/>
              <a:gd name="connsiteX1902" fmla="*/ 2005012 w 2796541"/>
              <a:gd name="connsiteY1902" fmla="*/ 1770697 h 2468880"/>
              <a:gd name="connsiteX1903" fmla="*/ 1987867 w 2796541"/>
              <a:gd name="connsiteY1903" fmla="*/ 1780222 h 2468880"/>
              <a:gd name="connsiteX1904" fmla="*/ 1987867 w 2796541"/>
              <a:gd name="connsiteY1904" fmla="*/ 1761172 h 2468880"/>
              <a:gd name="connsiteX1905" fmla="*/ 2006918 w 2796541"/>
              <a:gd name="connsiteY1905" fmla="*/ 1139190 h 2468880"/>
              <a:gd name="connsiteX1906" fmla="*/ 1986916 w 2796541"/>
              <a:gd name="connsiteY1906" fmla="*/ 1150620 h 2468880"/>
              <a:gd name="connsiteX1907" fmla="*/ 1986916 w 2796541"/>
              <a:gd name="connsiteY1907" fmla="*/ 1127760 h 2468880"/>
              <a:gd name="connsiteX1908" fmla="*/ 2008823 w 2796541"/>
              <a:gd name="connsiteY1908" fmla="*/ 1265872 h 2468880"/>
              <a:gd name="connsiteX1909" fmla="*/ 1985963 w 2796541"/>
              <a:gd name="connsiteY1909" fmla="*/ 1279207 h 2468880"/>
              <a:gd name="connsiteX1910" fmla="*/ 1985963 w 2796541"/>
              <a:gd name="connsiteY1910" fmla="*/ 1252537 h 2468880"/>
              <a:gd name="connsiteX1911" fmla="*/ 2008823 w 2796541"/>
              <a:gd name="connsiteY1911" fmla="*/ 1644968 h 2468880"/>
              <a:gd name="connsiteX1912" fmla="*/ 1985963 w 2796541"/>
              <a:gd name="connsiteY1912" fmla="*/ 1657350 h 2468880"/>
              <a:gd name="connsiteX1913" fmla="*/ 1985963 w 2796541"/>
              <a:gd name="connsiteY1913" fmla="*/ 1631633 h 2468880"/>
              <a:gd name="connsiteX1914" fmla="*/ 2010728 w 2796541"/>
              <a:gd name="connsiteY1914" fmla="*/ 1518286 h 2468880"/>
              <a:gd name="connsiteX1915" fmla="*/ 1985010 w 2796541"/>
              <a:gd name="connsiteY1915" fmla="*/ 1532573 h 2468880"/>
              <a:gd name="connsiteX1916" fmla="*/ 1985010 w 2796541"/>
              <a:gd name="connsiteY1916" fmla="*/ 1503998 h 2468880"/>
              <a:gd name="connsiteX1917" fmla="*/ 2010728 w 2796541"/>
              <a:gd name="connsiteY1917" fmla="*/ 1391604 h 2468880"/>
              <a:gd name="connsiteX1918" fmla="*/ 1985010 w 2796541"/>
              <a:gd name="connsiteY1918" fmla="*/ 1406844 h 2468880"/>
              <a:gd name="connsiteX1919" fmla="*/ 1985010 w 2796541"/>
              <a:gd name="connsiteY1919" fmla="*/ 1377316 h 2468880"/>
              <a:gd name="connsiteX1920" fmla="*/ 2030730 w 2796541"/>
              <a:gd name="connsiteY1920" fmla="*/ 2085974 h 2468880"/>
              <a:gd name="connsiteX1921" fmla="*/ 2030730 w 2796541"/>
              <a:gd name="connsiteY1921" fmla="*/ 2087879 h 2468880"/>
              <a:gd name="connsiteX1922" fmla="*/ 2028825 w 2796541"/>
              <a:gd name="connsiteY1922" fmla="*/ 2086927 h 2468880"/>
              <a:gd name="connsiteX1923" fmla="*/ 2030731 w 2796541"/>
              <a:gd name="connsiteY1923" fmla="*/ 695325 h 2468880"/>
              <a:gd name="connsiteX1924" fmla="*/ 2030731 w 2796541"/>
              <a:gd name="connsiteY1924" fmla="*/ 698182 h 2468880"/>
              <a:gd name="connsiteX1925" fmla="*/ 2028826 w 2796541"/>
              <a:gd name="connsiteY1925" fmla="*/ 697230 h 2468880"/>
              <a:gd name="connsiteX1926" fmla="*/ 2032635 w 2796541"/>
              <a:gd name="connsiteY1926" fmla="*/ 819150 h 2468880"/>
              <a:gd name="connsiteX1927" fmla="*/ 2032635 w 2796541"/>
              <a:gd name="connsiteY1927" fmla="*/ 827723 h 2468880"/>
              <a:gd name="connsiteX1928" fmla="*/ 2025968 w 2796541"/>
              <a:gd name="connsiteY1928" fmla="*/ 822960 h 2468880"/>
              <a:gd name="connsiteX1929" fmla="*/ 2032635 w 2796541"/>
              <a:gd name="connsiteY1929" fmla="*/ 1956435 h 2468880"/>
              <a:gd name="connsiteX1930" fmla="*/ 2032635 w 2796541"/>
              <a:gd name="connsiteY1930" fmla="*/ 1965007 h 2468880"/>
              <a:gd name="connsiteX1931" fmla="*/ 2025015 w 2796541"/>
              <a:gd name="connsiteY1931" fmla="*/ 1960245 h 2468880"/>
              <a:gd name="connsiteX1932" fmla="*/ 2033588 w 2796541"/>
              <a:gd name="connsiteY1932" fmla="*/ 943928 h 2468880"/>
              <a:gd name="connsiteX1933" fmla="*/ 2033588 w 2796541"/>
              <a:gd name="connsiteY1933" fmla="*/ 955358 h 2468880"/>
              <a:gd name="connsiteX1934" fmla="*/ 2023110 w 2796541"/>
              <a:gd name="connsiteY1934" fmla="*/ 949643 h 2468880"/>
              <a:gd name="connsiteX1935" fmla="*/ 2034540 w 2796541"/>
              <a:gd name="connsiteY1935" fmla="*/ 1826894 h 2468880"/>
              <a:gd name="connsiteX1936" fmla="*/ 2034540 w 2796541"/>
              <a:gd name="connsiteY1936" fmla="*/ 1841182 h 2468880"/>
              <a:gd name="connsiteX1937" fmla="*/ 2022157 w 2796541"/>
              <a:gd name="connsiteY1937" fmla="*/ 1834514 h 2468880"/>
              <a:gd name="connsiteX1938" fmla="*/ 2035493 w 2796541"/>
              <a:gd name="connsiteY1938" fmla="*/ 1066801 h 2468880"/>
              <a:gd name="connsiteX1939" fmla="*/ 2035493 w 2796541"/>
              <a:gd name="connsiteY1939" fmla="*/ 1084899 h 2468880"/>
              <a:gd name="connsiteX1940" fmla="*/ 2020253 w 2796541"/>
              <a:gd name="connsiteY1940" fmla="*/ 1076326 h 2468880"/>
              <a:gd name="connsiteX1941" fmla="*/ 2036446 w 2796541"/>
              <a:gd name="connsiteY1941" fmla="*/ 1191577 h 2468880"/>
              <a:gd name="connsiteX1942" fmla="*/ 2036446 w 2796541"/>
              <a:gd name="connsiteY1942" fmla="*/ 1213485 h 2468880"/>
              <a:gd name="connsiteX1943" fmla="*/ 2017396 w 2796541"/>
              <a:gd name="connsiteY1943" fmla="*/ 1202055 h 2468880"/>
              <a:gd name="connsiteX1944" fmla="*/ 2036446 w 2796541"/>
              <a:gd name="connsiteY1944" fmla="*/ 1697356 h 2468880"/>
              <a:gd name="connsiteX1945" fmla="*/ 2036446 w 2796541"/>
              <a:gd name="connsiteY1945" fmla="*/ 1718311 h 2468880"/>
              <a:gd name="connsiteX1946" fmla="*/ 2017396 w 2796541"/>
              <a:gd name="connsiteY1946" fmla="*/ 1707833 h 2468880"/>
              <a:gd name="connsiteX1947" fmla="*/ 2037398 w 2796541"/>
              <a:gd name="connsiteY1947" fmla="*/ 1568768 h 2468880"/>
              <a:gd name="connsiteX1948" fmla="*/ 2037398 w 2796541"/>
              <a:gd name="connsiteY1948" fmla="*/ 1594485 h 2468880"/>
              <a:gd name="connsiteX1949" fmla="*/ 2015491 w 2796541"/>
              <a:gd name="connsiteY1949" fmla="*/ 1581150 h 2468880"/>
              <a:gd name="connsiteX1950" fmla="*/ 2037398 w 2796541"/>
              <a:gd name="connsiteY1950" fmla="*/ 1315403 h 2468880"/>
              <a:gd name="connsiteX1951" fmla="*/ 2037398 w 2796541"/>
              <a:gd name="connsiteY1951" fmla="*/ 1341120 h 2468880"/>
              <a:gd name="connsiteX1952" fmla="*/ 2015491 w 2796541"/>
              <a:gd name="connsiteY1952" fmla="*/ 1328738 h 2468880"/>
              <a:gd name="connsiteX1953" fmla="*/ 2038351 w 2796541"/>
              <a:gd name="connsiteY1953" fmla="*/ 1441133 h 2468880"/>
              <a:gd name="connsiteX1954" fmla="*/ 2038351 w 2796541"/>
              <a:gd name="connsiteY1954" fmla="*/ 1468756 h 2468880"/>
              <a:gd name="connsiteX1955" fmla="*/ 2014538 w 2796541"/>
              <a:gd name="connsiteY1955" fmla="*/ 1455421 h 2468880"/>
              <a:gd name="connsiteX1956" fmla="*/ 2104073 w 2796541"/>
              <a:gd name="connsiteY1956" fmla="*/ 2086928 h 2468880"/>
              <a:gd name="connsiteX1957" fmla="*/ 2103121 w 2796541"/>
              <a:gd name="connsiteY1957" fmla="*/ 2086928 h 2468880"/>
              <a:gd name="connsiteX1958" fmla="*/ 2103121 w 2796541"/>
              <a:gd name="connsiteY1958" fmla="*/ 2085975 h 2468880"/>
              <a:gd name="connsiteX1959" fmla="*/ 2104073 w 2796541"/>
              <a:gd name="connsiteY1959" fmla="*/ 697230 h 2468880"/>
              <a:gd name="connsiteX1960" fmla="*/ 2102168 w 2796541"/>
              <a:gd name="connsiteY1960" fmla="*/ 698183 h 2468880"/>
              <a:gd name="connsiteX1961" fmla="*/ 2102168 w 2796541"/>
              <a:gd name="connsiteY1961" fmla="*/ 696278 h 2468880"/>
              <a:gd name="connsiteX1962" fmla="*/ 2106930 w 2796541"/>
              <a:gd name="connsiteY1962" fmla="*/ 1960245 h 2468880"/>
              <a:gd name="connsiteX1963" fmla="*/ 2101215 w 2796541"/>
              <a:gd name="connsiteY1963" fmla="*/ 1964055 h 2468880"/>
              <a:gd name="connsiteX1964" fmla="*/ 2101215 w 2796541"/>
              <a:gd name="connsiteY1964" fmla="*/ 1957387 h 2468880"/>
              <a:gd name="connsiteX1965" fmla="*/ 2106931 w 2796541"/>
              <a:gd name="connsiteY1965" fmla="*/ 822960 h 2468880"/>
              <a:gd name="connsiteX1966" fmla="*/ 2101216 w 2796541"/>
              <a:gd name="connsiteY1966" fmla="*/ 826769 h 2468880"/>
              <a:gd name="connsiteX1967" fmla="*/ 2101216 w 2796541"/>
              <a:gd name="connsiteY1967" fmla="*/ 820102 h 2468880"/>
              <a:gd name="connsiteX1968" fmla="*/ 2108835 w 2796541"/>
              <a:gd name="connsiteY1968" fmla="*/ 949642 h 2468880"/>
              <a:gd name="connsiteX1969" fmla="*/ 2100263 w 2796541"/>
              <a:gd name="connsiteY1969" fmla="*/ 955356 h 2468880"/>
              <a:gd name="connsiteX1970" fmla="*/ 2100263 w 2796541"/>
              <a:gd name="connsiteY1970" fmla="*/ 944879 h 2468880"/>
              <a:gd name="connsiteX1971" fmla="*/ 2110740 w 2796541"/>
              <a:gd name="connsiteY1971" fmla="*/ 1834515 h 2468880"/>
              <a:gd name="connsiteX1972" fmla="*/ 2099310 w 2796541"/>
              <a:gd name="connsiteY1972" fmla="*/ 1840231 h 2468880"/>
              <a:gd name="connsiteX1973" fmla="*/ 2099310 w 2796541"/>
              <a:gd name="connsiteY1973" fmla="*/ 1827848 h 2468880"/>
              <a:gd name="connsiteX1974" fmla="*/ 2111693 w 2796541"/>
              <a:gd name="connsiteY1974" fmla="*/ 1076324 h 2468880"/>
              <a:gd name="connsiteX1975" fmla="*/ 2098358 w 2796541"/>
              <a:gd name="connsiteY1975" fmla="*/ 1083944 h 2468880"/>
              <a:gd name="connsiteX1976" fmla="*/ 2098358 w 2796541"/>
              <a:gd name="connsiteY1976" fmla="*/ 1068704 h 2468880"/>
              <a:gd name="connsiteX1977" fmla="*/ 2114549 w 2796541"/>
              <a:gd name="connsiteY1977" fmla="*/ 1707832 h 2468880"/>
              <a:gd name="connsiteX1978" fmla="*/ 2097404 w 2796541"/>
              <a:gd name="connsiteY1978" fmla="*/ 1717357 h 2468880"/>
              <a:gd name="connsiteX1979" fmla="*/ 2097404 w 2796541"/>
              <a:gd name="connsiteY1979" fmla="*/ 1697355 h 2468880"/>
              <a:gd name="connsiteX1980" fmla="*/ 2114550 w 2796541"/>
              <a:gd name="connsiteY1980" fmla="*/ 1202055 h 2468880"/>
              <a:gd name="connsiteX1981" fmla="*/ 2097405 w 2796541"/>
              <a:gd name="connsiteY1981" fmla="*/ 1212532 h 2468880"/>
              <a:gd name="connsiteX1982" fmla="*/ 2097405 w 2796541"/>
              <a:gd name="connsiteY1982" fmla="*/ 1192530 h 2468880"/>
              <a:gd name="connsiteX1983" fmla="*/ 2117408 w 2796541"/>
              <a:gd name="connsiteY1983" fmla="*/ 1581150 h 2468880"/>
              <a:gd name="connsiteX1984" fmla="*/ 2096453 w 2796541"/>
              <a:gd name="connsiteY1984" fmla="*/ 1593533 h 2468880"/>
              <a:gd name="connsiteX1985" fmla="*/ 2096453 w 2796541"/>
              <a:gd name="connsiteY1985" fmla="*/ 1569720 h 2468880"/>
              <a:gd name="connsiteX1986" fmla="*/ 2117408 w 2796541"/>
              <a:gd name="connsiteY1986" fmla="*/ 1328738 h 2468880"/>
              <a:gd name="connsiteX1987" fmla="*/ 2096453 w 2796541"/>
              <a:gd name="connsiteY1987" fmla="*/ 1341121 h 2468880"/>
              <a:gd name="connsiteX1988" fmla="*/ 2096453 w 2796541"/>
              <a:gd name="connsiteY1988" fmla="*/ 1316356 h 2468880"/>
              <a:gd name="connsiteX1989" fmla="*/ 2118361 w 2796541"/>
              <a:gd name="connsiteY1989" fmla="*/ 1455421 h 2468880"/>
              <a:gd name="connsiteX1990" fmla="*/ 2095501 w 2796541"/>
              <a:gd name="connsiteY1990" fmla="*/ 1467803 h 2468880"/>
              <a:gd name="connsiteX1991" fmla="*/ 2095501 w 2796541"/>
              <a:gd name="connsiteY1991" fmla="*/ 1442086 h 2468880"/>
              <a:gd name="connsiteX1992" fmla="*/ 2140267 w 2796541"/>
              <a:gd name="connsiteY1992" fmla="*/ 2022157 h 2468880"/>
              <a:gd name="connsiteX1993" fmla="*/ 2140267 w 2796541"/>
              <a:gd name="connsiteY1993" fmla="*/ 2025015 h 2468880"/>
              <a:gd name="connsiteX1994" fmla="*/ 2138362 w 2796541"/>
              <a:gd name="connsiteY1994" fmla="*/ 2023110 h 2468880"/>
              <a:gd name="connsiteX1995" fmla="*/ 2140268 w 2796541"/>
              <a:gd name="connsiteY1995" fmla="*/ 759142 h 2468880"/>
              <a:gd name="connsiteX1996" fmla="*/ 2140268 w 2796541"/>
              <a:gd name="connsiteY1996" fmla="*/ 762000 h 2468880"/>
              <a:gd name="connsiteX1997" fmla="*/ 2138363 w 2796541"/>
              <a:gd name="connsiteY1997" fmla="*/ 760094 h 2468880"/>
              <a:gd name="connsiteX1998" fmla="*/ 2141220 w 2796541"/>
              <a:gd name="connsiteY1998" fmla="*/ 882968 h 2468880"/>
              <a:gd name="connsiteX1999" fmla="*/ 2141220 w 2796541"/>
              <a:gd name="connsiteY1999" fmla="*/ 889636 h 2468880"/>
              <a:gd name="connsiteX2000" fmla="*/ 2135505 w 2796541"/>
              <a:gd name="connsiteY2000" fmla="*/ 886778 h 2468880"/>
              <a:gd name="connsiteX2001" fmla="*/ 2142172 w 2796541"/>
              <a:gd name="connsiteY2001" fmla="*/ 1892617 h 2468880"/>
              <a:gd name="connsiteX2002" fmla="*/ 2142172 w 2796541"/>
              <a:gd name="connsiteY2002" fmla="*/ 1901189 h 2468880"/>
              <a:gd name="connsiteX2003" fmla="*/ 2134552 w 2796541"/>
              <a:gd name="connsiteY2003" fmla="*/ 1897380 h 2468880"/>
              <a:gd name="connsiteX2004" fmla="*/ 2143126 w 2796541"/>
              <a:gd name="connsiteY2004" fmla="*/ 1006792 h 2468880"/>
              <a:gd name="connsiteX2005" fmla="*/ 2143126 w 2796541"/>
              <a:gd name="connsiteY2005" fmla="*/ 1019175 h 2468880"/>
              <a:gd name="connsiteX2006" fmla="*/ 2132648 w 2796541"/>
              <a:gd name="connsiteY2006" fmla="*/ 1012507 h 2468880"/>
              <a:gd name="connsiteX2007" fmla="*/ 2144078 w 2796541"/>
              <a:gd name="connsiteY2007" fmla="*/ 1131569 h 2468880"/>
              <a:gd name="connsiteX2008" fmla="*/ 2144078 w 2796541"/>
              <a:gd name="connsiteY2008" fmla="*/ 1146809 h 2468880"/>
              <a:gd name="connsiteX2009" fmla="*/ 2130743 w 2796541"/>
              <a:gd name="connsiteY2009" fmla="*/ 1139189 h 2468880"/>
              <a:gd name="connsiteX2010" fmla="*/ 2144078 w 2796541"/>
              <a:gd name="connsiteY2010" fmla="*/ 1764030 h 2468880"/>
              <a:gd name="connsiteX2011" fmla="*/ 2144078 w 2796541"/>
              <a:gd name="connsiteY2011" fmla="*/ 1778318 h 2468880"/>
              <a:gd name="connsiteX2012" fmla="*/ 2131695 w 2796541"/>
              <a:gd name="connsiteY2012" fmla="*/ 1770697 h 2468880"/>
              <a:gd name="connsiteX2013" fmla="*/ 2145029 w 2796541"/>
              <a:gd name="connsiteY2013" fmla="*/ 1634490 h 2468880"/>
              <a:gd name="connsiteX2014" fmla="*/ 2145029 w 2796541"/>
              <a:gd name="connsiteY2014" fmla="*/ 1654493 h 2468880"/>
              <a:gd name="connsiteX2015" fmla="*/ 2127884 w 2796541"/>
              <a:gd name="connsiteY2015" fmla="*/ 1644968 h 2468880"/>
              <a:gd name="connsiteX2016" fmla="*/ 2145030 w 2796541"/>
              <a:gd name="connsiteY2016" fmla="*/ 1255394 h 2468880"/>
              <a:gd name="connsiteX2017" fmla="*/ 2145030 w 2796541"/>
              <a:gd name="connsiteY2017" fmla="*/ 1275397 h 2468880"/>
              <a:gd name="connsiteX2018" fmla="*/ 2127885 w 2796541"/>
              <a:gd name="connsiteY2018" fmla="*/ 1265872 h 2468880"/>
              <a:gd name="connsiteX2019" fmla="*/ 2145982 w 2796541"/>
              <a:gd name="connsiteY2019" fmla="*/ 1506855 h 2468880"/>
              <a:gd name="connsiteX2020" fmla="*/ 2145982 w 2796541"/>
              <a:gd name="connsiteY2020" fmla="*/ 1529715 h 2468880"/>
              <a:gd name="connsiteX2021" fmla="*/ 2126932 w 2796541"/>
              <a:gd name="connsiteY2021" fmla="*/ 1518285 h 2468880"/>
              <a:gd name="connsiteX2022" fmla="*/ 2145983 w 2796541"/>
              <a:gd name="connsiteY2022" fmla="*/ 1381124 h 2468880"/>
              <a:gd name="connsiteX2023" fmla="*/ 2145983 w 2796541"/>
              <a:gd name="connsiteY2023" fmla="*/ 1403032 h 2468880"/>
              <a:gd name="connsiteX2024" fmla="*/ 2126933 w 2796541"/>
              <a:gd name="connsiteY2024" fmla="*/ 1391602 h 2468880"/>
              <a:gd name="connsiteX2025" fmla="*/ 2213610 w 2796541"/>
              <a:gd name="connsiteY2025" fmla="*/ 760094 h 2468880"/>
              <a:gd name="connsiteX2026" fmla="*/ 2211705 w 2796541"/>
              <a:gd name="connsiteY2026" fmla="*/ 761047 h 2468880"/>
              <a:gd name="connsiteX2027" fmla="*/ 2211705 w 2796541"/>
              <a:gd name="connsiteY2027" fmla="*/ 759142 h 2468880"/>
              <a:gd name="connsiteX2028" fmla="*/ 2213610 w 2796541"/>
              <a:gd name="connsiteY2028" fmla="*/ 2023111 h 2468880"/>
              <a:gd name="connsiteX2029" fmla="*/ 2212658 w 2796541"/>
              <a:gd name="connsiteY2029" fmla="*/ 2024063 h 2468880"/>
              <a:gd name="connsiteX2030" fmla="*/ 2212658 w 2796541"/>
              <a:gd name="connsiteY2030" fmla="*/ 2023111 h 2468880"/>
              <a:gd name="connsiteX2031" fmla="*/ 2215516 w 2796541"/>
              <a:gd name="connsiteY2031" fmla="*/ 886778 h 2468880"/>
              <a:gd name="connsiteX2032" fmla="*/ 2210753 w 2796541"/>
              <a:gd name="connsiteY2032" fmla="*/ 888683 h 2468880"/>
              <a:gd name="connsiteX2033" fmla="*/ 2210753 w 2796541"/>
              <a:gd name="connsiteY2033" fmla="*/ 883920 h 2468880"/>
              <a:gd name="connsiteX2034" fmla="*/ 2216467 w 2796541"/>
              <a:gd name="connsiteY2034" fmla="*/ 1897379 h 2468880"/>
              <a:gd name="connsiteX2035" fmla="*/ 2210752 w 2796541"/>
              <a:gd name="connsiteY2035" fmla="*/ 1900236 h 2468880"/>
              <a:gd name="connsiteX2036" fmla="*/ 2210752 w 2796541"/>
              <a:gd name="connsiteY2036" fmla="*/ 1893569 h 2468880"/>
              <a:gd name="connsiteX2037" fmla="*/ 2218373 w 2796541"/>
              <a:gd name="connsiteY2037" fmla="*/ 1012507 h 2468880"/>
              <a:gd name="connsiteX2038" fmla="*/ 2209801 w 2796541"/>
              <a:gd name="connsiteY2038" fmla="*/ 1018222 h 2468880"/>
              <a:gd name="connsiteX2039" fmla="*/ 2209801 w 2796541"/>
              <a:gd name="connsiteY2039" fmla="*/ 1007744 h 2468880"/>
              <a:gd name="connsiteX2040" fmla="*/ 2220278 w 2796541"/>
              <a:gd name="connsiteY2040" fmla="*/ 1770698 h 2468880"/>
              <a:gd name="connsiteX2041" fmla="*/ 2208848 w 2796541"/>
              <a:gd name="connsiteY2041" fmla="*/ 1777366 h 2468880"/>
              <a:gd name="connsiteX2042" fmla="*/ 2208848 w 2796541"/>
              <a:gd name="connsiteY2042" fmla="*/ 1764983 h 2468880"/>
              <a:gd name="connsiteX2043" fmla="*/ 2220278 w 2796541"/>
              <a:gd name="connsiteY2043" fmla="*/ 1139190 h 2468880"/>
              <a:gd name="connsiteX2044" fmla="*/ 2208848 w 2796541"/>
              <a:gd name="connsiteY2044" fmla="*/ 1145858 h 2468880"/>
              <a:gd name="connsiteX2045" fmla="*/ 2208848 w 2796541"/>
              <a:gd name="connsiteY2045" fmla="*/ 1132523 h 2468880"/>
              <a:gd name="connsiteX2046" fmla="*/ 2223136 w 2796541"/>
              <a:gd name="connsiteY2046" fmla="*/ 1644968 h 2468880"/>
              <a:gd name="connsiteX2047" fmla="*/ 2207896 w 2796541"/>
              <a:gd name="connsiteY2047" fmla="*/ 1653540 h 2468880"/>
              <a:gd name="connsiteX2048" fmla="*/ 2207896 w 2796541"/>
              <a:gd name="connsiteY2048" fmla="*/ 1635443 h 2468880"/>
              <a:gd name="connsiteX2049" fmla="*/ 2223136 w 2796541"/>
              <a:gd name="connsiteY2049" fmla="*/ 1265873 h 2468880"/>
              <a:gd name="connsiteX2050" fmla="*/ 2207896 w 2796541"/>
              <a:gd name="connsiteY2050" fmla="*/ 1274445 h 2468880"/>
              <a:gd name="connsiteX2051" fmla="*/ 2207896 w 2796541"/>
              <a:gd name="connsiteY2051" fmla="*/ 1256348 h 2468880"/>
              <a:gd name="connsiteX2052" fmla="*/ 2225040 w 2796541"/>
              <a:gd name="connsiteY2052" fmla="*/ 1518285 h 2468880"/>
              <a:gd name="connsiteX2053" fmla="*/ 2206942 w 2796541"/>
              <a:gd name="connsiteY2053" fmla="*/ 1528762 h 2468880"/>
              <a:gd name="connsiteX2054" fmla="*/ 2206942 w 2796541"/>
              <a:gd name="connsiteY2054" fmla="*/ 1507807 h 2468880"/>
              <a:gd name="connsiteX2055" fmla="*/ 2225041 w 2796541"/>
              <a:gd name="connsiteY2055" fmla="*/ 1391603 h 2468880"/>
              <a:gd name="connsiteX2056" fmla="*/ 2206943 w 2796541"/>
              <a:gd name="connsiteY2056" fmla="*/ 1402080 h 2468880"/>
              <a:gd name="connsiteX2057" fmla="*/ 2206943 w 2796541"/>
              <a:gd name="connsiteY2057" fmla="*/ 1381125 h 2468880"/>
              <a:gd name="connsiteX2058" fmla="*/ 2249806 w 2796541"/>
              <a:gd name="connsiteY2058" fmla="*/ 822007 h 2468880"/>
              <a:gd name="connsiteX2059" fmla="*/ 2249806 w 2796541"/>
              <a:gd name="connsiteY2059" fmla="*/ 824865 h 2468880"/>
              <a:gd name="connsiteX2060" fmla="*/ 2247901 w 2796541"/>
              <a:gd name="connsiteY2060" fmla="*/ 822960 h 2468880"/>
              <a:gd name="connsiteX2061" fmla="*/ 2249806 w 2796541"/>
              <a:gd name="connsiteY2061" fmla="*/ 1958341 h 2468880"/>
              <a:gd name="connsiteX2062" fmla="*/ 2249806 w 2796541"/>
              <a:gd name="connsiteY2062" fmla="*/ 1962151 h 2468880"/>
              <a:gd name="connsiteX2063" fmla="*/ 2246948 w 2796541"/>
              <a:gd name="connsiteY2063" fmla="*/ 1960246 h 2468880"/>
              <a:gd name="connsiteX2064" fmla="*/ 2250759 w 2796541"/>
              <a:gd name="connsiteY2064" fmla="*/ 946786 h 2468880"/>
              <a:gd name="connsiteX2065" fmla="*/ 2250759 w 2796541"/>
              <a:gd name="connsiteY2065" fmla="*/ 952501 h 2468880"/>
              <a:gd name="connsiteX2066" fmla="*/ 2245996 w 2796541"/>
              <a:gd name="connsiteY2066" fmla="*/ 949643 h 2468880"/>
              <a:gd name="connsiteX2067" fmla="*/ 2251710 w 2796541"/>
              <a:gd name="connsiteY2067" fmla="*/ 1070610 h 2468880"/>
              <a:gd name="connsiteX2068" fmla="*/ 2251710 w 2796541"/>
              <a:gd name="connsiteY2068" fmla="*/ 1081087 h 2468880"/>
              <a:gd name="connsiteX2069" fmla="*/ 2243138 w 2796541"/>
              <a:gd name="connsiteY2069" fmla="*/ 1076325 h 2468880"/>
              <a:gd name="connsiteX2070" fmla="*/ 2251710 w 2796541"/>
              <a:gd name="connsiteY2070" fmla="*/ 1829752 h 2468880"/>
              <a:gd name="connsiteX2071" fmla="*/ 2251710 w 2796541"/>
              <a:gd name="connsiteY2071" fmla="*/ 1838324 h 2468880"/>
              <a:gd name="connsiteX2072" fmla="*/ 2244090 w 2796541"/>
              <a:gd name="connsiteY2072" fmla="*/ 1834515 h 2468880"/>
              <a:gd name="connsiteX2073" fmla="*/ 2253614 w 2796541"/>
              <a:gd name="connsiteY2073" fmla="*/ 1700212 h 2468880"/>
              <a:gd name="connsiteX2074" fmla="*/ 2253614 w 2796541"/>
              <a:gd name="connsiteY2074" fmla="*/ 1715452 h 2468880"/>
              <a:gd name="connsiteX2075" fmla="*/ 2240279 w 2796541"/>
              <a:gd name="connsiteY2075" fmla="*/ 1707832 h 2468880"/>
              <a:gd name="connsiteX2076" fmla="*/ 2253615 w 2796541"/>
              <a:gd name="connsiteY2076" fmla="*/ 1195388 h 2468880"/>
              <a:gd name="connsiteX2077" fmla="*/ 2253615 w 2796541"/>
              <a:gd name="connsiteY2077" fmla="*/ 1209676 h 2468880"/>
              <a:gd name="connsiteX2078" fmla="*/ 2240280 w 2796541"/>
              <a:gd name="connsiteY2078" fmla="*/ 1202056 h 2468880"/>
              <a:gd name="connsiteX2079" fmla="*/ 2254567 w 2796541"/>
              <a:gd name="connsiteY2079" fmla="*/ 1572577 h 2468880"/>
              <a:gd name="connsiteX2080" fmla="*/ 2254567 w 2796541"/>
              <a:gd name="connsiteY2080" fmla="*/ 1590674 h 2468880"/>
              <a:gd name="connsiteX2081" fmla="*/ 2238375 w 2796541"/>
              <a:gd name="connsiteY2081" fmla="*/ 1581149 h 2468880"/>
              <a:gd name="connsiteX2082" fmla="*/ 2254568 w 2796541"/>
              <a:gd name="connsiteY2082" fmla="*/ 1444942 h 2468880"/>
              <a:gd name="connsiteX2083" fmla="*/ 2254568 w 2796541"/>
              <a:gd name="connsiteY2083" fmla="*/ 1464944 h 2468880"/>
              <a:gd name="connsiteX2084" fmla="*/ 2237423 w 2796541"/>
              <a:gd name="connsiteY2084" fmla="*/ 1455419 h 2468880"/>
              <a:gd name="connsiteX2085" fmla="*/ 2254568 w 2796541"/>
              <a:gd name="connsiteY2085" fmla="*/ 1319213 h 2468880"/>
              <a:gd name="connsiteX2086" fmla="*/ 2254568 w 2796541"/>
              <a:gd name="connsiteY2086" fmla="*/ 1338263 h 2468880"/>
              <a:gd name="connsiteX2087" fmla="*/ 2238376 w 2796541"/>
              <a:gd name="connsiteY2087" fmla="*/ 1328738 h 2468880"/>
              <a:gd name="connsiteX2088" fmla="*/ 2323148 w 2796541"/>
              <a:gd name="connsiteY2088" fmla="*/ 1960245 h 2468880"/>
              <a:gd name="connsiteX2089" fmla="*/ 2321243 w 2796541"/>
              <a:gd name="connsiteY2089" fmla="*/ 1961198 h 2468880"/>
              <a:gd name="connsiteX2090" fmla="*/ 2321243 w 2796541"/>
              <a:gd name="connsiteY2090" fmla="*/ 1959293 h 2468880"/>
              <a:gd name="connsiteX2091" fmla="*/ 2324101 w 2796541"/>
              <a:gd name="connsiteY2091" fmla="*/ 949643 h 2468880"/>
              <a:gd name="connsiteX2092" fmla="*/ 2321243 w 2796541"/>
              <a:gd name="connsiteY2092" fmla="*/ 951548 h 2468880"/>
              <a:gd name="connsiteX2093" fmla="*/ 2321243 w 2796541"/>
              <a:gd name="connsiteY2093" fmla="*/ 947738 h 2468880"/>
              <a:gd name="connsiteX2094" fmla="*/ 2325053 w 2796541"/>
              <a:gd name="connsiteY2094" fmla="*/ 1834516 h 2468880"/>
              <a:gd name="connsiteX2095" fmla="*/ 2320290 w 2796541"/>
              <a:gd name="connsiteY2095" fmla="*/ 1837373 h 2468880"/>
              <a:gd name="connsiteX2096" fmla="*/ 2320290 w 2796541"/>
              <a:gd name="connsiteY2096" fmla="*/ 1830706 h 2468880"/>
              <a:gd name="connsiteX2097" fmla="*/ 2326958 w 2796541"/>
              <a:gd name="connsiteY2097" fmla="*/ 1076326 h 2468880"/>
              <a:gd name="connsiteX2098" fmla="*/ 2319338 w 2796541"/>
              <a:gd name="connsiteY2098" fmla="*/ 1080136 h 2468880"/>
              <a:gd name="connsiteX2099" fmla="*/ 2319338 w 2796541"/>
              <a:gd name="connsiteY2099" fmla="*/ 1072516 h 2468880"/>
              <a:gd name="connsiteX2100" fmla="*/ 2328863 w 2796541"/>
              <a:gd name="connsiteY2100" fmla="*/ 1707833 h 2468880"/>
              <a:gd name="connsiteX2101" fmla="*/ 2318385 w 2796541"/>
              <a:gd name="connsiteY2101" fmla="*/ 1713548 h 2468880"/>
              <a:gd name="connsiteX2102" fmla="*/ 2318385 w 2796541"/>
              <a:gd name="connsiteY2102" fmla="*/ 1702118 h 2468880"/>
              <a:gd name="connsiteX2103" fmla="*/ 2328863 w 2796541"/>
              <a:gd name="connsiteY2103" fmla="*/ 1202056 h 2468880"/>
              <a:gd name="connsiteX2104" fmla="*/ 2318385 w 2796541"/>
              <a:gd name="connsiteY2104" fmla="*/ 1207771 h 2468880"/>
              <a:gd name="connsiteX2105" fmla="*/ 2318385 w 2796541"/>
              <a:gd name="connsiteY2105" fmla="*/ 1196341 h 2468880"/>
              <a:gd name="connsiteX2106" fmla="*/ 2330767 w 2796541"/>
              <a:gd name="connsiteY2106" fmla="*/ 1581151 h 2468880"/>
              <a:gd name="connsiteX2107" fmla="*/ 2317432 w 2796541"/>
              <a:gd name="connsiteY2107" fmla="*/ 1588771 h 2468880"/>
              <a:gd name="connsiteX2108" fmla="*/ 2317432 w 2796541"/>
              <a:gd name="connsiteY2108" fmla="*/ 1573531 h 2468880"/>
              <a:gd name="connsiteX2109" fmla="*/ 2330768 w 2796541"/>
              <a:gd name="connsiteY2109" fmla="*/ 1328738 h 2468880"/>
              <a:gd name="connsiteX2110" fmla="*/ 2317433 w 2796541"/>
              <a:gd name="connsiteY2110" fmla="*/ 1336358 h 2468880"/>
              <a:gd name="connsiteX2111" fmla="*/ 2317433 w 2796541"/>
              <a:gd name="connsiteY2111" fmla="*/ 1321118 h 2468880"/>
              <a:gd name="connsiteX2112" fmla="*/ 2331721 w 2796541"/>
              <a:gd name="connsiteY2112" fmla="*/ 1455420 h 2468880"/>
              <a:gd name="connsiteX2113" fmla="*/ 2317433 w 2796541"/>
              <a:gd name="connsiteY2113" fmla="*/ 1463993 h 2468880"/>
              <a:gd name="connsiteX2114" fmla="*/ 2317433 w 2796541"/>
              <a:gd name="connsiteY2114" fmla="*/ 1446848 h 2468880"/>
              <a:gd name="connsiteX2115" fmla="*/ 2359342 w 2796541"/>
              <a:gd name="connsiteY2115" fmla="*/ 1895475 h 2468880"/>
              <a:gd name="connsiteX2116" fmla="*/ 2359342 w 2796541"/>
              <a:gd name="connsiteY2116" fmla="*/ 1899285 h 2468880"/>
              <a:gd name="connsiteX2117" fmla="*/ 2356484 w 2796541"/>
              <a:gd name="connsiteY2117" fmla="*/ 1897380 h 2468880"/>
              <a:gd name="connsiteX2118" fmla="*/ 2359343 w 2796541"/>
              <a:gd name="connsiteY2118" fmla="*/ 885826 h 2468880"/>
              <a:gd name="connsiteX2119" fmla="*/ 2359343 w 2796541"/>
              <a:gd name="connsiteY2119" fmla="*/ 887731 h 2468880"/>
              <a:gd name="connsiteX2120" fmla="*/ 2357438 w 2796541"/>
              <a:gd name="connsiteY2120" fmla="*/ 886778 h 2468880"/>
              <a:gd name="connsiteX2121" fmla="*/ 2360294 w 2796541"/>
              <a:gd name="connsiteY2121" fmla="*/ 1766888 h 2468880"/>
              <a:gd name="connsiteX2122" fmla="*/ 2360294 w 2796541"/>
              <a:gd name="connsiteY2122" fmla="*/ 1774508 h 2468880"/>
              <a:gd name="connsiteX2123" fmla="*/ 2353627 w 2796541"/>
              <a:gd name="connsiteY2123" fmla="*/ 1770698 h 2468880"/>
              <a:gd name="connsiteX2124" fmla="*/ 2360296 w 2796541"/>
              <a:gd name="connsiteY2124" fmla="*/ 1009651 h 2468880"/>
              <a:gd name="connsiteX2125" fmla="*/ 2360296 w 2796541"/>
              <a:gd name="connsiteY2125" fmla="*/ 1015366 h 2468880"/>
              <a:gd name="connsiteX2126" fmla="*/ 2355533 w 2796541"/>
              <a:gd name="connsiteY2126" fmla="*/ 1012508 h 2468880"/>
              <a:gd name="connsiteX2127" fmla="*/ 2361248 w 2796541"/>
              <a:gd name="connsiteY2127" fmla="*/ 1134428 h 2468880"/>
              <a:gd name="connsiteX2128" fmla="*/ 2361248 w 2796541"/>
              <a:gd name="connsiteY2128" fmla="*/ 1143953 h 2468880"/>
              <a:gd name="connsiteX2129" fmla="*/ 2353628 w 2796541"/>
              <a:gd name="connsiteY2129" fmla="*/ 1139191 h 2468880"/>
              <a:gd name="connsiteX2130" fmla="*/ 2362201 w 2796541"/>
              <a:gd name="connsiteY2130" fmla="*/ 1259206 h 2468880"/>
              <a:gd name="connsiteX2131" fmla="*/ 2362201 w 2796541"/>
              <a:gd name="connsiteY2131" fmla="*/ 1271588 h 2468880"/>
              <a:gd name="connsiteX2132" fmla="*/ 2350771 w 2796541"/>
              <a:gd name="connsiteY2132" fmla="*/ 1265873 h 2468880"/>
              <a:gd name="connsiteX2133" fmla="*/ 2362201 w 2796541"/>
              <a:gd name="connsiteY2133" fmla="*/ 1638300 h 2468880"/>
              <a:gd name="connsiteX2134" fmla="*/ 2362201 w 2796541"/>
              <a:gd name="connsiteY2134" fmla="*/ 1651635 h 2468880"/>
              <a:gd name="connsiteX2135" fmla="*/ 2350771 w 2796541"/>
              <a:gd name="connsiteY2135" fmla="*/ 1644968 h 2468880"/>
              <a:gd name="connsiteX2136" fmla="*/ 2363152 w 2796541"/>
              <a:gd name="connsiteY2136" fmla="*/ 1510666 h 2468880"/>
              <a:gd name="connsiteX2137" fmla="*/ 2363152 w 2796541"/>
              <a:gd name="connsiteY2137" fmla="*/ 1525906 h 2468880"/>
              <a:gd name="connsiteX2138" fmla="*/ 2349817 w 2796541"/>
              <a:gd name="connsiteY2138" fmla="*/ 1518286 h 2468880"/>
              <a:gd name="connsiteX2139" fmla="*/ 2363153 w 2796541"/>
              <a:gd name="connsiteY2139" fmla="*/ 1383983 h 2468880"/>
              <a:gd name="connsiteX2140" fmla="*/ 2363153 w 2796541"/>
              <a:gd name="connsiteY2140" fmla="*/ 1399223 h 2468880"/>
              <a:gd name="connsiteX2141" fmla="*/ 2349818 w 2796541"/>
              <a:gd name="connsiteY2141" fmla="*/ 1391603 h 2468880"/>
              <a:gd name="connsiteX2142" fmla="*/ 2432685 w 2796541"/>
              <a:gd name="connsiteY2142" fmla="*/ 1897381 h 2468880"/>
              <a:gd name="connsiteX2143" fmla="*/ 2430780 w 2796541"/>
              <a:gd name="connsiteY2143" fmla="*/ 1898333 h 2468880"/>
              <a:gd name="connsiteX2144" fmla="*/ 2430780 w 2796541"/>
              <a:gd name="connsiteY2144" fmla="*/ 1896428 h 2468880"/>
              <a:gd name="connsiteX2145" fmla="*/ 2433638 w 2796541"/>
              <a:gd name="connsiteY2145" fmla="*/ 1012507 h 2468880"/>
              <a:gd name="connsiteX2146" fmla="*/ 2430780 w 2796541"/>
              <a:gd name="connsiteY2146" fmla="*/ 1014413 h 2468880"/>
              <a:gd name="connsiteX2147" fmla="*/ 2430780 w 2796541"/>
              <a:gd name="connsiteY2147" fmla="*/ 1011555 h 2468880"/>
              <a:gd name="connsiteX2148" fmla="*/ 2434590 w 2796541"/>
              <a:gd name="connsiteY2148" fmla="*/ 1770699 h 2468880"/>
              <a:gd name="connsiteX2149" fmla="*/ 2429827 w 2796541"/>
              <a:gd name="connsiteY2149" fmla="*/ 1773556 h 2468880"/>
              <a:gd name="connsiteX2150" fmla="*/ 2429827 w 2796541"/>
              <a:gd name="connsiteY2150" fmla="*/ 1767841 h 2468880"/>
              <a:gd name="connsiteX2151" fmla="*/ 2434591 w 2796541"/>
              <a:gd name="connsiteY2151" fmla="*/ 1139191 h 2468880"/>
              <a:gd name="connsiteX2152" fmla="*/ 2429828 w 2796541"/>
              <a:gd name="connsiteY2152" fmla="*/ 1142048 h 2468880"/>
              <a:gd name="connsiteX2153" fmla="*/ 2429828 w 2796541"/>
              <a:gd name="connsiteY2153" fmla="*/ 1136333 h 2468880"/>
              <a:gd name="connsiteX2154" fmla="*/ 2437447 w 2796541"/>
              <a:gd name="connsiteY2154" fmla="*/ 1644968 h 2468880"/>
              <a:gd name="connsiteX2155" fmla="*/ 2428875 w 2796541"/>
              <a:gd name="connsiteY2155" fmla="*/ 1649731 h 2468880"/>
              <a:gd name="connsiteX2156" fmla="*/ 2428875 w 2796541"/>
              <a:gd name="connsiteY2156" fmla="*/ 1639253 h 2468880"/>
              <a:gd name="connsiteX2157" fmla="*/ 2437448 w 2796541"/>
              <a:gd name="connsiteY2157" fmla="*/ 1265873 h 2468880"/>
              <a:gd name="connsiteX2158" fmla="*/ 2428876 w 2796541"/>
              <a:gd name="connsiteY2158" fmla="*/ 1270636 h 2468880"/>
              <a:gd name="connsiteX2159" fmla="*/ 2428876 w 2796541"/>
              <a:gd name="connsiteY2159" fmla="*/ 1260158 h 2468880"/>
              <a:gd name="connsiteX2160" fmla="*/ 2438401 w 2796541"/>
              <a:gd name="connsiteY2160" fmla="*/ 1391603 h 2468880"/>
              <a:gd name="connsiteX2161" fmla="*/ 2427923 w 2796541"/>
              <a:gd name="connsiteY2161" fmla="*/ 1398271 h 2468880"/>
              <a:gd name="connsiteX2162" fmla="*/ 2427923 w 2796541"/>
              <a:gd name="connsiteY2162" fmla="*/ 1385888 h 2468880"/>
              <a:gd name="connsiteX2163" fmla="*/ 2438401 w 2796541"/>
              <a:gd name="connsiteY2163" fmla="*/ 1518285 h 2468880"/>
              <a:gd name="connsiteX2164" fmla="*/ 2427923 w 2796541"/>
              <a:gd name="connsiteY2164" fmla="*/ 1524000 h 2468880"/>
              <a:gd name="connsiteX2165" fmla="*/ 2427923 w 2796541"/>
              <a:gd name="connsiteY2165" fmla="*/ 1512570 h 2468880"/>
              <a:gd name="connsiteX2166" fmla="*/ 2467929 w 2796541"/>
              <a:gd name="connsiteY2166" fmla="*/ 949643 h 2468880"/>
              <a:gd name="connsiteX2167" fmla="*/ 2467929 w 2796541"/>
              <a:gd name="connsiteY2167" fmla="*/ 950595 h 2468880"/>
              <a:gd name="connsiteX2168" fmla="*/ 2466976 w 2796541"/>
              <a:gd name="connsiteY2168" fmla="*/ 949643 h 2468880"/>
              <a:gd name="connsiteX2169" fmla="*/ 2468881 w 2796541"/>
              <a:gd name="connsiteY2169" fmla="*/ 1074420 h 2468880"/>
              <a:gd name="connsiteX2170" fmla="*/ 2468881 w 2796541"/>
              <a:gd name="connsiteY2170" fmla="*/ 1078230 h 2468880"/>
              <a:gd name="connsiteX2171" fmla="*/ 2466023 w 2796541"/>
              <a:gd name="connsiteY2171" fmla="*/ 1076325 h 2468880"/>
              <a:gd name="connsiteX2172" fmla="*/ 2468881 w 2796541"/>
              <a:gd name="connsiteY2172" fmla="*/ 1832611 h 2468880"/>
              <a:gd name="connsiteX2173" fmla="*/ 2468881 w 2796541"/>
              <a:gd name="connsiteY2173" fmla="*/ 1835469 h 2468880"/>
              <a:gd name="connsiteX2174" fmla="*/ 2466023 w 2796541"/>
              <a:gd name="connsiteY2174" fmla="*/ 1834516 h 2468880"/>
              <a:gd name="connsiteX2175" fmla="*/ 2469833 w 2796541"/>
              <a:gd name="connsiteY2175" fmla="*/ 1199198 h 2468880"/>
              <a:gd name="connsiteX2176" fmla="*/ 2469833 w 2796541"/>
              <a:gd name="connsiteY2176" fmla="*/ 1205865 h 2468880"/>
              <a:gd name="connsiteX2177" fmla="*/ 2464118 w 2796541"/>
              <a:gd name="connsiteY2177" fmla="*/ 1202056 h 2468880"/>
              <a:gd name="connsiteX2178" fmla="*/ 2469833 w 2796541"/>
              <a:gd name="connsiteY2178" fmla="*/ 1704023 h 2468880"/>
              <a:gd name="connsiteX2179" fmla="*/ 2469833 w 2796541"/>
              <a:gd name="connsiteY2179" fmla="*/ 1711643 h 2468880"/>
              <a:gd name="connsiteX2180" fmla="*/ 2464118 w 2796541"/>
              <a:gd name="connsiteY2180" fmla="*/ 1707833 h 2468880"/>
              <a:gd name="connsiteX2181" fmla="*/ 2470784 w 2796541"/>
              <a:gd name="connsiteY2181" fmla="*/ 1576388 h 2468880"/>
              <a:gd name="connsiteX2182" fmla="*/ 2470784 w 2796541"/>
              <a:gd name="connsiteY2182" fmla="*/ 1586866 h 2468880"/>
              <a:gd name="connsiteX2183" fmla="*/ 2462212 w 2796541"/>
              <a:gd name="connsiteY2183" fmla="*/ 1581151 h 2468880"/>
              <a:gd name="connsiteX2184" fmla="*/ 2470785 w 2796541"/>
              <a:gd name="connsiteY2184" fmla="*/ 1323975 h 2468880"/>
              <a:gd name="connsiteX2185" fmla="*/ 2470785 w 2796541"/>
              <a:gd name="connsiteY2185" fmla="*/ 1333500 h 2468880"/>
              <a:gd name="connsiteX2186" fmla="*/ 2462213 w 2796541"/>
              <a:gd name="connsiteY2186" fmla="*/ 1328738 h 2468880"/>
              <a:gd name="connsiteX2187" fmla="*/ 2470785 w 2796541"/>
              <a:gd name="connsiteY2187" fmla="*/ 1449706 h 2468880"/>
              <a:gd name="connsiteX2188" fmla="*/ 2470785 w 2796541"/>
              <a:gd name="connsiteY2188" fmla="*/ 1460183 h 2468880"/>
              <a:gd name="connsiteX2189" fmla="*/ 2461260 w 2796541"/>
              <a:gd name="connsiteY2189" fmla="*/ 1455421 h 2468880"/>
              <a:gd name="connsiteX2190" fmla="*/ 2541270 w 2796541"/>
              <a:gd name="connsiteY2190" fmla="*/ 1834516 h 2468880"/>
              <a:gd name="connsiteX2191" fmla="*/ 2540318 w 2796541"/>
              <a:gd name="connsiteY2191" fmla="*/ 1834516 h 2468880"/>
              <a:gd name="connsiteX2192" fmla="*/ 2540318 w 2796541"/>
              <a:gd name="connsiteY2192" fmla="*/ 1833563 h 2468880"/>
              <a:gd name="connsiteX2193" fmla="*/ 2542223 w 2796541"/>
              <a:gd name="connsiteY2193" fmla="*/ 1076325 h 2468880"/>
              <a:gd name="connsiteX2194" fmla="*/ 2540318 w 2796541"/>
              <a:gd name="connsiteY2194" fmla="*/ 1077278 h 2468880"/>
              <a:gd name="connsiteX2195" fmla="*/ 2540318 w 2796541"/>
              <a:gd name="connsiteY2195" fmla="*/ 1075373 h 2468880"/>
              <a:gd name="connsiteX2196" fmla="*/ 2543176 w 2796541"/>
              <a:gd name="connsiteY2196" fmla="*/ 1202055 h 2468880"/>
              <a:gd name="connsiteX2197" fmla="*/ 2539366 w 2796541"/>
              <a:gd name="connsiteY2197" fmla="*/ 1204913 h 2468880"/>
              <a:gd name="connsiteX2198" fmla="*/ 2539366 w 2796541"/>
              <a:gd name="connsiteY2198" fmla="*/ 1200150 h 2468880"/>
              <a:gd name="connsiteX2199" fmla="*/ 2544129 w 2796541"/>
              <a:gd name="connsiteY2199" fmla="*/ 1707833 h 2468880"/>
              <a:gd name="connsiteX2200" fmla="*/ 2539366 w 2796541"/>
              <a:gd name="connsiteY2200" fmla="*/ 1709738 h 2468880"/>
              <a:gd name="connsiteX2201" fmla="*/ 2539366 w 2796541"/>
              <a:gd name="connsiteY2201" fmla="*/ 1704975 h 2468880"/>
              <a:gd name="connsiteX2202" fmla="*/ 2545080 w 2796541"/>
              <a:gd name="connsiteY2202" fmla="*/ 1581151 h 2468880"/>
              <a:gd name="connsiteX2203" fmla="*/ 2538412 w 2796541"/>
              <a:gd name="connsiteY2203" fmla="*/ 1584961 h 2468880"/>
              <a:gd name="connsiteX2204" fmla="*/ 2538412 w 2796541"/>
              <a:gd name="connsiteY2204" fmla="*/ 1577341 h 2468880"/>
              <a:gd name="connsiteX2205" fmla="*/ 2545081 w 2796541"/>
              <a:gd name="connsiteY2205" fmla="*/ 1328738 h 2468880"/>
              <a:gd name="connsiteX2206" fmla="*/ 2538413 w 2796541"/>
              <a:gd name="connsiteY2206" fmla="*/ 1332548 h 2468880"/>
              <a:gd name="connsiteX2207" fmla="*/ 2538413 w 2796541"/>
              <a:gd name="connsiteY2207" fmla="*/ 1324928 h 2468880"/>
              <a:gd name="connsiteX2208" fmla="*/ 2546033 w 2796541"/>
              <a:gd name="connsiteY2208" fmla="*/ 1455421 h 2468880"/>
              <a:gd name="connsiteX2209" fmla="*/ 2538413 w 2796541"/>
              <a:gd name="connsiteY2209" fmla="*/ 1459231 h 2468880"/>
              <a:gd name="connsiteX2210" fmla="*/ 2538413 w 2796541"/>
              <a:gd name="connsiteY2210" fmla="*/ 1450658 h 2468880"/>
              <a:gd name="connsiteX2211" fmla="*/ 2577466 w 2796541"/>
              <a:gd name="connsiteY2211" fmla="*/ 1769745 h 2468880"/>
              <a:gd name="connsiteX2212" fmla="*/ 2577466 w 2796541"/>
              <a:gd name="connsiteY2212" fmla="*/ 1771650 h 2468880"/>
              <a:gd name="connsiteX2213" fmla="*/ 2576513 w 2796541"/>
              <a:gd name="connsiteY2213" fmla="*/ 1770698 h 2468880"/>
              <a:gd name="connsiteX2214" fmla="*/ 2578418 w 2796541"/>
              <a:gd name="connsiteY2214" fmla="*/ 1138238 h 2468880"/>
              <a:gd name="connsiteX2215" fmla="*/ 2578418 w 2796541"/>
              <a:gd name="connsiteY2215" fmla="*/ 1140143 h 2468880"/>
              <a:gd name="connsiteX2216" fmla="*/ 2575560 w 2796541"/>
              <a:gd name="connsiteY2216" fmla="*/ 1139190 h 2468880"/>
              <a:gd name="connsiteX2217" fmla="*/ 2578418 w 2796541"/>
              <a:gd name="connsiteY2217" fmla="*/ 1642111 h 2468880"/>
              <a:gd name="connsiteX2218" fmla="*/ 2578418 w 2796541"/>
              <a:gd name="connsiteY2218" fmla="*/ 1646874 h 2468880"/>
              <a:gd name="connsiteX2219" fmla="*/ 2574608 w 2796541"/>
              <a:gd name="connsiteY2219" fmla="*/ 1644969 h 2468880"/>
              <a:gd name="connsiteX2220" fmla="*/ 2578418 w 2796541"/>
              <a:gd name="connsiteY2220" fmla="*/ 1263016 h 2468880"/>
              <a:gd name="connsiteX2221" fmla="*/ 2578418 w 2796541"/>
              <a:gd name="connsiteY2221" fmla="*/ 1267779 h 2468880"/>
              <a:gd name="connsiteX2222" fmla="*/ 2574608 w 2796541"/>
              <a:gd name="connsiteY2222" fmla="*/ 1265874 h 2468880"/>
              <a:gd name="connsiteX2223" fmla="*/ 2579369 w 2796541"/>
              <a:gd name="connsiteY2223" fmla="*/ 1514475 h 2468880"/>
              <a:gd name="connsiteX2224" fmla="*/ 2579369 w 2796541"/>
              <a:gd name="connsiteY2224" fmla="*/ 1522095 h 2468880"/>
              <a:gd name="connsiteX2225" fmla="*/ 2572702 w 2796541"/>
              <a:gd name="connsiteY2225" fmla="*/ 1518285 h 2468880"/>
              <a:gd name="connsiteX2226" fmla="*/ 2579370 w 2796541"/>
              <a:gd name="connsiteY2226" fmla="*/ 1387793 h 2468880"/>
              <a:gd name="connsiteX2227" fmla="*/ 2579370 w 2796541"/>
              <a:gd name="connsiteY2227" fmla="*/ 1395413 h 2468880"/>
              <a:gd name="connsiteX2228" fmla="*/ 2572703 w 2796541"/>
              <a:gd name="connsiteY2228" fmla="*/ 1391603 h 2468880"/>
              <a:gd name="connsiteX2229" fmla="*/ 2651760 w 2796541"/>
              <a:gd name="connsiteY2229" fmla="*/ 1644968 h 2468880"/>
              <a:gd name="connsiteX2230" fmla="*/ 2649855 w 2796541"/>
              <a:gd name="connsiteY2230" fmla="*/ 1645921 h 2468880"/>
              <a:gd name="connsiteX2231" fmla="*/ 2649855 w 2796541"/>
              <a:gd name="connsiteY2231" fmla="*/ 1643063 h 2468880"/>
              <a:gd name="connsiteX2232" fmla="*/ 2651761 w 2796541"/>
              <a:gd name="connsiteY2232" fmla="*/ 1265873 h 2468880"/>
              <a:gd name="connsiteX2233" fmla="*/ 2649856 w 2796541"/>
              <a:gd name="connsiteY2233" fmla="*/ 1266825 h 2468880"/>
              <a:gd name="connsiteX2234" fmla="*/ 2649856 w 2796541"/>
              <a:gd name="connsiteY2234" fmla="*/ 1263968 h 2468880"/>
              <a:gd name="connsiteX2235" fmla="*/ 2652713 w 2796541"/>
              <a:gd name="connsiteY2235" fmla="*/ 1391603 h 2468880"/>
              <a:gd name="connsiteX2236" fmla="*/ 2648903 w 2796541"/>
              <a:gd name="connsiteY2236" fmla="*/ 1394461 h 2468880"/>
              <a:gd name="connsiteX2237" fmla="*/ 2648903 w 2796541"/>
              <a:gd name="connsiteY2237" fmla="*/ 1389698 h 2468880"/>
              <a:gd name="connsiteX2238" fmla="*/ 2652713 w 2796541"/>
              <a:gd name="connsiteY2238" fmla="*/ 1518286 h 2468880"/>
              <a:gd name="connsiteX2239" fmla="*/ 2648903 w 2796541"/>
              <a:gd name="connsiteY2239" fmla="*/ 1520191 h 2468880"/>
              <a:gd name="connsiteX2240" fmla="*/ 2648903 w 2796541"/>
              <a:gd name="connsiteY2240" fmla="*/ 1516381 h 2468880"/>
              <a:gd name="connsiteX2241" fmla="*/ 2687003 w 2796541"/>
              <a:gd name="connsiteY2241" fmla="*/ 1327786 h 2468880"/>
              <a:gd name="connsiteX2242" fmla="*/ 2687003 w 2796541"/>
              <a:gd name="connsiteY2242" fmla="*/ 1329691 h 2468880"/>
              <a:gd name="connsiteX2243" fmla="*/ 2685098 w 2796541"/>
              <a:gd name="connsiteY2243" fmla="*/ 1328738 h 2468880"/>
              <a:gd name="connsiteX2244" fmla="*/ 2687004 w 2796541"/>
              <a:gd name="connsiteY2244" fmla="*/ 1706881 h 2468880"/>
              <a:gd name="connsiteX2245" fmla="*/ 2687004 w 2796541"/>
              <a:gd name="connsiteY2245" fmla="*/ 1707833 h 2468880"/>
              <a:gd name="connsiteX2246" fmla="*/ 2686051 w 2796541"/>
              <a:gd name="connsiteY2246" fmla="*/ 1707833 h 2468880"/>
              <a:gd name="connsiteX2247" fmla="*/ 2687004 w 2796541"/>
              <a:gd name="connsiteY2247" fmla="*/ 1202056 h 2468880"/>
              <a:gd name="connsiteX2248" fmla="*/ 2687004 w 2796541"/>
              <a:gd name="connsiteY2248" fmla="*/ 1203008 h 2468880"/>
              <a:gd name="connsiteX2249" fmla="*/ 2686051 w 2796541"/>
              <a:gd name="connsiteY2249" fmla="*/ 1202056 h 2468880"/>
              <a:gd name="connsiteX2250" fmla="*/ 2687956 w 2796541"/>
              <a:gd name="connsiteY2250" fmla="*/ 1580198 h 2468880"/>
              <a:gd name="connsiteX2251" fmla="*/ 2687956 w 2796541"/>
              <a:gd name="connsiteY2251" fmla="*/ 1583056 h 2468880"/>
              <a:gd name="connsiteX2252" fmla="*/ 2685098 w 2796541"/>
              <a:gd name="connsiteY2252" fmla="*/ 1581150 h 2468880"/>
              <a:gd name="connsiteX2253" fmla="*/ 2687956 w 2796541"/>
              <a:gd name="connsiteY2253" fmla="*/ 1453516 h 2468880"/>
              <a:gd name="connsiteX2254" fmla="*/ 2687956 w 2796541"/>
              <a:gd name="connsiteY2254" fmla="*/ 1456374 h 2468880"/>
              <a:gd name="connsiteX2255" fmla="*/ 2685098 w 2796541"/>
              <a:gd name="connsiteY2255" fmla="*/ 1455421 h 2468880"/>
              <a:gd name="connsiteX2256" fmla="*/ 2760345 w 2796541"/>
              <a:gd name="connsiteY2256" fmla="*/ 1581150 h 2468880"/>
              <a:gd name="connsiteX2257" fmla="*/ 2759393 w 2796541"/>
              <a:gd name="connsiteY2257" fmla="*/ 1582103 h 2468880"/>
              <a:gd name="connsiteX2258" fmla="*/ 2759393 w 2796541"/>
              <a:gd name="connsiteY2258" fmla="*/ 1581150 h 2468880"/>
              <a:gd name="connsiteX2259" fmla="*/ 2760345 w 2796541"/>
              <a:gd name="connsiteY2259" fmla="*/ 1455420 h 2468880"/>
              <a:gd name="connsiteX2260" fmla="*/ 2759393 w 2796541"/>
              <a:gd name="connsiteY2260" fmla="*/ 1455420 h 2468880"/>
              <a:gd name="connsiteX2261" fmla="*/ 2759393 w 2796541"/>
              <a:gd name="connsiteY2261" fmla="*/ 1454468 h 2468880"/>
              <a:gd name="connsiteX2262" fmla="*/ 2796541 w 2796541"/>
              <a:gd name="connsiteY2262" fmla="*/ 1391603 h 2468880"/>
              <a:gd name="connsiteX2263" fmla="*/ 2796541 w 2796541"/>
              <a:gd name="connsiteY2263" fmla="*/ 1392556 h 2468880"/>
              <a:gd name="connsiteX2264" fmla="*/ 2795588 w 2796541"/>
              <a:gd name="connsiteY2264" fmla="*/ 1391603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Lst>
            <a:rect l="l" t="t" r="r" b="b"/>
            <a:pathLst>
              <a:path w="2796541" h="2468880">
                <a:moveTo>
                  <a:pt x="26671" y="1905"/>
                </a:moveTo>
                <a:lnTo>
                  <a:pt x="22860" y="4763"/>
                </a:lnTo>
                <a:lnTo>
                  <a:pt x="22860" y="0"/>
                </a:lnTo>
                <a:close/>
                <a:moveTo>
                  <a:pt x="30481" y="2402206"/>
                </a:moveTo>
                <a:lnTo>
                  <a:pt x="20956" y="2407921"/>
                </a:lnTo>
                <a:lnTo>
                  <a:pt x="20956" y="2397443"/>
                </a:lnTo>
                <a:close/>
                <a:moveTo>
                  <a:pt x="32385" y="128588"/>
                </a:moveTo>
                <a:lnTo>
                  <a:pt x="20955" y="135256"/>
                </a:lnTo>
                <a:lnTo>
                  <a:pt x="20955" y="121921"/>
                </a:lnTo>
                <a:close/>
                <a:moveTo>
                  <a:pt x="37148" y="2276475"/>
                </a:moveTo>
                <a:lnTo>
                  <a:pt x="18098" y="2287905"/>
                </a:lnTo>
                <a:lnTo>
                  <a:pt x="18098" y="2265045"/>
                </a:lnTo>
                <a:close/>
                <a:moveTo>
                  <a:pt x="40004" y="255270"/>
                </a:moveTo>
                <a:lnTo>
                  <a:pt x="17144" y="268605"/>
                </a:lnTo>
                <a:lnTo>
                  <a:pt x="17144" y="241935"/>
                </a:lnTo>
                <a:close/>
                <a:moveTo>
                  <a:pt x="45720" y="2149793"/>
                </a:moveTo>
                <a:lnTo>
                  <a:pt x="13335" y="2168843"/>
                </a:lnTo>
                <a:lnTo>
                  <a:pt x="13335" y="2131695"/>
                </a:lnTo>
                <a:close/>
                <a:moveTo>
                  <a:pt x="45720" y="381001"/>
                </a:moveTo>
                <a:lnTo>
                  <a:pt x="13335" y="400051"/>
                </a:lnTo>
                <a:lnTo>
                  <a:pt x="13335" y="362903"/>
                </a:lnTo>
                <a:close/>
                <a:moveTo>
                  <a:pt x="52388" y="2023111"/>
                </a:moveTo>
                <a:lnTo>
                  <a:pt x="10478" y="2047875"/>
                </a:lnTo>
                <a:lnTo>
                  <a:pt x="10478" y="1999298"/>
                </a:lnTo>
                <a:close/>
                <a:moveTo>
                  <a:pt x="53341" y="507683"/>
                </a:moveTo>
                <a:lnTo>
                  <a:pt x="9525" y="533400"/>
                </a:lnTo>
                <a:lnTo>
                  <a:pt x="9525" y="481965"/>
                </a:lnTo>
                <a:close/>
                <a:moveTo>
                  <a:pt x="59056" y="633413"/>
                </a:moveTo>
                <a:lnTo>
                  <a:pt x="6668" y="663893"/>
                </a:lnTo>
                <a:lnTo>
                  <a:pt x="6668" y="603886"/>
                </a:lnTo>
                <a:close/>
                <a:moveTo>
                  <a:pt x="60008" y="1897381"/>
                </a:moveTo>
                <a:lnTo>
                  <a:pt x="6668" y="1928813"/>
                </a:lnTo>
                <a:lnTo>
                  <a:pt x="6668" y="1865948"/>
                </a:lnTo>
                <a:close/>
                <a:moveTo>
                  <a:pt x="62865" y="60960"/>
                </a:moveTo>
                <a:lnTo>
                  <a:pt x="62865" y="69532"/>
                </a:lnTo>
                <a:lnTo>
                  <a:pt x="56198" y="65723"/>
                </a:lnTo>
                <a:close/>
                <a:moveTo>
                  <a:pt x="62866" y="2463165"/>
                </a:moveTo>
                <a:lnTo>
                  <a:pt x="62866" y="2468880"/>
                </a:lnTo>
                <a:lnTo>
                  <a:pt x="58103" y="2466022"/>
                </a:lnTo>
                <a:close/>
                <a:moveTo>
                  <a:pt x="64771" y="760095"/>
                </a:moveTo>
                <a:lnTo>
                  <a:pt x="4763" y="795338"/>
                </a:lnTo>
                <a:lnTo>
                  <a:pt x="4763" y="724853"/>
                </a:lnTo>
                <a:close/>
                <a:moveTo>
                  <a:pt x="65722" y="182881"/>
                </a:moveTo>
                <a:lnTo>
                  <a:pt x="65722" y="200978"/>
                </a:lnTo>
                <a:lnTo>
                  <a:pt x="50482" y="191453"/>
                </a:lnTo>
                <a:close/>
                <a:moveTo>
                  <a:pt x="65724" y="2331719"/>
                </a:moveTo>
                <a:lnTo>
                  <a:pt x="65724" y="2347911"/>
                </a:lnTo>
                <a:lnTo>
                  <a:pt x="51436" y="2339339"/>
                </a:lnTo>
                <a:close/>
                <a:moveTo>
                  <a:pt x="65724" y="1770698"/>
                </a:moveTo>
                <a:lnTo>
                  <a:pt x="3811" y="1806893"/>
                </a:lnTo>
                <a:lnTo>
                  <a:pt x="3811" y="1734503"/>
                </a:lnTo>
                <a:close/>
                <a:moveTo>
                  <a:pt x="67628" y="886778"/>
                </a:moveTo>
                <a:lnTo>
                  <a:pt x="2858" y="923926"/>
                </a:lnTo>
                <a:lnTo>
                  <a:pt x="2858" y="848678"/>
                </a:lnTo>
                <a:close/>
                <a:moveTo>
                  <a:pt x="69532" y="302896"/>
                </a:moveTo>
                <a:lnTo>
                  <a:pt x="69532" y="333376"/>
                </a:lnTo>
                <a:lnTo>
                  <a:pt x="42862" y="318136"/>
                </a:lnTo>
                <a:close/>
                <a:moveTo>
                  <a:pt x="69533" y="2197418"/>
                </a:moveTo>
                <a:lnTo>
                  <a:pt x="69533" y="2228850"/>
                </a:lnTo>
                <a:lnTo>
                  <a:pt x="42863" y="2212658"/>
                </a:lnTo>
                <a:close/>
                <a:moveTo>
                  <a:pt x="71438" y="1644969"/>
                </a:moveTo>
                <a:lnTo>
                  <a:pt x="953" y="1684974"/>
                </a:lnTo>
                <a:lnTo>
                  <a:pt x="953" y="1604011"/>
                </a:lnTo>
                <a:close/>
                <a:moveTo>
                  <a:pt x="71438" y="1012508"/>
                </a:moveTo>
                <a:lnTo>
                  <a:pt x="953" y="1053466"/>
                </a:lnTo>
                <a:lnTo>
                  <a:pt x="953" y="972503"/>
                </a:lnTo>
                <a:close/>
                <a:moveTo>
                  <a:pt x="73343" y="2065019"/>
                </a:moveTo>
                <a:lnTo>
                  <a:pt x="73343" y="2107882"/>
                </a:lnTo>
                <a:lnTo>
                  <a:pt x="36195" y="2086927"/>
                </a:lnTo>
                <a:close/>
                <a:moveTo>
                  <a:pt x="73343" y="422909"/>
                </a:moveTo>
                <a:lnTo>
                  <a:pt x="73343" y="465772"/>
                </a:lnTo>
                <a:lnTo>
                  <a:pt x="36195" y="444816"/>
                </a:lnTo>
                <a:close/>
                <a:moveTo>
                  <a:pt x="73344" y="1139189"/>
                </a:moveTo>
                <a:lnTo>
                  <a:pt x="0" y="1181099"/>
                </a:lnTo>
                <a:lnTo>
                  <a:pt x="0" y="1097279"/>
                </a:lnTo>
                <a:close/>
                <a:moveTo>
                  <a:pt x="73344" y="1518286"/>
                </a:moveTo>
                <a:lnTo>
                  <a:pt x="1" y="1560195"/>
                </a:lnTo>
                <a:lnTo>
                  <a:pt x="1" y="1475423"/>
                </a:lnTo>
                <a:close/>
                <a:moveTo>
                  <a:pt x="73344" y="1391603"/>
                </a:moveTo>
                <a:lnTo>
                  <a:pt x="1" y="1434465"/>
                </a:lnTo>
                <a:lnTo>
                  <a:pt x="1" y="1349693"/>
                </a:lnTo>
                <a:close/>
                <a:moveTo>
                  <a:pt x="73344" y="1265874"/>
                </a:moveTo>
                <a:lnTo>
                  <a:pt x="1" y="1307783"/>
                </a:lnTo>
                <a:lnTo>
                  <a:pt x="1" y="1223011"/>
                </a:lnTo>
                <a:close/>
                <a:moveTo>
                  <a:pt x="77153" y="542925"/>
                </a:moveTo>
                <a:lnTo>
                  <a:pt x="77153" y="598170"/>
                </a:lnTo>
                <a:lnTo>
                  <a:pt x="29528" y="570548"/>
                </a:lnTo>
                <a:close/>
                <a:moveTo>
                  <a:pt x="77153" y="1931670"/>
                </a:moveTo>
                <a:lnTo>
                  <a:pt x="77153" y="1988820"/>
                </a:lnTo>
                <a:lnTo>
                  <a:pt x="27623" y="1960245"/>
                </a:lnTo>
                <a:close/>
                <a:moveTo>
                  <a:pt x="79058" y="665798"/>
                </a:moveTo>
                <a:lnTo>
                  <a:pt x="79058" y="728663"/>
                </a:lnTo>
                <a:lnTo>
                  <a:pt x="24765" y="697230"/>
                </a:lnTo>
                <a:close/>
                <a:moveTo>
                  <a:pt x="80011" y="1801177"/>
                </a:moveTo>
                <a:lnTo>
                  <a:pt x="80011" y="1866899"/>
                </a:lnTo>
                <a:lnTo>
                  <a:pt x="22860" y="1834515"/>
                </a:lnTo>
                <a:close/>
                <a:moveTo>
                  <a:pt x="81916" y="787718"/>
                </a:moveTo>
                <a:lnTo>
                  <a:pt x="81916" y="859156"/>
                </a:lnTo>
                <a:lnTo>
                  <a:pt x="19051" y="822961"/>
                </a:lnTo>
                <a:close/>
                <a:moveTo>
                  <a:pt x="82868" y="1669733"/>
                </a:moveTo>
                <a:lnTo>
                  <a:pt x="82868" y="1745933"/>
                </a:lnTo>
                <a:lnTo>
                  <a:pt x="17145" y="1707833"/>
                </a:lnTo>
                <a:close/>
                <a:moveTo>
                  <a:pt x="82868" y="910591"/>
                </a:moveTo>
                <a:lnTo>
                  <a:pt x="82868" y="988696"/>
                </a:lnTo>
                <a:lnTo>
                  <a:pt x="16193" y="949643"/>
                </a:lnTo>
                <a:close/>
                <a:moveTo>
                  <a:pt x="84773" y="1540192"/>
                </a:moveTo>
                <a:lnTo>
                  <a:pt x="84773" y="1622107"/>
                </a:lnTo>
                <a:lnTo>
                  <a:pt x="13334" y="1581149"/>
                </a:lnTo>
                <a:close/>
                <a:moveTo>
                  <a:pt x="84773" y="1035367"/>
                </a:moveTo>
                <a:lnTo>
                  <a:pt x="84773" y="1117282"/>
                </a:lnTo>
                <a:lnTo>
                  <a:pt x="13334" y="1076325"/>
                </a:lnTo>
                <a:close/>
                <a:moveTo>
                  <a:pt x="85726" y="1412558"/>
                </a:moveTo>
                <a:lnTo>
                  <a:pt x="85726" y="1497331"/>
                </a:lnTo>
                <a:lnTo>
                  <a:pt x="12383" y="1455421"/>
                </a:lnTo>
                <a:close/>
                <a:moveTo>
                  <a:pt x="85726" y="1286828"/>
                </a:moveTo>
                <a:lnTo>
                  <a:pt x="85726" y="1370648"/>
                </a:lnTo>
                <a:lnTo>
                  <a:pt x="12383" y="1328738"/>
                </a:lnTo>
                <a:close/>
                <a:moveTo>
                  <a:pt x="85726" y="1160145"/>
                </a:moveTo>
                <a:lnTo>
                  <a:pt x="85726" y="1244918"/>
                </a:lnTo>
                <a:lnTo>
                  <a:pt x="12383" y="1202055"/>
                </a:lnTo>
                <a:close/>
                <a:moveTo>
                  <a:pt x="137161" y="2466023"/>
                </a:moveTo>
                <a:lnTo>
                  <a:pt x="132398" y="2467929"/>
                </a:lnTo>
                <a:lnTo>
                  <a:pt x="132398" y="2463166"/>
                </a:lnTo>
                <a:close/>
                <a:moveTo>
                  <a:pt x="138112" y="65723"/>
                </a:moveTo>
                <a:lnTo>
                  <a:pt x="131445" y="68581"/>
                </a:lnTo>
                <a:lnTo>
                  <a:pt x="131445" y="61913"/>
                </a:lnTo>
                <a:close/>
                <a:moveTo>
                  <a:pt x="142876" y="2339340"/>
                </a:moveTo>
                <a:lnTo>
                  <a:pt x="129541" y="2346960"/>
                </a:lnTo>
                <a:lnTo>
                  <a:pt x="129541" y="2331720"/>
                </a:lnTo>
                <a:close/>
                <a:moveTo>
                  <a:pt x="143827" y="191453"/>
                </a:moveTo>
                <a:lnTo>
                  <a:pt x="128587" y="200026"/>
                </a:lnTo>
                <a:lnTo>
                  <a:pt x="128587" y="182881"/>
                </a:lnTo>
                <a:close/>
                <a:moveTo>
                  <a:pt x="151448" y="318135"/>
                </a:moveTo>
                <a:lnTo>
                  <a:pt x="124778" y="333375"/>
                </a:lnTo>
                <a:lnTo>
                  <a:pt x="124778" y="302895"/>
                </a:lnTo>
                <a:close/>
                <a:moveTo>
                  <a:pt x="151448" y="2212658"/>
                </a:moveTo>
                <a:lnTo>
                  <a:pt x="124778" y="2227898"/>
                </a:lnTo>
                <a:lnTo>
                  <a:pt x="124778" y="2198370"/>
                </a:lnTo>
                <a:close/>
                <a:moveTo>
                  <a:pt x="157164" y="444817"/>
                </a:moveTo>
                <a:lnTo>
                  <a:pt x="121921" y="464819"/>
                </a:lnTo>
                <a:lnTo>
                  <a:pt x="121921" y="423862"/>
                </a:lnTo>
                <a:close/>
                <a:moveTo>
                  <a:pt x="158116" y="2086928"/>
                </a:moveTo>
                <a:lnTo>
                  <a:pt x="121921" y="2107883"/>
                </a:lnTo>
                <a:lnTo>
                  <a:pt x="121921" y="2065973"/>
                </a:lnTo>
                <a:close/>
                <a:moveTo>
                  <a:pt x="164782" y="570547"/>
                </a:moveTo>
                <a:lnTo>
                  <a:pt x="118110" y="597217"/>
                </a:lnTo>
                <a:lnTo>
                  <a:pt x="118110" y="543877"/>
                </a:lnTo>
                <a:close/>
                <a:moveTo>
                  <a:pt x="165735" y="1960245"/>
                </a:moveTo>
                <a:lnTo>
                  <a:pt x="118110" y="1988820"/>
                </a:lnTo>
                <a:lnTo>
                  <a:pt x="118110" y="1932623"/>
                </a:lnTo>
                <a:close/>
                <a:moveTo>
                  <a:pt x="170498" y="697230"/>
                </a:moveTo>
                <a:lnTo>
                  <a:pt x="115253" y="728663"/>
                </a:lnTo>
                <a:lnTo>
                  <a:pt x="115253" y="665798"/>
                </a:lnTo>
                <a:close/>
                <a:moveTo>
                  <a:pt x="171449" y="953"/>
                </a:moveTo>
                <a:lnTo>
                  <a:pt x="171449" y="3811"/>
                </a:lnTo>
                <a:lnTo>
                  <a:pt x="168592" y="1905"/>
                </a:lnTo>
                <a:close/>
                <a:moveTo>
                  <a:pt x="172404" y="1834516"/>
                </a:moveTo>
                <a:lnTo>
                  <a:pt x="114301" y="1866900"/>
                </a:lnTo>
                <a:lnTo>
                  <a:pt x="114301" y="1801178"/>
                </a:lnTo>
                <a:close/>
                <a:moveTo>
                  <a:pt x="173356" y="2397442"/>
                </a:moveTo>
                <a:lnTo>
                  <a:pt x="173356" y="2407920"/>
                </a:lnTo>
                <a:lnTo>
                  <a:pt x="164783" y="2402205"/>
                </a:lnTo>
                <a:close/>
                <a:moveTo>
                  <a:pt x="173356" y="122872"/>
                </a:moveTo>
                <a:lnTo>
                  <a:pt x="173356" y="134302"/>
                </a:lnTo>
                <a:lnTo>
                  <a:pt x="163831" y="128587"/>
                </a:lnTo>
                <a:close/>
                <a:moveTo>
                  <a:pt x="175261" y="822960"/>
                </a:moveTo>
                <a:lnTo>
                  <a:pt x="113348" y="859155"/>
                </a:lnTo>
                <a:lnTo>
                  <a:pt x="113348" y="787717"/>
                </a:lnTo>
                <a:close/>
                <a:moveTo>
                  <a:pt x="176213" y="2265997"/>
                </a:moveTo>
                <a:lnTo>
                  <a:pt x="176213" y="2286952"/>
                </a:lnTo>
                <a:lnTo>
                  <a:pt x="158116" y="2276474"/>
                </a:lnTo>
                <a:close/>
                <a:moveTo>
                  <a:pt x="177165" y="242887"/>
                </a:moveTo>
                <a:lnTo>
                  <a:pt x="177165" y="266700"/>
                </a:lnTo>
                <a:lnTo>
                  <a:pt x="156210" y="255270"/>
                </a:lnTo>
                <a:close/>
                <a:moveTo>
                  <a:pt x="178118" y="1707832"/>
                </a:moveTo>
                <a:lnTo>
                  <a:pt x="111443" y="1745932"/>
                </a:lnTo>
                <a:lnTo>
                  <a:pt x="111443" y="1669732"/>
                </a:lnTo>
                <a:close/>
                <a:moveTo>
                  <a:pt x="178118" y="949642"/>
                </a:moveTo>
                <a:lnTo>
                  <a:pt x="111443" y="987742"/>
                </a:lnTo>
                <a:lnTo>
                  <a:pt x="111443" y="911542"/>
                </a:lnTo>
                <a:close/>
                <a:moveTo>
                  <a:pt x="180976" y="2131694"/>
                </a:moveTo>
                <a:lnTo>
                  <a:pt x="180976" y="2167889"/>
                </a:lnTo>
                <a:lnTo>
                  <a:pt x="149543" y="2149792"/>
                </a:lnTo>
                <a:close/>
                <a:moveTo>
                  <a:pt x="180976" y="1581150"/>
                </a:moveTo>
                <a:lnTo>
                  <a:pt x="110491" y="1622108"/>
                </a:lnTo>
                <a:lnTo>
                  <a:pt x="110491" y="1540193"/>
                </a:lnTo>
                <a:close/>
                <a:moveTo>
                  <a:pt x="180976" y="1076326"/>
                </a:moveTo>
                <a:lnTo>
                  <a:pt x="110491" y="1117283"/>
                </a:lnTo>
                <a:lnTo>
                  <a:pt x="110491" y="1035368"/>
                </a:lnTo>
                <a:close/>
                <a:moveTo>
                  <a:pt x="180976" y="363855"/>
                </a:moveTo>
                <a:lnTo>
                  <a:pt x="180976" y="399098"/>
                </a:lnTo>
                <a:lnTo>
                  <a:pt x="149543" y="381000"/>
                </a:lnTo>
                <a:close/>
                <a:moveTo>
                  <a:pt x="182881" y="1455421"/>
                </a:moveTo>
                <a:lnTo>
                  <a:pt x="109538" y="1497331"/>
                </a:lnTo>
                <a:lnTo>
                  <a:pt x="109538" y="1412558"/>
                </a:lnTo>
                <a:close/>
                <a:moveTo>
                  <a:pt x="182881" y="1328738"/>
                </a:moveTo>
                <a:lnTo>
                  <a:pt x="109538" y="1370648"/>
                </a:lnTo>
                <a:lnTo>
                  <a:pt x="109538" y="1286828"/>
                </a:lnTo>
                <a:close/>
                <a:moveTo>
                  <a:pt x="182881" y="1202055"/>
                </a:moveTo>
                <a:lnTo>
                  <a:pt x="109538" y="1244918"/>
                </a:lnTo>
                <a:lnTo>
                  <a:pt x="109538" y="1160145"/>
                </a:lnTo>
                <a:close/>
                <a:moveTo>
                  <a:pt x="183833" y="1999298"/>
                </a:moveTo>
                <a:lnTo>
                  <a:pt x="183833" y="2047875"/>
                </a:lnTo>
                <a:lnTo>
                  <a:pt x="142876" y="2023111"/>
                </a:lnTo>
                <a:close/>
                <a:moveTo>
                  <a:pt x="184786" y="482918"/>
                </a:moveTo>
                <a:lnTo>
                  <a:pt x="184786" y="532448"/>
                </a:lnTo>
                <a:lnTo>
                  <a:pt x="141923" y="507683"/>
                </a:lnTo>
                <a:close/>
                <a:moveTo>
                  <a:pt x="186690" y="604838"/>
                </a:moveTo>
                <a:lnTo>
                  <a:pt x="186690" y="662940"/>
                </a:lnTo>
                <a:lnTo>
                  <a:pt x="137160" y="633413"/>
                </a:lnTo>
                <a:close/>
                <a:moveTo>
                  <a:pt x="187643" y="1866899"/>
                </a:moveTo>
                <a:lnTo>
                  <a:pt x="187643" y="1927859"/>
                </a:lnTo>
                <a:lnTo>
                  <a:pt x="135255" y="1897379"/>
                </a:lnTo>
                <a:close/>
                <a:moveTo>
                  <a:pt x="189548" y="726757"/>
                </a:moveTo>
                <a:lnTo>
                  <a:pt x="189548" y="794385"/>
                </a:lnTo>
                <a:lnTo>
                  <a:pt x="131446" y="760095"/>
                </a:lnTo>
                <a:close/>
                <a:moveTo>
                  <a:pt x="190501" y="1736407"/>
                </a:moveTo>
                <a:lnTo>
                  <a:pt x="190501" y="1805940"/>
                </a:lnTo>
                <a:lnTo>
                  <a:pt x="130493" y="1770697"/>
                </a:lnTo>
                <a:close/>
                <a:moveTo>
                  <a:pt x="191453" y="849630"/>
                </a:moveTo>
                <a:lnTo>
                  <a:pt x="191453" y="923925"/>
                </a:lnTo>
                <a:lnTo>
                  <a:pt x="127635" y="886778"/>
                </a:lnTo>
                <a:close/>
                <a:moveTo>
                  <a:pt x="193358" y="973454"/>
                </a:moveTo>
                <a:lnTo>
                  <a:pt x="193358" y="1052512"/>
                </a:lnTo>
                <a:lnTo>
                  <a:pt x="123826" y="1012506"/>
                </a:lnTo>
                <a:close/>
                <a:moveTo>
                  <a:pt x="193358" y="1604963"/>
                </a:moveTo>
                <a:lnTo>
                  <a:pt x="193358" y="1684021"/>
                </a:lnTo>
                <a:lnTo>
                  <a:pt x="124778" y="1644968"/>
                </a:lnTo>
                <a:close/>
                <a:moveTo>
                  <a:pt x="194311" y="1476374"/>
                </a:moveTo>
                <a:lnTo>
                  <a:pt x="194311" y="1560194"/>
                </a:lnTo>
                <a:lnTo>
                  <a:pt x="121921" y="1518284"/>
                </a:lnTo>
                <a:close/>
                <a:moveTo>
                  <a:pt x="194311" y="1349693"/>
                </a:moveTo>
                <a:lnTo>
                  <a:pt x="194311" y="1434465"/>
                </a:lnTo>
                <a:lnTo>
                  <a:pt x="120968" y="1391603"/>
                </a:lnTo>
                <a:close/>
                <a:moveTo>
                  <a:pt x="194311" y="1223011"/>
                </a:moveTo>
                <a:lnTo>
                  <a:pt x="194311" y="1307783"/>
                </a:lnTo>
                <a:lnTo>
                  <a:pt x="120968" y="1265874"/>
                </a:lnTo>
                <a:close/>
                <a:moveTo>
                  <a:pt x="194311" y="1097280"/>
                </a:moveTo>
                <a:lnTo>
                  <a:pt x="194311" y="1181100"/>
                </a:lnTo>
                <a:lnTo>
                  <a:pt x="121921" y="1139190"/>
                </a:lnTo>
                <a:close/>
                <a:moveTo>
                  <a:pt x="244792" y="1905"/>
                </a:moveTo>
                <a:lnTo>
                  <a:pt x="242887" y="3811"/>
                </a:lnTo>
                <a:lnTo>
                  <a:pt x="242887" y="953"/>
                </a:lnTo>
                <a:close/>
                <a:moveTo>
                  <a:pt x="248603" y="2402206"/>
                </a:moveTo>
                <a:lnTo>
                  <a:pt x="240983" y="2406968"/>
                </a:lnTo>
                <a:lnTo>
                  <a:pt x="240983" y="2398396"/>
                </a:lnTo>
                <a:close/>
                <a:moveTo>
                  <a:pt x="249555" y="128588"/>
                </a:moveTo>
                <a:lnTo>
                  <a:pt x="240030" y="133351"/>
                </a:lnTo>
                <a:lnTo>
                  <a:pt x="240030" y="122873"/>
                </a:lnTo>
                <a:close/>
                <a:moveTo>
                  <a:pt x="255270" y="2276474"/>
                </a:moveTo>
                <a:lnTo>
                  <a:pt x="237173" y="2285999"/>
                </a:lnTo>
                <a:lnTo>
                  <a:pt x="237173" y="2265997"/>
                </a:lnTo>
                <a:close/>
                <a:moveTo>
                  <a:pt x="256222" y="255271"/>
                </a:moveTo>
                <a:lnTo>
                  <a:pt x="236219" y="266701"/>
                </a:lnTo>
                <a:lnTo>
                  <a:pt x="236219" y="242888"/>
                </a:lnTo>
                <a:close/>
                <a:moveTo>
                  <a:pt x="262891" y="2149793"/>
                </a:moveTo>
                <a:lnTo>
                  <a:pt x="233363" y="2166938"/>
                </a:lnTo>
                <a:lnTo>
                  <a:pt x="233363" y="2132648"/>
                </a:lnTo>
                <a:close/>
                <a:moveTo>
                  <a:pt x="262891" y="381001"/>
                </a:moveTo>
                <a:lnTo>
                  <a:pt x="233363" y="398146"/>
                </a:lnTo>
                <a:lnTo>
                  <a:pt x="233363" y="364808"/>
                </a:lnTo>
                <a:close/>
                <a:moveTo>
                  <a:pt x="269558" y="2023110"/>
                </a:moveTo>
                <a:lnTo>
                  <a:pt x="229553" y="2046923"/>
                </a:lnTo>
                <a:lnTo>
                  <a:pt x="229553" y="2000250"/>
                </a:lnTo>
                <a:close/>
                <a:moveTo>
                  <a:pt x="270510" y="507683"/>
                </a:moveTo>
                <a:lnTo>
                  <a:pt x="229553" y="530542"/>
                </a:lnTo>
                <a:lnTo>
                  <a:pt x="229553" y="483870"/>
                </a:lnTo>
                <a:close/>
                <a:moveTo>
                  <a:pt x="276225" y="633413"/>
                </a:moveTo>
                <a:lnTo>
                  <a:pt x="226695" y="661988"/>
                </a:lnTo>
                <a:lnTo>
                  <a:pt x="226695" y="605790"/>
                </a:lnTo>
                <a:close/>
                <a:moveTo>
                  <a:pt x="278131" y="1897380"/>
                </a:moveTo>
                <a:lnTo>
                  <a:pt x="225743" y="1926908"/>
                </a:lnTo>
                <a:lnTo>
                  <a:pt x="225743" y="1866900"/>
                </a:lnTo>
                <a:close/>
                <a:moveTo>
                  <a:pt x="280988" y="2464118"/>
                </a:moveTo>
                <a:lnTo>
                  <a:pt x="280988" y="2467928"/>
                </a:lnTo>
                <a:lnTo>
                  <a:pt x="277178" y="2466023"/>
                </a:lnTo>
                <a:close/>
                <a:moveTo>
                  <a:pt x="280989" y="62865"/>
                </a:moveTo>
                <a:lnTo>
                  <a:pt x="280989" y="68580"/>
                </a:lnTo>
                <a:lnTo>
                  <a:pt x="276226" y="65723"/>
                </a:lnTo>
                <a:close/>
                <a:moveTo>
                  <a:pt x="281941" y="760095"/>
                </a:moveTo>
                <a:lnTo>
                  <a:pt x="223838" y="793432"/>
                </a:lnTo>
                <a:lnTo>
                  <a:pt x="223838" y="726757"/>
                </a:lnTo>
                <a:close/>
                <a:moveTo>
                  <a:pt x="282893" y="1770698"/>
                </a:moveTo>
                <a:lnTo>
                  <a:pt x="223838" y="1804988"/>
                </a:lnTo>
                <a:lnTo>
                  <a:pt x="223838" y="1736408"/>
                </a:lnTo>
                <a:close/>
                <a:moveTo>
                  <a:pt x="283845" y="184784"/>
                </a:moveTo>
                <a:lnTo>
                  <a:pt x="283845" y="199072"/>
                </a:lnTo>
                <a:lnTo>
                  <a:pt x="271463" y="191452"/>
                </a:lnTo>
                <a:close/>
                <a:moveTo>
                  <a:pt x="283845" y="2332673"/>
                </a:moveTo>
                <a:lnTo>
                  <a:pt x="283845" y="2346008"/>
                </a:lnTo>
                <a:lnTo>
                  <a:pt x="271463" y="2339340"/>
                </a:lnTo>
                <a:close/>
                <a:moveTo>
                  <a:pt x="285751" y="886777"/>
                </a:moveTo>
                <a:lnTo>
                  <a:pt x="221933" y="922972"/>
                </a:lnTo>
                <a:lnTo>
                  <a:pt x="221933" y="849629"/>
                </a:lnTo>
                <a:close/>
                <a:moveTo>
                  <a:pt x="287655" y="303848"/>
                </a:moveTo>
                <a:lnTo>
                  <a:pt x="287655" y="332423"/>
                </a:lnTo>
                <a:lnTo>
                  <a:pt x="262890" y="318136"/>
                </a:lnTo>
                <a:close/>
                <a:moveTo>
                  <a:pt x="287656" y="2199322"/>
                </a:moveTo>
                <a:lnTo>
                  <a:pt x="287656" y="2226944"/>
                </a:lnTo>
                <a:lnTo>
                  <a:pt x="262891" y="2212657"/>
                </a:lnTo>
                <a:close/>
                <a:moveTo>
                  <a:pt x="287656" y="1644968"/>
                </a:moveTo>
                <a:lnTo>
                  <a:pt x="220981" y="1683068"/>
                </a:lnTo>
                <a:lnTo>
                  <a:pt x="220981" y="1605915"/>
                </a:lnTo>
                <a:close/>
                <a:moveTo>
                  <a:pt x="288608" y="1012507"/>
                </a:moveTo>
                <a:lnTo>
                  <a:pt x="220981" y="1052513"/>
                </a:lnTo>
                <a:lnTo>
                  <a:pt x="220981" y="973455"/>
                </a:lnTo>
                <a:close/>
                <a:moveTo>
                  <a:pt x="290513" y="1139190"/>
                </a:moveTo>
                <a:lnTo>
                  <a:pt x="220028" y="1180147"/>
                </a:lnTo>
                <a:lnTo>
                  <a:pt x="220028" y="1098232"/>
                </a:lnTo>
                <a:close/>
                <a:moveTo>
                  <a:pt x="291466" y="2066924"/>
                </a:moveTo>
                <a:lnTo>
                  <a:pt x="291466" y="2106929"/>
                </a:lnTo>
                <a:lnTo>
                  <a:pt x="256223" y="2086927"/>
                </a:lnTo>
                <a:close/>
                <a:moveTo>
                  <a:pt x="291466" y="1518285"/>
                </a:moveTo>
                <a:lnTo>
                  <a:pt x="219076" y="1560195"/>
                </a:lnTo>
                <a:lnTo>
                  <a:pt x="219076" y="1476375"/>
                </a:lnTo>
                <a:close/>
                <a:moveTo>
                  <a:pt x="291466" y="424816"/>
                </a:moveTo>
                <a:lnTo>
                  <a:pt x="291466" y="463868"/>
                </a:lnTo>
                <a:lnTo>
                  <a:pt x="257176" y="444818"/>
                </a:lnTo>
                <a:close/>
                <a:moveTo>
                  <a:pt x="292419" y="1391603"/>
                </a:moveTo>
                <a:lnTo>
                  <a:pt x="219076" y="1434465"/>
                </a:lnTo>
                <a:lnTo>
                  <a:pt x="219076" y="1349693"/>
                </a:lnTo>
                <a:close/>
                <a:moveTo>
                  <a:pt x="292419" y="1265874"/>
                </a:moveTo>
                <a:lnTo>
                  <a:pt x="219076" y="1307783"/>
                </a:lnTo>
                <a:lnTo>
                  <a:pt x="219076" y="1223011"/>
                </a:lnTo>
                <a:close/>
                <a:moveTo>
                  <a:pt x="294323" y="544830"/>
                </a:moveTo>
                <a:lnTo>
                  <a:pt x="294323" y="596265"/>
                </a:lnTo>
                <a:lnTo>
                  <a:pt x="249556" y="570548"/>
                </a:lnTo>
                <a:close/>
                <a:moveTo>
                  <a:pt x="295275" y="1933575"/>
                </a:moveTo>
                <a:lnTo>
                  <a:pt x="295275" y="1986915"/>
                </a:lnTo>
                <a:lnTo>
                  <a:pt x="248603" y="1960245"/>
                </a:lnTo>
                <a:close/>
                <a:moveTo>
                  <a:pt x="297181" y="666750"/>
                </a:moveTo>
                <a:lnTo>
                  <a:pt x="297181" y="727710"/>
                </a:lnTo>
                <a:lnTo>
                  <a:pt x="244793" y="697230"/>
                </a:lnTo>
                <a:close/>
                <a:moveTo>
                  <a:pt x="298133" y="1802130"/>
                </a:moveTo>
                <a:lnTo>
                  <a:pt x="298133" y="1865947"/>
                </a:lnTo>
                <a:lnTo>
                  <a:pt x="242888" y="1834515"/>
                </a:lnTo>
                <a:close/>
                <a:moveTo>
                  <a:pt x="300038" y="788669"/>
                </a:moveTo>
                <a:lnTo>
                  <a:pt x="300038" y="858202"/>
                </a:lnTo>
                <a:lnTo>
                  <a:pt x="239078" y="822959"/>
                </a:lnTo>
                <a:close/>
                <a:moveTo>
                  <a:pt x="300991" y="1670686"/>
                </a:moveTo>
                <a:lnTo>
                  <a:pt x="300991" y="1744981"/>
                </a:lnTo>
                <a:lnTo>
                  <a:pt x="237173" y="1707833"/>
                </a:lnTo>
                <a:close/>
                <a:moveTo>
                  <a:pt x="300991" y="912495"/>
                </a:moveTo>
                <a:lnTo>
                  <a:pt x="300991" y="986790"/>
                </a:lnTo>
                <a:lnTo>
                  <a:pt x="237173" y="949643"/>
                </a:lnTo>
                <a:close/>
                <a:moveTo>
                  <a:pt x="302895" y="1541145"/>
                </a:moveTo>
                <a:lnTo>
                  <a:pt x="302895" y="1621155"/>
                </a:lnTo>
                <a:lnTo>
                  <a:pt x="233363" y="1581150"/>
                </a:lnTo>
                <a:close/>
                <a:moveTo>
                  <a:pt x="302895" y="1036320"/>
                </a:moveTo>
                <a:lnTo>
                  <a:pt x="302895" y="1116330"/>
                </a:lnTo>
                <a:lnTo>
                  <a:pt x="233363" y="1076325"/>
                </a:lnTo>
                <a:close/>
                <a:moveTo>
                  <a:pt x="303848" y="1161097"/>
                </a:moveTo>
                <a:lnTo>
                  <a:pt x="303848" y="1243012"/>
                </a:lnTo>
                <a:lnTo>
                  <a:pt x="232410" y="1202055"/>
                </a:lnTo>
                <a:close/>
                <a:moveTo>
                  <a:pt x="303848" y="1412558"/>
                </a:moveTo>
                <a:lnTo>
                  <a:pt x="303848" y="1497331"/>
                </a:lnTo>
                <a:lnTo>
                  <a:pt x="231458" y="1455421"/>
                </a:lnTo>
                <a:close/>
                <a:moveTo>
                  <a:pt x="303848" y="1286828"/>
                </a:moveTo>
                <a:lnTo>
                  <a:pt x="303848" y="1370648"/>
                </a:lnTo>
                <a:lnTo>
                  <a:pt x="231458" y="1328738"/>
                </a:lnTo>
                <a:close/>
                <a:moveTo>
                  <a:pt x="354330" y="2466023"/>
                </a:moveTo>
                <a:lnTo>
                  <a:pt x="351473" y="2466975"/>
                </a:lnTo>
                <a:lnTo>
                  <a:pt x="351473" y="2464118"/>
                </a:lnTo>
                <a:close/>
                <a:moveTo>
                  <a:pt x="355283" y="65723"/>
                </a:moveTo>
                <a:lnTo>
                  <a:pt x="351473" y="67628"/>
                </a:lnTo>
                <a:lnTo>
                  <a:pt x="351473" y="62865"/>
                </a:lnTo>
                <a:close/>
                <a:moveTo>
                  <a:pt x="360045" y="191452"/>
                </a:moveTo>
                <a:lnTo>
                  <a:pt x="348615" y="198119"/>
                </a:lnTo>
                <a:lnTo>
                  <a:pt x="348615" y="184784"/>
                </a:lnTo>
                <a:close/>
                <a:moveTo>
                  <a:pt x="360045" y="2339340"/>
                </a:moveTo>
                <a:lnTo>
                  <a:pt x="348615" y="2346008"/>
                </a:lnTo>
                <a:lnTo>
                  <a:pt x="348615" y="2332673"/>
                </a:lnTo>
                <a:close/>
                <a:moveTo>
                  <a:pt x="367665" y="318136"/>
                </a:moveTo>
                <a:lnTo>
                  <a:pt x="344805" y="331471"/>
                </a:lnTo>
                <a:lnTo>
                  <a:pt x="344805" y="304801"/>
                </a:lnTo>
                <a:close/>
                <a:moveTo>
                  <a:pt x="368619" y="2212658"/>
                </a:moveTo>
                <a:lnTo>
                  <a:pt x="344806" y="2226945"/>
                </a:lnTo>
                <a:lnTo>
                  <a:pt x="344806" y="2199323"/>
                </a:lnTo>
                <a:close/>
                <a:moveTo>
                  <a:pt x="374333" y="444817"/>
                </a:moveTo>
                <a:lnTo>
                  <a:pt x="341948" y="462915"/>
                </a:lnTo>
                <a:lnTo>
                  <a:pt x="341948" y="425767"/>
                </a:lnTo>
                <a:close/>
                <a:moveTo>
                  <a:pt x="374333" y="2086928"/>
                </a:moveTo>
                <a:lnTo>
                  <a:pt x="341948" y="2105978"/>
                </a:lnTo>
                <a:lnTo>
                  <a:pt x="341948" y="2067878"/>
                </a:lnTo>
                <a:close/>
                <a:moveTo>
                  <a:pt x="381001" y="570548"/>
                </a:moveTo>
                <a:lnTo>
                  <a:pt x="338138" y="595313"/>
                </a:lnTo>
                <a:lnTo>
                  <a:pt x="338138" y="545783"/>
                </a:lnTo>
                <a:close/>
                <a:moveTo>
                  <a:pt x="382906" y="1960244"/>
                </a:moveTo>
                <a:lnTo>
                  <a:pt x="337186" y="1986914"/>
                </a:lnTo>
                <a:lnTo>
                  <a:pt x="337186" y="1933574"/>
                </a:lnTo>
                <a:close/>
                <a:moveTo>
                  <a:pt x="386716" y="697230"/>
                </a:moveTo>
                <a:lnTo>
                  <a:pt x="335281" y="726758"/>
                </a:lnTo>
                <a:lnTo>
                  <a:pt x="335281" y="667703"/>
                </a:lnTo>
                <a:close/>
                <a:moveTo>
                  <a:pt x="388621" y="1834516"/>
                </a:moveTo>
                <a:lnTo>
                  <a:pt x="334328" y="1864996"/>
                </a:lnTo>
                <a:lnTo>
                  <a:pt x="334328" y="1803083"/>
                </a:lnTo>
                <a:close/>
                <a:moveTo>
                  <a:pt x="389572" y="1905"/>
                </a:moveTo>
                <a:lnTo>
                  <a:pt x="389572" y="2857"/>
                </a:lnTo>
                <a:lnTo>
                  <a:pt x="388619" y="1905"/>
                </a:lnTo>
                <a:close/>
                <a:moveTo>
                  <a:pt x="391478" y="822960"/>
                </a:moveTo>
                <a:lnTo>
                  <a:pt x="333376" y="857249"/>
                </a:lnTo>
                <a:lnTo>
                  <a:pt x="333376" y="789622"/>
                </a:lnTo>
                <a:close/>
                <a:moveTo>
                  <a:pt x="391478" y="123824"/>
                </a:moveTo>
                <a:lnTo>
                  <a:pt x="391478" y="132396"/>
                </a:lnTo>
                <a:lnTo>
                  <a:pt x="383858" y="128587"/>
                </a:lnTo>
                <a:close/>
                <a:moveTo>
                  <a:pt x="391478" y="2399348"/>
                </a:moveTo>
                <a:lnTo>
                  <a:pt x="391478" y="2406016"/>
                </a:lnTo>
                <a:lnTo>
                  <a:pt x="384811" y="2402206"/>
                </a:lnTo>
                <a:close/>
                <a:moveTo>
                  <a:pt x="394336" y="2266949"/>
                </a:moveTo>
                <a:lnTo>
                  <a:pt x="394336" y="2285047"/>
                </a:lnTo>
                <a:lnTo>
                  <a:pt x="378143" y="2276474"/>
                </a:lnTo>
                <a:close/>
                <a:moveTo>
                  <a:pt x="395287" y="244793"/>
                </a:moveTo>
                <a:lnTo>
                  <a:pt x="395287" y="265748"/>
                </a:lnTo>
                <a:lnTo>
                  <a:pt x="377189" y="255271"/>
                </a:lnTo>
                <a:close/>
                <a:moveTo>
                  <a:pt x="395288" y="1707832"/>
                </a:moveTo>
                <a:lnTo>
                  <a:pt x="331470" y="1744027"/>
                </a:lnTo>
                <a:lnTo>
                  <a:pt x="331470" y="1671637"/>
                </a:lnTo>
                <a:close/>
                <a:moveTo>
                  <a:pt x="395288" y="949643"/>
                </a:moveTo>
                <a:lnTo>
                  <a:pt x="331470" y="985838"/>
                </a:lnTo>
                <a:lnTo>
                  <a:pt x="331470" y="913448"/>
                </a:lnTo>
                <a:close/>
                <a:moveTo>
                  <a:pt x="398145" y="2133599"/>
                </a:moveTo>
                <a:lnTo>
                  <a:pt x="398145" y="2165984"/>
                </a:lnTo>
                <a:lnTo>
                  <a:pt x="370523" y="2149792"/>
                </a:lnTo>
                <a:close/>
                <a:moveTo>
                  <a:pt x="398145" y="1581149"/>
                </a:moveTo>
                <a:lnTo>
                  <a:pt x="329565" y="1621155"/>
                </a:lnTo>
                <a:lnTo>
                  <a:pt x="329565" y="1542097"/>
                </a:lnTo>
                <a:close/>
                <a:moveTo>
                  <a:pt x="398145" y="1076324"/>
                </a:moveTo>
                <a:lnTo>
                  <a:pt x="329565" y="1115377"/>
                </a:lnTo>
                <a:lnTo>
                  <a:pt x="329565" y="1036319"/>
                </a:lnTo>
                <a:close/>
                <a:moveTo>
                  <a:pt x="398146" y="365759"/>
                </a:moveTo>
                <a:lnTo>
                  <a:pt x="398146" y="396239"/>
                </a:lnTo>
                <a:lnTo>
                  <a:pt x="371476" y="380999"/>
                </a:lnTo>
                <a:close/>
                <a:moveTo>
                  <a:pt x="399098" y="1202055"/>
                </a:moveTo>
                <a:lnTo>
                  <a:pt x="329565" y="1243013"/>
                </a:lnTo>
                <a:lnTo>
                  <a:pt x="329565" y="1162050"/>
                </a:lnTo>
                <a:close/>
                <a:moveTo>
                  <a:pt x="401003" y="1328737"/>
                </a:moveTo>
                <a:lnTo>
                  <a:pt x="328613" y="1370647"/>
                </a:lnTo>
                <a:lnTo>
                  <a:pt x="328613" y="1286827"/>
                </a:lnTo>
                <a:close/>
                <a:moveTo>
                  <a:pt x="401003" y="1455421"/>
                </a:moveTo>
                <a:lnTo>
                  <a:pt x="328613" y="1496378"/>
                </a:lnTo>
                <a:lnTo>
                  <a:pt x="328613" y="1413511"/>
                </a:lnTo>
                <a:close/>
                <a:moveTo>
                  <a:pt x="401956" y="2001202"/>
                </a:moveTo>
                <a:lnTo>
                  <a:pt x="401956" y="2045969"/>
                </a:lnTo>
                <a:lnTo>
                  <a:pt x="363856" y="2023110"/>
                </a:lnTo>
                <a:close/>
                <a:moveTo>
                  <a:pt x="401956" y="484822"/>
                </a:moveTo>
                <a:lnTo>
                  <a:pt x="401956" y="529590"/>
                </a:lnTo>
                <a:lnTo>
                  <a:pt x="362903" y="507682"/>
                </a:lnTo>
                <a:close/>
                <a:moveTo>
                  <a:pt x="404813" y="606743"/>
                </a:moveTo>
                <a:lnTo>
                  <a:pt x="404813" y="661036"/>
                </a:lnTo>
                <a:lnTo>
                  <a:pt x="358140" y="633413"/>
                </a:lnTo>
                <a:close/>
                <a:moveTo>
                  <a:pt x="405766" y="1868805"/>
                </a:moveTo>
                <a:lnTo>
                  <a:pt x="405766" y="1925955"/>
                </a:lnTo>
                <a:lnTo>
                  <a:pt x="356236" y="1897380"/>
                </a:lnTo>
                <a:close/>
                <a:moveTo>
                  <a:pt x="407671" y="727710"/>
                </a:moveTo>
                <a:lnTo>
                  <a:pt x="407671" y="792480"/>
                </a:lnTo>
                <a:lnTo>
                  <a:pt x="352426" y="760095"/>
                </a:lnTo>
                <a:close/>
                <a:moveTo>
                  <a:pt x="408623" y="1737360"/>
                </a:moveTo>
                <a:lnTo>
                  <a:pt x="408623" y="1804035"/>
                </a:lnTo>
                <a:lnTo>
                  <a:pt x="350520" y="1770698"/>
                </a:lnTo>
                <a:close/>
                <a:moveTo>
                  <a:pt x="409575" y="851536"/>
                </a:moveTo>
                <a:lnTo>
                  <a:pt x="409575" y="921068"/>
                </a:lnTo>
                <a:lnTo>
                  <a:pt x="348615" y="886778"/>
                </a:lnTo>
                <a:close/>
                <a:moveTo>
                  <a:pt x="410528" y="1606868"/>
                </a:moveTo>
                <a:lnTo>
                  <a:pt x="410528" y="1682115"/>
                </a:lnTo>
                <a:lnTo>
                  <a:pt x="345758" y="1644968"/>
                </a:lnTo>
                <a:close/>
                <a:moveTo>
                  <a:pt x="411481" y="974407"/>
                </a:moveTo>
                <a:lnTo>
                  <a:pt x="411481" y="1051560"/>
                </a:lnTo>
                <a:lnTo>
                  <a:pt x="344806" y="1012507"/>
                </a:lnTo>
                <a:close/>
                <a:moveTo>
                  <a:pt x="412433" y="1224915"/>
                </a:moveTo>
                <a:lnTo>
                  <a:pt x="412433" y="1306830"/>
                </a:lnTo>
                <a:lnTo>
                  <a:pt x="341948" y="1265873"/>
                </a:lnTo>
                <a:close/>
                <a:moveTo>
                  <a:pt x="412433" y="1099185"/>
                </a:moveTo>
                <a:lnTo>
                  <a:pt x="412433" y="1179195"/>
                </a:lnTo>
                <a:lnTo>
                  <a:pt x="342901" y="1139190"/>
                </a:lnTo>
                <a:close/>
                <a:moveTo>
                  <a:pt x="412433" y="1477328"/>
                </a:moveTo>
                <a:lnTo>
                  <a:pt x="412433" y="1558291"/>
                </a:lnTo>
                <a:lnTo>
                  <a:pt x="341948" y="1518286"/>
                </a:lnTo>
                <a:close/>
                <a:moveTo>
                  <a:pt x="413385" y="1350644"/>
                </a:moveTo>
                <a:lnTo>
                  <a:pt x="413385" y="1433511"/>
                </a:lnTo>
                <a:lnTo>
                  <a:pt x="340995" y="1391602"/>
                </a:lnTo>
                <a:close/>
                <a:moveTo>
                  <a:pt x="465772" y="128588"/>
                </a:moveTo>
                <a:lnTo>
                  <a:pt x="460057" y="131446"/>
                </a:lnTo>
                <a:lnTo>
                  <a:pt x="460057" y="124778"/>
                </a:lnTo>
                <a:close/>
                <a:moveTo>
                  <a:pt x="465773" y="2402206"/>
                </a:moveTo>
                <a:lnTo>
                  <a:pt x="460058" y="2406016"/>
                </a:lnTo>
                <a:lnTo>
                  <a:pt x="460058" y="2399348"/>
                </a:lnTo>
                <a:close/>
                <a:moveTo>
                  <a:pt x="471489" y="2276475"/>
                </a:moveTo>
                <a:lnTo>
                  <a:pt x="457201" y="2285048"/>
                </a:lnTo>
                <a:lnTo>
                  <a:pt x="457201" y="2267903"/>
                </a:lnTo>
                <a:close/>
                <a:moveTo>
                  <a:pt x="473392" y="255271"/>
                </a:moveTo>
                <a:lnTo>
                  <a:pt x="456247" y="264796"/>
                </a:lnTo>
                <a:lnTo>
                  <a:pt x="456247" y="244793"/>
                </a:lnTo>
                <a:close/>
                <a:moveTo>
                  <a:pt x="479108" y="381001"/>
                </a:moveTo>
                <a:lnTo>
                  <a:pt x="453390" y="396240"/>
                </a:lnTo>
                <a:lnTo>
                  <a:pt x="453390" y="366713"/>
                </a:lnTo>
                <a:close/>
                <a:moveTo>
                  <a:pt x="480060" y="2149792"/>
                </a:moveTo>
                <a:lnTo>
                  <a:pt x="453390" y="2165032"/>
                </a:lnTo>
                <a:lnTo>
                  <a:pt x="453390" y="2134552"/>
                </a:lnTo>
                <a:close/>
                <a:moveTo>
                  <a:pt x="486728" y="2023110"/>
                </a:moveTo>
                <a:lnTo>
                  <a:pt x="449581" y="2045018"/>
                </a:lnTo>
                <a:lnTo>
                  <a:pt x="449581" y="2002155"/>
                </a:lnTo>
                <a:close/>
                <a:moveTo>
                  <a:pt x="486728" y="507682"/>
                </a:moveTo>
                <a:lnTo>
                  <a:pt x="449581" y="528638"/>
                </a:lnTo>
                <a:lnTo>
                  <a:pt x="449581" y="485775"/>
                </a:lnTo>
                <a:close/>
                <a:moveTo>
                  <a:pt x="492443" y="633413"/>
                </a:moveTo>
                <a:lnTo>
                  <a:pt x="446723" y="660083"/>
                </a:lnTo>
                <a:lnTo>
                  <a:pt x="446723" y="607695"/>
                </a:lnTo>
                <a:close/>
                <a:moveTo>
                  <a:pt x="494348" y="1897381"/>
                </a:moveTo>
                <a:lnTo>
                  <a:pt x="445770" y="1925003"/>
                </a:lnTo>
                <a:lnTo>
                  <a:pt x="445770" y="1868806"/>
                </a:lnTo>
                <a:close/>
                <a:moveTo>
                  <a:pt x="498158" y="760095"/>
                </a:moveTo>
                <a:lnTo>
                  <a:pt x="443865" y="791528"/>
                </a:lnTo>
                <a:lnTo>
                  <a:pt x="443865" y="728663"/>
                </a:lnTo>
                <a:close/>
                <a:moveTo>
                  <a:pt x="499110" y="63818"/>
                </a:moveTo>
                <a:lnTo>
                  <a:pt x="499110" y="66675"/>
                </a:lnTo>
                <a:lnTo>
                  <a:pt x="497205" y="65723"/>
                </a:lnTo>
                <a:close/>
                <a:moveTo>
                  <a:pt x="499111" y="2465070"/>
                </a:moveTo>
                <a:lnTo>
                  <a:pt x="499111" y="2466975"/>
                </a:lnTo>
                <a:lnTo>
                  <a:pt x="497206" y="2466022"/>
                </a:lnTo>
                <a:close/>
                <a:moveTo>
                  <a:pt x="500063" y="1770698"/>
                </a:moveTo>
                <a:lnTo>
                  <a:pt x="442913" y="1804036"/>
                </a:lnTo>
                <a:lnTo>
                  <a:pt x="442913" y="1738313"/>
                </a:lnTo>
                <a:close/>
                <a:moveTo>
                  <a:pt x="501968" y="2333624"/>
                </a:moveTo>
                <a:lnTo>
                  <a:pt x="501968" y="2345054"/>
                </a:lnTo>
                <a:lnTo>
                  <a:pt x="492443" y="2339339"/>
                </a:lnTo>
                <a:close/>
                <a:moveTo>
                  <a:pt x="501968" y="185737"/>
                </a:moveTo>
                <a:lnTo>
                  <a:pt x="501968" y="197167"/>
                </a:lnTo>
                <a:lnTo>
                  <a:pt x="492443" y="191452"/>
                </a:lnTo>
                <a:close/>
                <a:moveTo>
                  <a:pt x="501968" y="886778"/>
                </a:moveTo>
                <a:lnTo>
                  <a:pt x="441961" y="921068"/>
                </a:lnTo>
                <a:lnTo>
                  <a:pt x="441961" y="852488"/>
                </a:lnTo>
                <a:close/>
                <a:moveTo>
                  <a:pt x="504824" y="306705"/>
                </a:moveTo>
                <a:lnTo>
                  <a:pt x="504824" y="329565"/>
                </a:lnTo>
                <a:lnTo>
                  <a:pt x="484822" y="318135"/>
                </a:lnTo>
                <a:close/>
                <a:moveTo>
                  <a:pt x="504826" y="1012507"/>
                </a:moveTo>
                <a:lnTo>
                  <a:pt x="441008" y="1049655"/>
                </a:lnTo>
                <a:lnTo>
                  <a:pt x="441008" y="975360"/>
                </a:lnTo>
                <a:close/>
                <a:moveTo>
                  <a:pt x="504826" y="1644968"/>
                </a:moveTo>
                <a:lnTo>
                  <a:pt x="441008" y="1682115"/>
                </a:lnTo>
                <a:lnTo>
                  <a:pt x="441008" y="1607820"/>
                </a:lnTo>
                <a:close/>
                <a:moveTo>
                  <a:pt x="505777" y="2200275"/>
                </a:moveTo>
                <a:lnTo>
                  <a:pt x="505777" y="2225040"/>
                </a:lnTo>
                <a:lnTo>
                  <a:pt x="483870" y="2212658"/>
                </a:lnTo>
                <a:close/>
                <a:moveTo>
                  <a:pt x="507683" y="1139189"/>
                </a:moveTo>
                <a:lnTo>
                  <a:pt x="439103" y="1178242"/>
                </a:lnTo>
                <a:lnTo>
                  <a:pt x="439103" y="1100137"/>
                </a:lnTo>
                <a:close/>
                <a:moveTo>
                  <a:pt x="507683" y="1518286"/>
                </a:moveTo>
                <a:lnTo>
                  <a:pt x="439103" y="1557338"/>
                </a:lnTo>
                <a:lnTo>
                  <a:pt x="439103" y="1479233"/>
                </a:lnTo>
                <a:close/>
                <a:moveTo>
                  <a:pt x="508636" y="2068831"/>
                </a:moveTo>
                <a:lnTo>
                  <a:pt x="508636" y="2105026"/>
                </a:lnTo>
                <a:lnTo>
                  <a:pt x="477203" y="2086928"/>
                </a:lnTo>
                <a:close/>
                <a:moveTo>
                  <a:pt x="508636" y="1265874"/>
                </a:moveTo>
                <a:lnTo>
                  <a:pt x="439103" y="1305879"/>
                </a:lnTo>
                <a:lnTo>
                  <a:pt x="439103" y="1224916"/>
                </a:lnTo>
                <a:close/>
                <a:moveTo>
                  <a:pt x="508636" y="426721"/>
                </a:moveTo>
                <a:lnTo>
                  <a:pt x="508636" y="461964"/>
                </a:lnTo>
                <a:lnTo>
                  <a:pt x="478156" y="444818"/>
                </a:lnTo>
                <a:close/>
                <a:moveTo>
                  <a:pt x="509589" y="1391603"/>
                </a:moveTo>
                <a:lnTo>
                  <a:pt x="438151" y="1432560"/>
                </a:lnTo>
                <a:lnTo>
                  <a:pt x="438151" y="1350645"/>
                </a:lnTo>
                <a:close/>
                <a:moveTo>
                  <a:pt x="512445" y="547687"/>
                </a:moveTo>
                <a:lnTo>
                  <a:pt x="512445" y="594360"/>
                </a:lnTo>
                <a:lnTo>
                  <a:pt x="471488" y="570547"/>
                </a:lnTo>
                <a:close/>
                <a:moveTo>
                  <a:pt x="513398" y="1935481"/>
                </a:moveTo>
                <a:lnTo>
                  <a:pt x="513398" y="1985011"/>
                </a:lnTo>
                <a:lnTo>
                  <a:pt x="469583" y="1960246"/>
                </a:lnTo>
                <a:close/>
                <a:moveTo>
                  <a:pt x="514350" y="668655"/>
                </a:moveTo>
                <a:lnTo>
                  <a:pt x="514350" y="724853"/>
                </a:lnTo>
                <a:lnTo>
                  <a:pt x="465773" y="697230"/>
                </a:lnTo>
                <a:close/>
                <a:moveTo>
                  <a:pt x="516256" y="1804036"/>
                </a:moveTo>
                <a:lnTo>
                  <a:pt x="516256" y="1864044"/>
                </a:lnTo>
                <a:lnTo>
                  <a:pt x="463868" y="1834516"/>
                </a:lnTo>
                <a:close/>
                <a:moveTo>
                  <a:pt x="517208" y="791528"/>
                </a:moveTo>
                <a:lnTo>
                  <a:pt x="517208" y="855345"/>
                </a:lnTo>
                <a:lnTo>
                  <a:pt x="461011" y="822961"/>
                </a:lnTo>
                <a:close/>
                <a:moveTo>
                  <a:pt x="519114" y="914400"/>
                </a:moveTo>
                <a:lnTo>
                  <a:pt x="519114" y="984885"/>
                </a:lnTo>
                <a:lnTo>
                  <a:pt x="457201" y="949642"/>
                </a:lnTo>
                <a:close/>
                <a:moveTo>
                  <a:pt x="519114" y="1672591"/>
                </a:moveTo>
                <a:lnTo>
                  <a:pt x="519114" y="1743076"/>
                </a:lnTo>
                <a:lnTo>
                  <a:pt x="457201" y="1707833"/>
                </a:lnTo>
                <a:close/>
                <a:moveTo>
                  <a:pt x="521018" y="1543049"/>
                </a:moveTo>
                <a:lnTo>
                  <a:pt x="521018" y="1619249"/>
                </a:lnTo>
                <a:lnTo>
                  <a:pt x="454343" y="1581149"/>
                </a:lnTo>
                <a:close/>
                <a:moveTo>
                  <a:pt x="521018" y="1038225"/>
                </a:moveTo>
                <a:lnTo>
                  <a:pt x="521018" y="1114425"/>
                </a:lnTo>
                <a:lnTo>
                  <a:pt x="454343" y="1076325"/>
                </a:lnTo>
                <a:close/>
                <a:moveTo>
                  <a:pt x="521018" y="1163003"/>
                </a:moveTo>
                <a:lnTo>
                  <a:pt x="521018" y="1242061"/>
                </a:lnTo>
                <a:lnTo>
                  <a:pt x="453390" y="1202056"/>
                </a:lnTo>
                <a:close/>
                <a:moveTo>
                  <a:pt x="521971" y="1414463"/>
                </a:moveTo>
                <a:lnTo>
                  <a:pt x="521971" y="1495426"/>
                </a:lnTo>
                <a:lnTo>
                  <a:pt x="451486" y="1455421"/>
                </a:lnTo>
                <a:close/>
                <a:moveTo>
                  <a:pt x="521971" y="1287781"/>
                </a:moveTo>
                <a:lnTo>
                  <a:pt x="521971" y="1368744"/>
                </a:lnTo>
                <a:lnTo>
                  <a:pt x="451486" y="1328738"/>
                </a:lnTo>
                <a:close/>
                <a:moveTo>
                  <a:pt x="572452" y="65723"/>
                </a:moveTo>
                <a:lnTo>
                  <a:pt x="570547" y="65723"/>
                </a:lnTo>
                <a:lnTo>
                  <a:pt x="570547" y="64770"/>
                </a:lnTo>
                <a:close/>
                <a:moveTo>
                  <a:pt x="572453" y="2466023"/>
                </a:moveTo>
                <a:lnTo>
                  <a:pt x="571501" y="2466023"/>
                </a:lnTo>
                <a:lnTo>
                  <a:pt x="571501" y="2465071"/>
                </a:lnTo>
                <a:close/>
                <a:moveTo>
                  <a:pt x="577215" y="2339340"/>
                </a:moveTo>
                <a:lnTo>
                  <a:pt x="568643" y="2344102"/>
                </a:lnTo>
                <a:lnTo>
                  <a:pt x="568643" y="2334577"/>
                </a:lnTo>
                <a:close/>
                <a:moveTo>
                  <a:pt x="577215" y="191453"/>
                </a:moveTo>
                <a:lnTo>
                  <a:pt x="568643" y="196215"/>
                </a:lnTo>
                <a:lnTo>
                  <a:pt x="568643" y="186690"/>
                </a:lnTo>
                <a:close/>
                <a:moveTo>
                  <a:pt x="583883" y="318134"/>
                </a:moveTo>
                <a:lnTo>
                  <a:pt x="564833" y="328612"/>
                </a:lnTo>
                <a:lnTo>
                  <a:pt x="564833" y="307657"/>
                </a:lnTo>
                <a:close/>
                <a:moveTo>
                  <a:pt x="584836" y="2212658"/>
                </a:moveTo>
                <a:lnTo>
                  <a:pt x="564833" y="2225041"/>
                </a:lnTo>
                <a:lnTo>
                  <a:pt x="564833" y="2201228"/>
                </a:lnTo>
                <a:close/>
                <a:moveTo>
                  <a:pt x="590551" y="444818"/>
                </a:moveTo>
                <a:lnTo>
                  <a:pt x="561976" y="461011"/>
                </a:lnTo>
                <a:lnTo>
                  <a:pt x="561976" y="427673"/>
                </a:lnTo>
                <a:close/>
                <a:moveTo>
                  <a:pt x="591503" y="2086927"/>
                </a:moveTo>
                <a:lnTo>
                  <a:pt x="561976" y="2104072"/>
                </a:lnTo>
                <a:lnTo>
                  <a:pt x="561976" y="2069782"/>
                </a:lnTo>
                <a:close/>
                <a:moveTo>
                  <a:pt x="597218" y="570548"/>
                </a:moveTo>
                <a:lnTo>
                  <a:pt x="558165" y="593407"/>
                </a:lnTo>
                <a:lnTo>
                  <a:pt x="558165" y="548640"/>
                </a:lnTo>
                <a:close/>
                <a:moveTo>
                  <a:pt x="599123" y="1960245"/>
                </a:moveTo>
                <a:lnTo>
                  <a:pt x="557213" y="1984057"/>
                </a:lnTo>
                <a:lnTo>
                  <a:pt x="557213" y="1936432"/>
                </a:lnTo>
                <a:close/>
                <a:moveTo>
                  <a:pt x="602933" y="697230"/>
                </a:moveTo>
                <a:lnTo>
                  <a:pt x="556261" y="723900"/>
                </a:lnTo>
                <a:lnTo>
                  <a:pt x="556261" y="670560"/>
                </a:lnTo>
                <a:close/>
                <a:moveTo>
                  <a:pt x="604838" y="1834516"/>
                </a:moveTo>
                <a:lnTo>
                  <a:pt x="554356" y="1863091"/>
                </a:lnTo>
                <a:lnTo>
                  <a:pt x="554356" y="1804988"/>
                </a:lnTo>
                <a:close/>
                <a:moveTo>
                  <a:pt x="607696" y="822960"/>
                </a:moveTo>
                <a:lnTo>
                  <a:pt x="553403" y="854393"/>
                </a:lnTo>
                <a:lnTo>
                  <a:pt x="553403" y="792480"/>
                </a:lnTo>
                <a:close/>
                <a:moveTo>
                  <a:pt x="609600" y="126682"/>
                </a:moveTo>
                <a:lnTo>
                  <a:pt x="609600" y="130492"/>
                </a:lnTo>
                <a:lnTo>
                  <a:pt x="605790" y="128587"/>
                </a:lnTo>
                <a:close/>
                <a:moveTo>
                  <a:pt x="609601" y="2400300"/>
                </a:moveTo>
                <a:lnTo>
                  <a:pt x="609601" y="2405063"/>
                </a:lnTo>
                <a:lnTo>
                  <a:pt x="604838" y="2402205"/>
                </a:lnTo>
                <a:close/>
                <a:moveTo>
                  <a:pt x="611505" y="1707833"/>
                </a:moveTo>
                <a:lnTo>
                  <a:pt x="551498" y="1742123"/>
                </a:lnTo>
                <a:lnTo>
                  <a:pt x="551498" y="1673543"/>
                </a:lnTo>
                <a:close/>
                <a:moveTo>
                  <a:pt x="611505" y="949643"/>
                </a:moveTo>
                <a:lnTo>
                  <a:pt x="551498" y="983933"/>
                </a:lnTo>
                <a:lnTo>
                  <a:pt x="551498" y="915353"/>
                </a:lnTo>
                <a:close/>
                <a:moveTo>
                  <a:pt x="612458" y="246697"/>
                </a:moveTo>
                <a:lnTo>
                  <a:pt x="612458" y="262890"/>
                </a:lnTo>
                <a:lnTo>
                  <a:pt x="598170" y="255270"/>
                </a:lnTo>
                <a:close/>
                <a:moveTo>
                  <a:pt x="612458" y="2268856"/>
                </a:moveTo>
                <a:lnTo>
                  <a:pt x="612458" y="2283144"/>
                </a:lnTo>
                <a:lnTo>
                  <a:pt x="599123" y="2276476"/>
                </a:lnTo>
                <a:close/>
                <a:moveTo>
                  <a:pt x="614363" y="1581150"/>
                </a:moveTo>
                <a:lnTo>
                  <a:pt x="549593" y="1618298"/>
                </a:lnTo>
                <a:lnTo>
                  <a:pt x="549593" y="1544003"/>
                </a:lnTo>
                <a:close/>
                <a:moveTo>
                  <a:pt x="614363" y="1076326"/>
                </a:moveTo>
                <a:lnTo>
                  <a:pt x="549593" y="1113473"/>
                </a:lnTo>
                <a:lnTo>
                  <a:pt x="549593" y="1039178"/>
                </a:lnTo>
                <a:close/>
                <a:moveTo>
                  <a:pt x="615316" y="367666"/>
                </a:moveTo>
                <a:lnTo>
                  <a:pt x="615316" y="394336"/>
                </a:lnTo>
                <a:lnTo>
                  <a:pt x="592456" y="381001"/>
                </a:lnTo>
                <a:close/>
                <a:moveTo>
                  <a:pt x="616267" y="1202055"/>
                </a:moveTo>
                <a:lnTo>
                  <a:pt x="548640" y="1241107"/>
                </a:lnTo>
                <a:lnTo>
                  <a:pt x="548640" y="1163955"/>
                </a:lnTo>
                <a:close/>
                <a:moveTo>
                  <a:pt x="616268" y="2135505"/>
                </a:moveTo>
                <a:lnTo>
                  <a:pt x="616268" y="2164080"/>
                </a:lnTo>
                <a:lnTo>
                  <a:pt x="591503" y="2149793"/>
                </a:lnTo>
                <a:close/>
                <a:moveTo>
                  <a:pt x="617220" y="1455420"/>
                </a:moveTo>
                <a:lnTo>
                  <a:pt x="548640" y="1494473"/>
                </a:lnTo>
                <a:lnTo>
                  <a:pt x="548640" y="1415415"/>
                </a:lnTo>
                <a:close/>
                <a:moveTo>
                  <a:pt x="617220" y="1328738"/>
                </a:moveTo>
                <a:lnTo>
                  <a:pt x="548640" y="1367791"/>
                </a:lnTo>
                <a:lnTo>
                  <a:pt x="548640" y="1289686"/>
                </a:lnTo>
                <a:close/>
                <a:moveTo>
                  <a:pt x="619126" y="2004060"/>
                </a:moveTo>
                <a:lnTo>
                  <a:pt x="619126" y="2043112"/>
                </a:lnTo>
                <a:lnTo>
                  <a:pt x="585788" y="2023110"/>
                </a:lnTo>
                <a:close/>
                <a:moveTo>
                  <a:pt x="619126" y="487679"/>
                </a:moveTo>
                <a:lnTo>
                  <a:pt x="619126" y="526732"/>
                </a:lnTo>
                <a:lnTo>
                  <a:pt x="585788" y="507682"/>
                </a:lnTo>
                <a:close/>
                <a:moveTo>
                  <a:pt x="621983" y="609600"/>
                </a:moveTo>
                <a:lnTo>
                  <a:pt x="621983" y="658177"/>
                </a:lnTo>
                <a:lnTo>
                  <a:pt x="580073" y="633413"/>
                </a:lnTo>
                <a:close/>
                <a:moveTo>
                  <a:pt x="622935" y="1870710"/>
                </a:moveTo>
                <a:lnTo>
                  <a:pt x="622935" y="1924050"/>
                </a:lnTo>
                <a:lnTo>
                  <a:pt x="577215" y="1897380"/>
                </a:lnTo>
                <a:close/>
                <a:moveTo>
                  <a:pt x="624841" y="730567"/>
                </a:moveTo>
                <a:lnTo>
                  <a:pt x="624841" y="789622"/>
                </a:lnTo>
                <a:lnTo>
                  <a:pt x="573406" y="760094"/>
                </a:lnTo>
                <a:close/>
                <a:moveTo>
                  <a:pt x="625793" y="1740217"/>
                </a:moveTo>
                <a:lnTo>
                  <a:pt x="625793" y="1802130"/>
                </a:lnTo>
                <a:lnTo>
                  <a:pt x="572453" y="1770697"/>
                </a:lnTo>
                <a:close/>
                <a:moveTo>
                  <a:pt x="626746" y="854392"/>
                </a:moveTo>
                <a:lnTo>
                  <a:pt x="626746" y="919162"/>
                </a:lnTo>
                <a:lnTo>
                  <a:pt x="570548" y="886777"/>
                </a:lnTo>
                <a:close/>
                <a:moveTo>
                  <a:pt x="628651" y="1608772"/>
                </a:moveTo>
                <a:lnTo>
                  <a:pt x="628651" y="1680210"/>
                </a:lnTo>
                <a:lnTo>
                  <a:pt x="566738" y="1644967"/>
                </a:lnTo>
                <a:close/>
                <a:moveTo>
                  <a:pt x="628651" y="977265"/>
                </a:moveTo>
                <a:lnTo>
                  <a:pt x="628651" y="1048703"/>
                </a:lnTo>
                <a:lnTo>
                  <a:pt x="566738" y="1012507"/>
                </a:lnTo>
                <a:close/>
                <a:moveTo>
                  <a:pt x="629603" y="1101090"/>
                </a:moveTo>
                <a:lnTo>
                  <a:pt x="629603" y="1177290"/>
                </a:lnTo>
                <a:lnTo>
                  <a:pt x="564833" y="1139190"/>
                </a:lnTo>
                <a:close/>
                <a:moveTo>
                  <a:pt x="629603" y="1480186"/>
                </a:moveTo>
                <a:lnTo>
                  <a:pt x="629603" y="1556386"/>
                </a:lnTo>
                <a:lnTo>
                  <a:pt x="563881" y="1518286"/>
                </a:lnTo>
                <a:close/>
                <a:moveTo>
                  <a:pt x="630555" y="1226819"/>
                </a:moveTo>
                <a:lnTo>
                  <a:pt x="630555" y="1303972"/>
                </a:lnTo>
                <a:lnTo>
                  <a:pt x="562928" y="1265872"/>
                </a:lnTo>
                <a:close/>
                <a:moveTo>
                  <a:pt x="630555" y="1352550"/>
                </a:moveTo>
                <a:lnTo>
                  <a:pt x="630555" y="1431608"/>
                </a:lnTo>
                <a:lnTo>
                  <a:pt x="562928" y="1391603"/>
                </a:lnTo>
                <a:close/>
                <a:moveTo>
                  <a:pt x="682942" y="128588"/>
                </a:moveTo>
                <a:lnTo>
                  <a:pt x="680085" y="129540"/>
                </a:lnTo>
                <a:lnTo>
                  <a:pt x="680085" y="126683"/>
                </a:lnTo>
                <a:close/>
                <a:moveTo>
                  <a:pt x="682943" y="2402205"/>
                </a:moveTo>
                <a:lnTo>
                  <a:pt x="680086" y="2404110"/>
                </a:lnTo>
                <a:lnTo>
                  <a:pt x="680086" y="2400300"/>
                </a:lnTo>
                <a:close/>
                <a:moveTo>
                  <a:pt x="688657" y="2276474"/>
                </a:moveTo>
                <a:lnTo>
                  <a:pt x="677227" y="2283142"/>
                </a:lnTo>
                <a:lnTo>
                  <a:pt x="677227" y="2269807"/>
                </a:lnTo>
                <a:close/>
                <a:moveTo>
                  <a:pt x="688658" y="255270"/>
                </a:moveTo>
                <a:lnTo>
                  <a:pt x="677228" y="261938"/>
                </a:lnTo>
                <a:lnTo>
                  <a:pt x="677228" y="247650"/>
                </a:lnTo>
                <a:close/>
                <a:moveTo>
                  <a:pt x="694373" y="381001"/>
                </a:moveTo>
                <a:lnTo>
                  <a:pt x="674371" y="393384"/>
                </a:lnTo>
                <a:lnTo>
                  <a:pt x="674371" y="369571"/>
                </a:lnTo>
                <a:close/>
                <a:moveTo>
                  <a:pt x="696278" y="2149793"/>
                </a:moveTo>
                <a:lnTo>
                  <a:pt x="673418" y="2163128"/>
                </a:lnTo>
                <a:lnTo>
                  <a:pt x="673418" y="2136458"/>
                </a:lnTo>
                <a:close/>
                <a:moveTo>
                  <a:pt x="701992" y="2023110"/>
                </a:moveTo>
                <a:lnTo>
                  <a:pt x="670560" y="2042160"/>
                </a:lnTo>
                <a:lnTo>
                  <a:pt x="670560" y="2005012"/>
                </a:lnTo>
                <a:close/>
                <a:moveTo>
                  <a:pt x="701993" y="507682"/>
                </a:moveTo>
                <a:lnTo>
                  <a:pt x="670561" y="525779"/>
                </a:lnTo>
                <a:lnTo>
                  <a:pt x="670561" y="488632"/>
                </a:lnTo>
                <a:close/>
                <a:moveTo>
                  <a:pt x="707708" y="633412"/>
                </a:moveTo>
                <a:lnTo>
                  <a:pt x="667703" y="657225"/>
                </a:lnTo>
                <a:lnTo>
                  <a:pt x="667703" y="610552"/>
                </a:lnTo>
                <a:close/>
                <a:moveTo>
                  <a:pt x="710565" y="1897381"/>
                </a:moveTo>
                <a:lnTo>
                  <a:pt x="665798" y="1923098"/>
                </a:lnTo>
                <a:lnTo>
                  <a:pt x="665798" y="1871663"/>
                </a:lnTo>
                <a:close/>
                <a:moveTo>
                  <a:pt x="713423" y="760095"/>
                </a:moveTo>
                <a:lnTo>
                  <a:pt x="664846" y="788670"/>
                </a:lnTo>
                <a:lnTo>
                  <a:pt x="664846" y="732473"/>
                </a:lnTo>
                <a:close/>
                <a:moveTo>
                  <a:pt x="715328" y="1770698"/>
                </a:moveTo>
                <a:lnTo>
                  <a:pt x="663893" y="1801178"/>
                </a:lnTo>
                <a:lnTo>
                  <a:pt x="663893" y="1741170"/>
                </a:lnTo>
                <a:close/>
                <a:moveTo>
                  <a:pt x="717233" y="886778"/>
                </a:moveTo>
                <a:lnTo>
                  <a:pt x="662940" y="917258"/>
                </a:lnTo>
                <a:lnTo>
                  <a:pt x="662940" y="855345"/>
                </a:lnTo>
                <a:close/>
                <a:moveTo>
                  <a:pt x="719137" y="188596"/>
                </a:moveTo>
                <a:lnTo>
                  <a:pt x="719137" y="194311"/>
                </a:lnTo>
                <a:lnTo>
                  <a:pt x="713422" y="191453"/>
                </a:lnTo>
                <a:close/>
                <a:moveTo>
                  <a:pt x="720091" y="2335531"/>
                </a:moveTo>
                <a:lnTo>
                  <a:pt x="720091" y="2343151"/>
                </a:lnTo>
                <a:lnTo>
                  <a:pt x="712471" y="2339341"/>
                </a:lnTo>
                <a:close/>
                <a:moveTo>
                  <a:pt x="720091" y="1012508"/>
                </a:moveTo>
                <a:lnTo>
                  <a:pt x="661036" y="1046798"/>
                </a:lnTo>
                <a:lnTo>
                  <a:pt x="661036" y="978218"/>
                </a:lnTo>
                <a:close/>
                <a:moveTo>
                  <a:pt x="721042" y="1644967"/>
                </a:moveTo>
                <a:lnTo>
                  <a:pt x="661035" y="1679257"/>
                </a:lnTo>
                <a:lnTo>
                  <a:pt x="661035" y="1609724"/>
                </a:lnTo>
                <a:close/>
                <a:moveTo>
                  <a:pt x="721994" y="309563"/>
                </a:moveTo>
                <a:lnTo>
                  <a:pt x="721994" y="326708"/>
                </a:lnTo>
                <a:lnTo>
                  <a:pt x="706754" y="318135"/>
                </a:lnTo>
                <a:close/>
                <a:moveTo>
                  <a:pt x="722948" y="1139190"/>
                </a:moveTo>
                <a:lnTo>
                  <a:pt x="660083" y="1175385"/>
                </a:lnTo>
                <a:lnTo>
                  <a:pt x="660083" y="1102995"/>
                </a:lnTo>
                <a:close/>
                <a:moveTo>
                  <a:pt x="722948" y="2202180"/>
                </a:moveTo>
                <a:lnTo>
                  <a:pt x="722948" y="2223135"/>
                </a:lnTo>
                <a:lnTo>
                  <a:pt x="704850" y="2212657"/>
                </a:lnTo>
                <a:close/>
                <a:moveTo>
                  <a:pt x="723899" y="1518285"/>
                </a:moveTo>
                <a:lnTo>
                  <a:pt x="659129" y="1555432"/>
                </a:lnTo>
                <a:lnTo>
                  <a:pt x="659129" y="1481137"/>
                </a:lnTo>
                <a:close/>
                <a:moveTo>
                  <a:pt x="723900" y="1265872"/>
                </a:moveTo>
                <a:lnTo>
                  <a:pt x="659130" y="1303019"/>
                </a:lnTo>
                <a:lnTo>
                  <a:pt x="659130" y="1227772"/>
                </a:lnTo>
                <a:close/>
                <a:moveTo>
                  <a:pt x="724853" y="1391603"/>
                </a:moveTo>
                <a:lnTo>
                  <a:pt x="659130" y="1429703"/>
                </a:lnTo>
                <a:lnTo>
                  <a:pt x="659130" y="1353503"/>
                </a:lnTo>
                <a:close/>
                <a:moveTo>
                  <a:pt x="725805" y="430530"/>
                </a:moveTo>
                <a:lnTo>
                  <a:pt x="725805" y="458153"/>
                </a:lnTo>
                <a:lnTo>
                  <a:pt x="701040" y="444818"/>
                </a:lnTo>
                <a:close/>
                <a:moveTo>
                  <a:pt x="726759" y="2070736"/>
                </a:moveTo>
                <a:lnTo>
                  <a:pt x="726759" y="2102169"/>
                </a:lnTo>
                <a:lnTo>
                  <a:pt x="699136" y="2086928"/>
                </a:lnTo>
                <a:close/>
                <a:moveTo>
                  <a:pt x="729616" y="550544"/>
                </a:moveTo>
                <a:lnTo>
                  <a:pt x="729616" y="591502"/>
                </a:lnTo>
                <a:lnTo>
                  <a:pt x="693421" y="570547"/>
                </a:lnTo>
                <a:close/>
                <a:moveTo>
                  <a:pt x="730566" y="1938337"/>
                </a:moveTo>
                <a:lnTo>
                  <a:pt x="730566" y="1983105"/>
                </a:lnTo>
                <a:lnTo>
                  <a:pt x="691514" y="1960245"/>
                </a:lnTo>
                <a:close/>
                <a:moveTo>
                  <a:pt x="731521" y="672465"/>
                </a:moveTo>
                <a:lnTo>
                  <a:pt x="731521" y="721995"/>
                </a:lnTo>
                <a:lnTo>
                  <a:pt x="688658" y="697230"/>
                </a:lnTo>
                <a:close/>
                <a:moveTo>
                  <a:pt x="733425" y="1806892"/>
                </a:moveTo>
                <a:lnTo>
                  <a:pt x="733425" y="1861184"/>
                </a:lnTo>
                <a:lnTo>
                  <a:pt x="685800" y="1834514"/>
                </a:lnTo>
                <a:close/>
                <a:moveTo>
                  <a:pt x="734378" y="793433"/>
                </a:moveTo>
                <a:lnTo>
                  <a:pt x="734378" y="852488"/>
                </a:lnTo>
                <a:lnTo>
                  <a:pt x="682943" y="822961"/>
                </a:lnTo>
                <a:close/>
                <a:moveTo>
                  <a:pt x="736283" y="1675448"/>
                </a:moveTo>
                <a:lnTo>
                  <a:pt x="736283" y="1740218"/>
                </a:lnTo>
                <a:lnTo>
                  <a:pt x="679133" y="1707833"/>
                </a:lnTo>
                <a:close/>
                <a:moveTo>
                  <a:pt x="736284" y="917257"/>
                </a:moveTo>
                <a:lnTo>
                  <a:pt x="736284" y="982027"/>
                </a:lnTo>
                <a:lnTo>
                  <a:pt x="680086" y="949642"/>
                </a:lnTo>
                <a:close/>
                <a:moveTo>
                  <a:pt x="738188" y="1165861"/>
                </a:moveTo>
                <a:lnTo>
                  <a:pt x="738188" y="1239203"/>
                </a:lnTo>
                <a:lnTo>
                  <a:pt x="675323" y="1202056"/>
                </a:lnTo>
                <a:close/>
                <a:moveTo>
                  <a:pt x="738188" y="1545907"/>
                </a:moveTo>
                <a:lnTo>
                  <a:pt x="738188" y="1616392"/>
                </a:lnTo>
                <a:lnTo>
                  <a:pt x="676275" y="1581149"/>
                </a:lnTo>
                <a:close/>
                <a:moveTo>
                  <a:pt x="738189" y="1041082"/>
                </a:moveTo>
                <a:lnTo>
                  <a:pt x="738189" y="1111567"/>
                </a:lnTo>
                <a:lnTo>
                  <a:pt x="676276" y="1076325"/>
                </a:lnTo>
                <a:close/>
                <a:moveTo>
                  <a:pt x="739141" y="1417319"/>
                </a:moveTo>
                <a:lnTo>
                  <a:pt x="739140" y="1492567"/>
                </a:lnTo>
                <a:lnTo>
                  <a:pt x="673418" y="1455419"/>
                </a:lnTo>
                <a:close/>
                <a:moveTo>
                  <a:pt x="739141" y="1290638"/>
                </a:moveTo>
                <a:lnTo>
                  <a:pt x="739141" y="1366838"/>
                </a:lnTo>
                <a:lnTo>
                  <a:pt x="673418" y="1328738"/>
                </a:lnTo>
                <a:close/>
                <a:moveTo>
                  <a:pt x="793433" y="191453"/>
                </a:moveTo>
                <a:lnTo>
                  <a:pt x="788670" y="194311"/>
                </a:lnTo>
                <a:lnTo>
                  <a:pt x="788670" y="189548"/>
                </a:lnTo>
                <a:close/>
                <a:moveTo>
                  <a:pt x="794386" y="2339341"/>
                </a:moveTo>
                <a:lnTo>
                  <a:pt x="787718" y="2343151"/>
                </a:lnTo>
                <a:lnTo>
                  <a:pt x="787718" y="2335531"/>
                </a:lnTo>
                <a:close/>
                <a:moveTo>
                  <a:pt x="800101" y="318134"/>
                </a:moveTo>
                <a:lnTo>
                  <a:pt x="785813" y="325754"/>
                </a:lnTo>
                <a:lnTo>
                  <a:pt x="785813" y="309562"/>
                </a:lnTo>
                <a:close/>
                <a:moveTo>
                  <a:pt x="802006" y="2212658"/>
                </a:moveTo>
                <a:lnTo>
                  <a:pt x="784861" y="2223136"/>
                </a:lnTo>
                <a:lnTo>
                  <a:pt x="784861" y="2203133"/>
                </a:lnTo>
                <a:close/>
                <a:moveTo>
                  <a:pt x="805815" y="444817"/>
                </a:moveTo>
                <a:lnTo>
                  <a:pt x="782955" y="458152"/>
                </a:lnTo>
                <a:lnTo>
                  <a:pt x="782955" y="431482"/>
                </a:lnTo>
                <a:close/>
                <a:moveTo>
                  <a:pt x="807720" y="2086927"/>
                </a:moveTo>
                <a:lnTo>
                  <a:pt x="782002" y="2102167"/>
                </a:lnTo>
                <a:lnTo>
                  <a:pt x="782002" y="2071687"/>
                </a:lnTo>
                <a:close/>
                <a:moveTo>
                  <a:pt x="812484" y="570547"/>
                </a:moveTo>
                <a:lnTo>
                  <a:pt x="779146" y="590549"/>
                </a:lnTo>
                <a:lnTo>
                  <a:pt x="779146" y="551497"/>
                </a:lnTo>
                <a:close/>
                <a:moveTo>
                  <a:pt x="815339" y="1960245"/>
                </a:moveTo>
                <a:lnTo>
                  <a:pt x="777239" y="1982152"/>
                </a:lnTo>
                <a:lnTo>
                  <a:pt x="777239" y="1938337"/>
                </a:lnTo>
                <a:close/>
                <a:moveTo>
                  <a:pt x="818198" y="697230"/>
                </a:moveTo>
                <a:lnTo>
                  <a:pt x="776288" y="721042"/>
                </a:lnTo>
                <a:lnTo>
                  <a:pt x="776288" y="673417"/>
                </a:lnTo>
                <a:close/>
                <a:moveTo>
                  <a:pt x="821055" y="1834515"/>
                </a:moveTo>
                <a:lnTo>
                  <a:pt x="774383" y="1861185"/>
                </a:lnTo>
                <a:lnTo>
                  <a:pt x="774383" y="1806893"/>
                </a:lnTo>
                <a:close/>
                <a:moveTo>
                  <a:pt x="822960" y="822960"/>
                </a:moveTo>
                <a:lnTo>
                  <a:pt x="773430" y="851535"/>
                </a:lnTo>
                <a:lnTo>
                  <a:pt x="773430" y="795337"/>
                </a:lnTo>
                <a:close/>
                <a:moveTo>
                  <a:pt x="826771" y="949643"/>
                </a:moveTo>
                <a:lnTo>
                  <a:pt x="772478" y="981076"/>
                </a:lnTo>
                <a:lnTo>
                  <a:pt x="772478" y="918211"/>
                </a:lnTo>
                <a:close/>
                <a:moveTo>
                  <a:pt x="827723" y="2401253"/>
                </a:moveTo>
                <a:lnTo>
                  <a:pt x="827723" y="2404110"/>
                </a:lnTo>
                <a:lnTo>
                  <a:pt x="825818" y="2402206"/>
                </a:lnTo>
                <a:close/>
                <a:moveTo>
                  <a:pt x="827723" y="1707832"/>
                </a:moveTo>
                <a:lnTo>
                  <a:pt x="771525" y="1740217"/>
                </a:lnTo>
                <a:lnTo>
                  <a:pt x="771525" y="1675447"/>
                </a:lnTo>
                <a:close/>
                <a:moveTo>
                  <a:pt x="829628" y="1076325"/>
                </a:moveTo>
                <a:lnTo>
                  <a:pt x="770573" y="1110615"/>
                </a:lnTo>
                <a:lnTo>
                  <a:pt x="770573" y="1042035"/>
                </a:lnTo>
                <a:close/>
                <a:moveTo>
                  <a:pt x="829628" y="249554"/>
                </a:moveTo>
                <a:lnTo>
                  <a:pt x="829628" y="260032"/>
                </a:lnTo>
                <a:lnTo>
                  <a:pt x="821055" y="255269"/>
                </a:lnTo>
                <a:close/>
                <a:moveTo>
                  <a:pt x="829628" y="2270761"/>
                </a:moveTo>
                <a:lnTo>
                  <a:pt x="829628" y="2282191"/>
                </a:lnTo>
                <a:lnTo>
                  <a:pt x="820103" y="2276476"/>
                </a:lnTo>
                <a:close/>
                <a:moveTo>
                  <a:pt x="830579" y="1581150"/>
                </a:moveTo>
                <a:lnTo>
                  <a:pt x="770572" y="1616393"/>
                </a:lnTo>
                <a:lnTo>
                  <a:pt x="770572" y="1546860"/>
                </a:lnTo>
                <a:close/>
                <a:moveTo>
                  <a:pt x="831534" y="1202055"/>
                </a:moveTo>
                <a:lnTo>
                  <a:pt x="769621" y="1238250"/>
                </a:lnTo>
                <a:lnTo>
                  <a:pt x="769621" y="1166812"/>
                </a:lnTo>
                <a:close/>
                <a:moveTo>
                  <a:pt x="832485" y="371475"/>
                </a:moveTo>
                <a:lnTo>
                  <a:pt x="832485" y="391477"/>
                </a:lnTo>
                <a:lnTo>
                  <a:pt x="815340" y="381000"/>
                </a:lnTo>
                <a:close/>
                <a:moveTo>
                  <a:pt x="833438" y="1455419"/>
                </a:moveTo>
                <a:lnTo>
                  <a:pt x="768667" y="1492567"/>
                </a:lnTo>
                <a:lnTo>
                  <a:pt x="768668" y="1418272"/>
                </a:lnTo>
                <a:close/>
                <a:moveTo>
                  <a:pt x="833438" y="1328737"/>
                </a:moveTo>
                <a:lnTo>
                  <a:pt x="768668" y="1365885"/>
                </a:lnTo>
                <a:lnTo>
                  <a:pt x="768668" y="1291590"/>
                </a:lnTo>
                <a:close/>
                <a:moveTo>
                  <a:pt x="833438" y="2137411"/>
                </a:moveTo>
                <a:lnTo>
                  <a:pt x="833438" y="2162176"/>
                </a:lnTo>
                <a:lnTo>
                  <a:pt x="812483" y="2149794"/>
                </a:lnTo>
                <a:close/>
                <a:moveTo>
                  <a:pt x="836295" y="2005965"/>
                </a:moveTo>
                <a:lnTo>
                  <a:pt x="836295" y="2041207"/>
                </a:lnTo>
                <a:lnTo>
                  <a:pt x="806767" y="2023110"/>
                </a:lnTo>
                <a:close/>
                <a:moveTo>
                  <a:pt x="836296" y="491491"/>
                </a:moveTo>
                <a:lnTo>
                  <a:pt x="836296" y="523876"/>
                </a:lnTo>
                <a:lnTo>
                  <a:pt x="807721" y="507684"/>
                </a:lnTo>
                <a:close/>
                <a:moveTo>
                  <a:pt x="839153" y="612458"/>
                </a:moveTo>
                <a:lnTo>
                  <a:pt x="839153" y="655321"/>
                </a:lnTo>
                <a:lnTo>
                  <a:pt x="802958" y="633413"/>
                </a:lnTo>
                <a:close/>
                <a:moveTo>
                  <a:pt x="840106" y="1873568"/>
                </a:moveTo>
                <a:lnTo>
                  <a:pt x="840106" y="1920240"/>
                </a:lnTo>
                <a:lnTo>
                  <a:pt x="800101" y="1897381"/>
                </a:lnTo>
                <a:close/>
                <a:moveTo>
                  <a:pt x="842011" y="734378"/>
                </a:moveTo>
                <a:lnTo>
                  <a:pt x="842011" y="785813"/>
                </a:lnTo>
                <a:lnTo>
                  <a:pt x="797243" y="760095"/>
                </a:lnTo>
                <a:close/>
                <a:moveTo>
                  <a:pt x="842962" y="1742122"/>
                </a:moveTo>
                <a:lnTo>
                  <a:pt x="842962" y="1799272"/>
                </a:lnTo>
                <a:lnTo>
                  <a:pt x="793432" y="1770697"/>
                </a:lnTo>
                <a:close/>
                <a:moveTo>
                  <a:pt x="843915" y="857251"/>
                </a:moveTo>
                <a:lnTo>
                  <a:pt x="843915" y="915353"/>
                </a:lnTo>
                <a:lnTo>
                  <a:pt x="793433" y="886778"/>
                </a:lnTo>
                <a:close/>
                <a:moveTo>
                  <a:pt x="845821" y="1611631"/>
                </a:moveTo>
                <a:lnTo>
                  <a:pt x="845821" y="1677353"/>
                </a:lnTo>
                <a:lnTo>
                  <a:pt x="788671" y="1644969"/>
                </a:lnTo>
                <a:close/>
                <a:moveTo>
                  <a:pt x="845821" y="980123"/>
                </a:moveTo>
                <a:lnTo>
                  <a:pt x="845821" y="1045845"/>
                </a:lnTo>
                <a:lnTo>
                  <a:pt x="788671" y="1012508"/>
                </a:lnTo>
                <a:close/>
                <a:moveTo>
                  <a:pt x="846773" y="1104900"/>
                </a:moveTo>
                <a:lnTo>
                  <a:pt x="846773" y="1173480"/>
                </a:lnTo>
                <a:lnTo>
                  <a:pt x="786765" y="1139190"/>
                </a:lnTo>
                <a:close/>
                <a:moveTo>
                  <a:pt x="846773" y="1483043"/>
                </a:moveTo>
                <a:lnTo>
                  <a:pt x="846773" y="1553528"/>
                </a:lnTo>
                <a:lnTo>
                  <a:pt x="785813" y="1518285"/>
                </a:lnTo>
                <a:close/>
                <a:moveTo>
                  <a:pt x="847726" y="1229677"/>
                </a:moveTo>
                <a:lnTo>
                  <a:pt x="847726" y="1301115"/>
                </a:lnTo>
                <a:lnTo>
                  <a:pt x="784861" y="1265872"/>
                </a:lnTo>
                <a:close/>
                <a:moveTo>
                  <a:pt x="847726" y="1355408"/>
                </a:moveTo>
                <a:lnTo>
                  <a:pt x="847726" y="1428750"/>
                </a:lnTo>
                <a:lnTo>
                  <a:pt x="784861" y="1391603"/>
                </a:lnTo>
                <a:close/>
                <a:moveTo>
                  <a:pt x="901066" y="2402206"/>
                </a:moveTo>
                <a:lnTo>
                  <a:pt x="899161" y="2403159"/>
                </a:lnTo>
                <a:lnTo>
                  <a:pt x="899161" y="2402206"/>
                </a:lnTo>
                <a:close/>
                <a:moveTo>
                  <a:pt x="904874" y="255271"/>
                </a:moveTo>
                <a:lnTo>
                  <a:pt x="897254" y="259080"/>
                </a:lnTo>
                <a:lnTo>
                  <a:pt x="897254" y="250508"/>
                </a:lnTo>
                <a:close/>
                <a:moveTo>
                  <a:pt x="905828" y="2276476"/>
                </a:moveTo>
                <a:lnTo>
                  <a:pt x="896303" y="2281238"/>
                </a:lnTo>
                <a:lnTo>
                  <a:pt x="896303" y="2270761"/>
                </a:lnTo>
                <a:close/>
                <a:moveTo>
                  <a:pt x="910590" y="381000"/>
                </a:moveTo>
                <a:lnTo>
                  <a:pt x="894398" y="390525"/>
                </a:lnTo>
                <a:lnTo>
                  <a:pt x="894398" y="372427"/>
                </a:lnTo>
                <a:close/>
                <a:moveTo>
                  <a:pt x="912496" y="2149793"/>
                </a:moveTo>
                <a:lnTo>
                  <a:pt x="893446" y="2161223"/>
                </a:lnTo>
                <a:lnTo>
                  <a:pt x="893446" y="2138363"/>
                </a:lnTo>
                <a:close/>
                <a:moveTo>
                  <a:pt x="917258" y="507683"/>
                </a:moveTo>
                <a:lnTo>
                  <a:pt x="890588" y="522923"/>
                </a:lnTo>
                <a:lnTo>
                  <a:pt x="890588" y="492443"/>
                </a:lnTo>
                <a:close/>
                <a:moveTo>
                  <a:pt x="918210" y="2023109"/>
                </a:moveTo>
                <a:lnTo>
                  <a:pt x="890587" y="2040255"/>
                </a:lnTo>
                <a:lnTo>
                  <a:pt x="890587" y="2006917"/>
                </a:lnTo>
                <a:close/>
                <a:moveTo>
                  <a:pt x="922973" y="633412"/>
                </a:moveTo>
                <a:lnTo>
                  <a:pt x="887730" y="654367"/>
                </a:lnTo>
                <a:lnTo>
                  <a:pt x="887730" y="613410"/>
                </a:lnTo>
                <a:close/>
                <a:moveTo>
                  <a:pt x="925830" y="1897380"/>
                </a:moveTo>
                <a:lnTo>
                  <a:pt x="886778" y="1920240"/>
                </a:lnTo>
                <a:lnTo>
                  <a:pt x="886778" y="1874520"/>
                </a:lnTo>
                <a:close/>
                <a:moveTo>
                  <a:pt x="928688" y="760095"/>
                </a:moveTo>
                <a:lnTo>
                  <a:pt x="884873" y="784860"/>
                </a:lnTo>
                <a:lnTo>
                  <a:pt x="884873" y="735330"/>
                </a:lnTo>
                <a:close/>
                <a:moveTo>
                  <a:pt x="931546" y="1770698"/>
                </a:moveTo>
                <a:lnTo>
                  <a:pt x="883921" y="1798320"/>
                </a:lnTo>
                <a:lnTo>
                  <a:pt x="883921" y="1743075"/>
                </a:lnTo>
                <a:close/>
                <a:moveTo>
                  <a:pt x="931546" y="886778"/>
                </a:moveTo>
                <a:lnTo>
                  <a:pt x="883921" y="914401"/>
                </a:lnTo>
                <a:lnTo>
                  <a:pt x="883921" y="858203"/>
                </a:lnTo>
                <a:close/>
                <a:moveTo>
                  <a:pt x="936308" y="190499"/>
                </a:moveTo>
                <a:lnTo>
                  <a:pt x="936308" y="192404"/>
                </a:lnTo>
                <a:lnTo>
                  <a:pt x="935355" y="191452"/>
                </a:lnTo>
                <a:close/>
                <a:moveTo>
                  <a:pt x="936308" y="1012508"/>
                </a:moveTo>
                <a:lnTo>
                  <a:pt x="881063" y="1044893"/>
                </a:lnTo>
                <a:lnTo>
                  <a:pt x="881063" y="981076"/>
                </a:lnTo>
                <a:close/>
                <a:moveTo>
                  <a:pt x="937260" y="2336482"/>
                </a:moveTo>
                <a:lnTo>
                  <a:pt x="937260" y="2342197"/>
                </a:lnTo>
                <a:lnTo>
                  <a:pt x="933450" y="2339340"/>
                </a:lnTo>
                <a:close/>
                <a:moveTo>
                  <a:pt x="937261" y="1644968"/>
                </a:moveTo>
                <a:lnTo>
                  <a:pt x="881063" y="1676400"/>
                </a:lnTo>
                <a:lnTo>
                  <a:pt x="881063" y="1612583"/>
                </a:lnTo>
                <a:close/>
                <a:moveTo>
                  <a:pt x="938213" y="1139190"/>
                </a:moveTo>
                <a:lnTo>
                  <a:pt x="880111" y="1172527"/>
                </a:lnTo>
                <a:lnTo>
                  <a:pt x="880111" y="1105852"/>
                </a:lnTo>
                <a:close/>
                <a:moveTo>
                  <a:pt x="939165" y="312420"/>
                </a:moveTo>
                <a:lnTo>
                  <a:pt x="939165" y="323850"/>
                </a:lnTo>
                <a:lnTo>
                  <a:pt x="929640" y="318135"/>
                </a:lnTo>
                <a:close/>
                <a:moveTo>
                  <a:pt x="939165" y="1518284"/>
                </a:moveTo>
                <a:lnTo>
                  <a:pt x="880110" y="1552574"/>
                </a:lnTo>
                <a:lnTo>
                  <a:pt x="880110" y="1483994"/>
                </a:lnTo>
                <a:close/>
                <a:moveTo>
                  <a:pt x="941070" y="2205037"/>
                </a:moveTo>
                <a:lnTo>
                  <a:pt x="941070" y="2221230"/>
                </a:lnTo>
                <a:lnTo>
                  <a:pt x="926782" y="2212657"/>
                </a:lnTo>
                <a:close/>
                <a:moveTo>
                  <a:pt x="941071" y="1391602"/>
                </a:moveTo>
                <a:lnTo>
                  <a:pt x="879158" y="1427798"/>
                </a:lnTo>
                <a:lnTo>
                  <a:pt x="879158" y="1356360"/>
                </a:lnTo>
                <a:close/>
                <a:moveTo>
                  <a:pt x="941071" y="1265872"/>
                </a:moveTo>
                <a:lnTo>
                  <a:pt x="879158" y="1301115"/>
                </a:lnTo>
                <a:lnTo>
                  <a:pt x="879158" y="1229677"/>
                </a:lnTo>
                <a:close/>
                <a:moveTo>
                  <a:pt x="942024" y="433388"/>
                </a:moveTo>
                <a:lnTo>
                  <a:pt x="942024" y="455295"/>
                </a:lnTo>
                <a:lnTo>
                  <a:pt x="923926" y="444818"/>
                </a:lnTo>
                <a:close/>
                <a:moveTo>
                  <a:pt x="943927" y="2073592"/>
                </a:moveTo>
                <a:lnTo>
                  <a:pt x="943927" y="2100262"/>
                </a:lnTo>
                <a:lnTo>
                  <a:pt x="921067" y="2086927"/>
                </a:lnTo>
                <a:close/>
                <a:moveTo>
                  <a:pt x="945833" y="554355"/>
                </a:moveTo>
                <a:lnTo>
                  <a:pt x="945833" y="587693"/>
                </a:lnTo>
                <a:lnTo>
                  <a:pt x="916305" y="570548"/>
                </a:lnTo>
                <a:close/>
                <a:moveTo>
                  <a:pt x="947737" y="1941194"/>
                </a:moveTo>
                <a:lnTo>
                  <a:pt x="947737" y="1980247"/>
                </a:lnTo>
                <a:lnTo>
                  <a:pt x="913447" y="1960244"/>
                </a:lnTo>
                <a:close/>
                <a:moveTo>
                  <a:pt x="948691" y="676275"/>
                </a:moveTo>
                <a:lnTo>
                  <a:pt x="948691" y="718185"/>
                </a:lnTo>
                <a:lnTo>
                  <a:pt x="911543" y="697230"/>
                </a:lnTo>
                <a:close/>
                <a:moveTo>
                  <a:pt x="950595" y="798194"/>
                </a:moveTo>
                <a:lnTo>
                  <a:pt x="950595" y="848677"/>
                </a:lnTo>
                <a:lnTo>
                  <a:pt x="906780" y="822959"/>
                </a:lnTo>
                <a:close/>
                <a:moveTo>
                  <a:pt x="950595" y="1809749"/>
                </a:moveTo>
                <a:lnTo>
                  <a:pt x="950595" y="1858327"/>
                </a:lnTo>
                <a:lnTo>
                  <a:pt x="907732" y="1834514"/>
                </a:lnTo>
                <a:close/>
                <a:moveTo>
                  <a:pt x="952501" y="921067"/>
                </a:moveTo>
                <a:lnTo>
                  <a:pt x="952501" y="978217"/>
                </a:lnTo>
                <a:lnTo>
                  <a:pt x="902971" y="949642"/>
                </a:lnTo>
                <a:close/>
                <a:moveTo>
                  <a:pt x="953452" y="1678305"/>
                </a:moveTo>
                <a:lnTo>
                  <a:pt x="953452" y="1737360"/>
                </a:lnTo>
                <a:lnTo>
                  <a:pt x="902017" y="1707832"/>
                </a:lnTo>
                <a:close/>
                <a:moveTo>
                  <a:pt x="954406" y="1043940"/>
                </a:moveTo>
                <a:lnTo>
                  <a:pt x="954406" y="1107757"/>
                </a:lnTo>
                <a:lnTo>
                  <a:pt x="899161" y="1076325"/>
                </a:lnTo>
                <a:close/>
                <a:moveTo>
                  <a:pt x="955358" y="1168717"/>
                </a:moveTo>
                <a:lnTo>
                  <a:pt x="955358" y="1235392"/>
                </a:lnTo>
                <a:lnTo>
                  <a:pt x="898208" y="1202055"/>
                </a:lnTo>
                <a:close/>
                <a:moveTo>
                  <a:pt x="955358" y="1548766"/>
                </a:moveTo>
                <a:lnTo>
                  <a:pt x="955358" y="1614488"/>
                </a:lnTo>
                <a:lnTo>
                  <a:pt x="898208" y="1581151"/>
                </a:lnTo>
                <a:close/>
                <a:moveTo>
                  <a:pt x="956311" y="1420177"/>
                </a:moveTo>
                <a:lnTo>
                  <a:pt x="956310" y="1489710"/>
                </a:lnTo>
                <a:lnTo>
                  <a:pt x="896303" y="1455419"/>
                </a:lnTo>
                <a:close/>
                <a:moveTo>
                  <a:pt x="956311" y="1293495"/>
                </a:moveTo>
                <a:lnTo>
                  <a:pt x="956311" y="1363980"/>
                </a:lnTo>
                <a:lnTo>
                  <a:pt x="896303" y="1328737"/>
                </a:lnTo>
                <a:close/>
                <a:moveTo>
                  <a:pt x="1009649" y="191453"/>
                </a:moveTo>
                <a:lnTo>
                  <a:pt x="1008697" y="192406"/>
                </a:lnTo>
                <a:lnTo>
                  <a:pt x="1008697" y="191453"/>
                </a:lnTo>
                <a:close/>
                <a:moveTo>
                  <a:pt x="1011556" y="2339341"/>
                </a:moveTo>
                <a:lnTo>
                  <a:pt x="1007746" y="2341246"/>
                </a:lnTo>
                <a:lnTo>
                  <a:pt x="1007746" y="2337436"/>
                </a:lnTo>
                <a:close/>
                <a:moveTo>
                  <a:pt x="1014413" y="318135"/>
                </a:moveTo>
                <a:lnTo>
                  <a:pt x="1005840" y="322897"/>
                </a:lnTo>
                <a:lnTo>
                  <a:pt x="1005840" y="313372"/>
                </a:lnTo>
                <a:close/>
                <a:moveTo>
                  <a:pt x="1018222" y="2212657"/>
                </a:moveTo>
                <a:lnTo>
                  <a:pt x="1004887" y="2221230"/>
                </a:lnTo>
                <a:lnTo>
                  <a:pt x="1004887" y="2205037"/>
                </a:lnTo>
                <a:close/>
                <a:moveTo>
                  <a:pt x="1020128" y="444818"/>
                </a:moveTo>
                <a:lnTo>
                  <a:pt x="1003936" y="454343"/>
                </a:lnTo>
                <a:lnTo>
                  <a:pt x="1003936" y="434341"/>
                </a:lnTo>
                <a:close/>
                <a:moveTo>
                  <a:pt x="1023938" y="2086928"/>
                </a:moveTo>
                <a:lnTo>
                  <a:pt x="1002030" y="2099310"/>
                </a:lnTo>
                <a:lnTo>
                  <a:pt x="1002030" y="2074545"/>
                </a:lnTo>
                <a:close/>
                <a:moveTo>
                  <a:pt x="1027749" y="570547"/>
                </a:moveTo>
                <a:lnTo>
                  <a:pt x="1000126" y="586739"/>
                </a:lnTo>
                <a:lnTo>
                  <a:pt x="1000126" y="554354"/>
                </a:lnTo>
                <a:close/>
                <a:moveTo>
                  <a:pt x="1030605" y="1960244"/>
                </a:moveTo>
                <a:lnTo>
                  <a:pt x="998220" y="1979294"/>
                </a:lnTo>
                <a:lnTo>
                  <a:pt x="998220" y="1942147"/>
                </a:lnTo>
                <a:close/>
                <a:moveTo>
                  <a:pt x="1032511" y="697230"/>
                </a:moveTo>
                <a:lnTo>
                  <a:pt x="997268" y="717233"/>
                </a:lnTo>
                <a:lnTo>
                  <a:pt x="997268" y="677228"/>
                </a:lnTo>
                <a:close/>
                <a:moveTo>
                  <a:pt x="1036320" y="1834515"/>
                </a:moveTo>
                <a:lnTo>
                  <a:pt x="995362" y="1857374"/>
                </a:lnTo>
                <a:lnTo>
                  <a:pt x="995362" y="1810702"/>
                </a:lnTo>
                <a:close/>
                <a:moveTo>
                  <a:pt x="1037273" y="822960"/>
                </a:moveTo>
                <a:lnTo>
                  <a:pt x="995363" y="847724"/>
                </a:lnTo>
                <a:lnTo>
                  <a:pt x="995363" y="799147"/>
                </a:lnTo>
                <a:close/>
                <a:moveTo>
                  <a:pt x="1041083" y="949643"/>
                </a:moveTo>
                <a:lnTo>
                  <a:pt x="993458" y="977265"/>
                </a:lnTo>
                <a:lnTo>
                  <a:pt x="993458" y="922020"/>
                </a:lnTo>
                <a:close/>
                <a:moveTo>
                  <a:pt x="1042988" y="1707833"/>
                </a:moveTo>
                <a:lnTo>
                  <a:pt x="992505" y="1736408"/>
                </a:lnTo>
                <a:lnTo>
                  <a:pt x="992505" y="1678306"/>
                </a:lnTo>
                <a:close/>
                <a:moveTo>
                  <a:pt x="1044893" y="1076324"/>
                </a:moveTo>
                <a:lnTo>
                  <a:pt x="991553" y="1106804"/>
                </a:lnTo>
                <a:lnTo>
                  <a:pt x="991553" y="1045844"/>
                </a:lnTo>
                <a:close/>
                <a:moveTo>
                  <a:pt x="1045845" y="1581149"/>
                </a:moveTo>
                <a:lnTo>
                  <a:pt x="990600" y="1612582"/>
                </a:lnTo>
                <a:lnTo>
                  <a:pt x="990600" y="1549717"/>
                </a:lnTo>
                <a:close/>
                <a:moveTo>
                  <a:pt x="1045846" y="1202056"/>
                </a:moveTo>
                <a:lnTo>
                  <a:pt x="990601" y="1234440"/>
                </a:lnTo>
                <a:lnTo>
                  <a:pt x="990601" y="1170623"/>
                </a:lnTo>
                <a:close/>
                <a:moveTo>
                  <a:pt x="1046797" y="252413"/>
                </a:moveTo>
                <a:lnTo>
                  <a:pt x="1046797" y="257176"/>
                </a:lnTo>
                <a:lnTo>
                  <a:pt x="1042987" y="255270"/>
                </a:lnTo>
                <a:close/>
                <a:moveTo>
                  <a:pt x="1047749" y="2272665"/>
                </a:moveTo>
                <a:lnTo>
                  <a:pt x="1047749" y="2280285"/>
                </a:lnTo>
                <a:lnTo>
                  <a:pt x="1041082" y="2276475"/>
                </a:lnTo>
                <a:close/>
                <a:moveTo>
                  <a:pt x="1047750" y="1455420"/>
                </a:moveTo>
                <a:lnTo>
                  <a:pt x="989647" y="1488757"/>
                </a:lnTo>
                <a:lnTo>
                  <a:pt x="989648" y="1421130"/>
                </a:lnTo>
                <a:close/>
                <a:moveTo>
                  <a:pt x="1047750" y="1328737"/>
                </a:moveTo>
                <a:lnTo>
                  <a:pt x="989648" y="1362074"/>
                </a:lnTo>
                <a:lnTo>
                  <a:pt x="989648" y="1294447"/>
                </a:lnTo>
                <a:close/>
                <a:moveTo>
                  <a:pt x="1049656" y="374332"/>
                </a:moveTo>
                <a:lnTo>
                  <a:pt x="1049656" y="387667"/>
                </a:lnTo>
                <a:lnTo>
                  <a:pt x="1038226" y="381000"/>
                </a:lnTo>
                <a:close/>
                <a:moveTo>
                  <a:pt x="1051559" y="2140267"/>
                </a:moveTo>
                <a:lnTo>
                  <a:pt x="1051559" y="2159317"/>
                </a:lnTo>
                <a:lnTo>
                  <a:pt x="1034414" y="2149792"/>
                </a:lnTo>
                <a:close/>
                <a:moveTo>
                  <a:pt x="1052513" y="495301"/>
                </a:moveTo>
                <a:lnTo>
                  <a:pt x="1052513" y="520066"/>
                </a:lnTo>
                <a:lnTo>
                  <a:pt x="1031558" y="507683"/>
                </a:lnTo>
                <a:close/>
                <a:moveTo>
                  <a:pt x="1053466" y="2009775"/>
                </a:moveTo>
                <a:lnTo>
                  <a:pt x="1053466" y="2037398"/>
                </a:lnTo>
                <a:lnTo>
                  <a:pt x="1029653" y="2023110"/>
                </a:lnTo>
                <a:close/>
                <a:moveTo>
                  <a:pt x="1055371" y="617220"/>
                </a:moveTo>
                <a:lnTo>
                  <a:pt x="1055371" y="650558"/>
                </a:lnTo>
                <a:lnTo>
                  <a:pt x="1025843" y="633413"/>
                </a:lnTo>
                <a:close/>
                <a:moveTo>
                  <a:pt x="1057274" y="1876424"/>
                </a:moveTo>
                <a:lnTo>
                  <a:pt x="1057274" y="1917382"/>
                </a:lnTo>
                <a:lnTo>
                  <a:pt x="1022032" y="1897379"/>
                </a:lnTo>
                <a:close/>
                <a:moveTo>
                  <a:pt x="1058228" y="739140"/>
                </a:moveTo>
                <a:lnTo>
                  <a:pt x="1058228" y="782003"/>
                </a:lnTo>
                <a:lnTo>
                  <a:pt x="1021080" y="760095"/>
                </a:lnTo>
                <a:close/>
                <a:moveTo>
                  <a:pt x="1060133" y="1745933"/>
                </a:moveTo>
                <a:lnTo>
                  <a:pt x="1060133" y="1795463"/>
                </a:lnTo>
                <a:lnTo>
                  <a:pt x="1016318" y="1770698"/>
                </a:lnTo>
                <a:close/>
                <a:moveTo>
                  <a:pt x="1060133" y="862013"/>
                </a:moveTo>
                <a:lnTo>
                  <a:pt x="1060133" y="911543"/>
                </a:lnTo>
                <a:lnTo>
                  <a:pt x="1016318" y="886778"/>
                </a:lnTo>
                <a:close/>
                <a:moveTo>
                  <a:pt x="1062038" y="983932"/>
                </a:moveTo>
                <a:lnTo>
                  <a:pt x="1062038" y="1041082"/>
                </a:lnTo>
                <a:lnTo>
                  <a:pt x="1012508" y="1012507"/>
                </a:lnTo>
                <a:close/>
                <a:moveTo>
                  <a:pt x="1062989" y="1615440"/>
                </a:moveTo>
                <a:lnTo>
                  <a:pt x="1062989" y="1674495"/>
                </a:lnTo>
                <a:lnTo>
                  <a:pt x="1011554" y="1644968"/>
                </a:lnTo>
                <a:close/>
                <a:moveTo>
                  <a:pt x="1062991" y="1108711"/>
                </a:moveTo>
                <a:lnTo>
                  <a:pt x="1062991" y="1169671"/>
                </a:lnTo>
                <a:lnTo>
                  <a:pt x="1010603" y="1139191"/>
                </a:lnTo>
                <a:close/>
                <a:moveTo>
                  <a:pt x="1063943" y="1233487"/>
                </a:moveTo>
                <a:lnTo>
                  <a:pt x="1063943" y="1297305"/>
                </a:lnTo>
                <a:lnTo>
                  <a:pt x="1008698" y="1265872"/>
                </a:lnTo>
                <a:close/>
                <a:moveTo>
                  <a:pt x="1063943" y="1485900"/>
                </a:moveTo>
                <a:lnTo>
                  <a:pt x="1063943" y="1550670"/>
                </a:lnTo>
                <a:lnTo>
                  <a:pt x="1008698" y="1518285"/>
                </a:lnTo>
                <a:close/>
                <a:moveTo>
                  <a:pt x="1064896" y="1359218"/>
                </a:moveTo>
                <a:lnTo>
                  <a:pt x="1064896" y="1424940"/>
                </a:lnTo>
                <a:lnTo>
                  <a:pt x="1007746" y="1391603"/>
                </a:lnTo>
                <a:close/>
                <a:moveTo>
                  <a:pt x="1120139" y="255271"/>
                </a:moveTo>
                <a:lnTo>
                  <a:pt x="1117282" y="256223"/>
                </a:lnTo>
                <a:lnTo>
                  <a:pt x="1117282" y="253366"/>
                </a:lnTo>
                <a:close/>
                <a:moveTo>
                  <a:pt x="1122045" y="2276476"/>
                </a:moveTo>
                <a:lnTo>
                  <a:pt x="1116330" y="2279333"/>
                </a:lnTo>
                <a:lnTo>
                  <a:pt x="1116330" y="2272666"/>
                </a:lnTo>
                <a:close/>
                <a:moveTo>
                  <a:pt x="1124903" y="380999"/>
                </a:moveTo>
                <a:lnTo>
                  <a:pt x="1115378" y="386714"/>
                </a:lnTo>
                <a:lnTo>
                  <a:pt x="1115378" y="375284"/>
                </a:lnTo>
                <a:close/>
                <a:moveTo>
                  <a:pt x="1128713" y="2149793"/>
                </a:moveTo>
                <a:lnTo>
                  <a:pt x="1113473" y="2158365"/>
                </a:lnTo>
                <a:lnTo>
                  <a:pt x="1113473" y="2141220"/>
                </a:lnTo>
                <a:close/>
                <a:moveTo>
                  <a:pt x="1131571" y="507683"/>
                </a:moveTo>
                <a:lnTo>
                  <a:pt x="1111568" y="519113"/>
                </a:lnTo>
                <a:lnTo>
                  <a:pt x="1111568" y="496253"/>
                </a:lnTo>
                <a:close/>
                <a:moveTo>
                  <a:pt x="1133475" y="2023110"/>
                </a:moveTo>
                <a:lnTo>
                  <a:pt x="1110615" y="2036445"/>
                </a:lnTo>
                <a:lnTo>
                  <a:pt x="1110615" y="2009775"/>
                </a:lnTo>
                <a:close/>
                <a:moveTo>
                  <a:pt x="1137286" y="633413"/>
                </a:moveTo>
                <a:lnTo>
                  <a:pt x="1109663" y="649605"/>
                </a:lnTo>
                <a:lnTo>
                  <a:pt x="1109663" y="618173"/>
                </a:lnTo>
                <a:close/>
                <a:moveTo>
                  <a:pt x="1141095" y="1897381"/>
                </a:moveTo>
                <a:lnTo>
                  <a:pt x="1106805" y="1916431"/>
                </a:lnTo>
                <a:lnTo>
                  <a:pt x="1106805" y="1877378"/>
                </a:lnTo>
                <a:close/>
                <a:moveTo>
                  <a:pt x="1142048" y="760094"/>
                </a:moveTo>
                <a:lnTo>
                  <a:pt x="1106805" y="781050"/>
                </a:lnTo>
                <a:lnTo>
                  <a:pt x="1106805" y="740092"/>
                </a:lnTo>
                <a:close/>
                <a:moveTo>
                  <a:pt x="1145859" y="886778"/>
                </a:moveTo>
                <a:lnTo>
                  <a:pt x="1104901" y="909638"/>
                </a:lnTo>
                <a:lnTo>
                  <a:pt x="1104901" y="862965"/>
                </a:lnTo>
                <a:close/>
                <a:moveTo>
                  <a:pt x="1145859" y="1770699"/>
                </a:moveTo>
                <a:lnTo>
                  <a:pt x="1104901" y="1794511"/>
                </a:lnTo>
                <a:lnTo>
                  <a:pt x="1104901" y="1746886"/>
                </a:lnTo>
                <a:close/>
                <a:moveTo>
                  <a:pt x="1150621" y="1012507"/>
                </a:moveTo>
                <a:lnTo>
                  <a:pt x="1102996" y="1040129"/>
                </a:lnTo>
                <a:lnTo>
                  <a:pt x="1102996" y="985837"/>
                </a:lnTo>
                <a:close/>
                <a:moveTo>
                  <a:pt x="1151572" y="1644967"/>
                </a:moveTo>
                <a:lnTo>
                  <a:pt x="1102042" y="1672589"/>
                </a:lnTo>
                <a:lnTo>
                  <a:pt x="1102042" y="1616392"/>
                </a:lnTo>
                <a:close/>
                <a:moveTo>
                  <a:pt x="1152525" y="1139190"/>
                </a:moveTo>
                <a:lnTo>
                  <a:pt x="1101090" y="1168718"/>
                </a:lnTo>
                <a:lnTo>
                  <a:pt x="1101090" y="1109663"/>
                </a:lnTo>
                <a:close/>
                <a:moveTo>
                  <a:pt x="1154429" y="1518285"/>
                </a:moveTo>
                <a:lnTo>
                  <a:pt x="1100137" y="1549717"/>
                </a:lnTo>
                <a:lnTo>
                  <a:pt x="1100137" y="1486852"/>
                </a:lnTo>
                <a:close/>
                <a:moveTo>
                  <a:pt x="1154430" y="1265874"/>
                </a:moveTo>
                <a:lnTo>
                  <a:pt x="1100138" y="1296354"/>
                </a:lnTo>
                <a:lnTo>
                  <a:pt x="1100138" y="1234441"/>
                </a:lnTo>
                <a:close/>
                <a:moveTo>
                  <a:pt x="1155383" y="2338388"/>
                </a:moveTo>
                <a:lnTo>
                  <a:pt x="1155383" y="2340293"/>
                </a:lnTo>
                <a:lnTo>
                  <a:pt x="1153478" y="2339341"/>
                </a:lnTo>
                <a:close/>
                <a:moveTo>
                  <a:pt x="1155383" y="1391603"/>
                </a:moveTo>
                <a:lnTo>
                  <a:pt x="1100138" y="1423988"/>
                </a:lnTo>
                <a:lnTo>
                  <a:pt x="1100138" y="1359218"/>
                </a:lnTo>
                <a:close/>
                <a:moveTo>
                  <a:pt x="1156335" y="315278"/>
                </a:moveTo>
                <a:lnTo>
                  <a:pt x="1156335" y="320993"/>
                </a:lnTo>
                <a:lnTo>
                  <a:pt x="1151572" y="318135"/>
                </a:lnTo>
                <a:close/>
                <a:moveTo>
                  <a:pt x="1158239" y="2206942"/>
                </a:moveTo>
                <a:lnTo>
                  <a:pt x="1158239" y="2219324"/>
                </a:lnTo>
                <a:lnTo>
                  <a:pt x="1147762" y="2212657"/>
                </a:lnTo>
                <a:close/>
                <a:moveTo>
                  <a:pt x="1159193" y="437197"/>
                </a:moveTo>
                <a:lnTo>
                  <a:pt x="1159193" y="451485"/>
                </a:lnTo>
                <a:lnTo>
                  <a:pt x="1146811" y="444817"/>
                </a:lnTo>
                <a:close/>
                <a:moveTo>
                  <a:pt x="1161097" y="2075497"/>
                </a:moveTo>
                <a:lnTo>
                  <a:pt x="1161097" y="2097405"/>
                </a:lnTo>
                <a:lnTo>
                  <a:pt x="1142047" y="2086927"/>
                </a:lnTo>
                <a:close/>
                <a:moveTo>
                  <a:pt x="1163003" y="557212"/>
                </a:moveTo>
                <a:lnTo>
                  <a:pt x="1163003" y="583882"/>
                </a:lnTo>
                <a:lnTo>
                  <a:pt x="1139190" y="570547"/>
                </a:lnTo>
                <a:close/>
                <a:moveTo>
                  <a:pt x="1164907" y="1943099"/>
                </a:moveTo>
                <a:lnTo>
                  <a:pt x="1164907" y="1977389"/>
                </a:lnTo>
                <a:lnTo>
                  <a:pt x="1135379" y="1960244"/>
                </a:lnTo>
                <a:close/>
                <a:moveTo>
                  <a:pt x="1164908" y="680086"/>
                </a:moveTo>
                <a:lnTo>
                  <a:pt x="1164908" y="714376"/>
                </a:lnTo>
                <a:lnTo>
                  <a:pt x="1135380" y="697231"/>
                </a:lnTo>
                <a:close/>
                <a:moveTo>
                  <a:pt x="1167765" y="1812607"/>
                </a:moveTo>
                <a:lnTo>
                  <a:pt x="1167765" y="1855470"/>
                </a:lnTo>
                <a:lnTo>
                  <a:pt x="1130617" y="1834515"/>
                </a:lnTo>
                <a:close/>
                <a:moveTo>
                  <a:pt x="1167766" y="802004"/>
                </a:moveTo>
                <a:lnTo>
                  <a:pt x="1167766" y="844867"/>
                </a:lnTo>
                <a:lnTo>
                  <a:pt x="1130618" y="822959"/>
                </a:lnTo>
                <a:close/>
                <a:moveTo>
                  <a:pt x="1168718" y="924878"/>
                </a:moveTo>
                <a:lnTo>
                  <a:pt x="1168718" y="974408"/>
                </a:lnTo>
                <a:lnTo>
                  <a:pt x="1126808" y="949643"/>
                </a:lnTo>
                <a:close/>
                <a:moveTo>
                  <a:pt x="1170623" y="1681163"/>
                </a:moveTo>
                <a:lnTo>
                  <a:pt x="1170623" y="1734503"/>
                </a:lnTo>
                <a:lnTo>
                  <a:pt x="1124903" y="1707833"/>
                </a:lnTo>
                <a:close/>
                <a:moveTo>
                  <a:pt x="1171575" y="1047751"/>
                </a:moveTo>
                <a:lnTo>
                  <a:pt x="1171575" y="1103949"/>
                </a:lnTo>
                <a:lnTo>
                  <a:pt x="1122998" y="1076326"/>
                </a:lnTo>
                <a:close/>
                <a:moveTo>
                  <a:pt x="1171576" y="1551623"/>
                </a:moveTo>
                <a:lnTo>
                  <a:pt x="1171576" y="1610678"/>
                </a:lnTo>
                <a:lnTo>
                  <a:pt x="1121093" y="1581150"/>
                </a:lnTo>
                <a:close/>
                <a:moveTo>
                  <a:pt x="1171576" y="1172528"/>
                </a:moveTo>
                <a:lnTo>
                  <a:pt x="1171576" y="1231583"/>
                </a:lnTo>
                <a:lnTo>
                  <a:pt x="1121093" y="1202056"/>
                </a:lnTo>
                <a:close/>
                <a:moveTo>
                  <a:pt x="1172528" y="1423987"/>
                </a:moveTo>
                <a:lnTo>
                  <a:pt x="1172527" y="1485900"/>
                </a:lnTo>
                <a:lnTo>
                  <a:pt x="1119188" y="1455420"/>
                </a:lnTo>
                <a:close/>
                <a:moveTo>
                  <a:pt x="1172528" y="1297305"/>
                </a:moveTo>
                <a:lnTo>
                  <a:pt x="1172528" y="1360170"/>
                </a:lnTo>
                <a:lnTo>
                  <a:pt x="1119188" y="1328737"/>
                </a:lnTo>
                <a:close/>
                <a:moveTo>
                  <a:pt x="1228725" y="2339340"/>
                </a:moveTo>
                <a:lnTo>
                  <a:pt x="1227772" y="2340292"/>
                </a:lnTo>
                <a:lnTo>
                  <a:pt x="1227772" y="2338387"/>
                </a:lnTo>
                <a:close/>
                <a:moveTo>
                  <a:pt x="1230631" y="318134"/>
                </a:moveTo>
                <a:lnTo>
                  <a:pt x="1226821" y="320039"/>
                </a:lnTo>
                <a:lnTo>
                  <a:pt x="1226821" y="316229"/>
                </a:lnTo>
                <a:close/>
                <a:moveTo>
                  <a:pt x="1234441" y="444817"/>
                </a:moveTo>
                <a:lnTo>
                  <a:pt x="1224916" y="450532"/>
                </a:lnTo>
                <a:lnTo>
                  <a:pt x="1224916" y="438150"/>
                </a:lnTo>
                <a:close/>
                <a:moveTo>
                  <a:pt x="1234441" y="2212658"/>
                </a:moveTo>
                <a:lnTo>
                  <a:pt x="1224916" y="2218373"/>
                </a:lnTo>
                <a:lnTo>
                  <a:pt x="1224916" y="2207895"/>
                </a:lnTo>
                <a:close/>
                <a:moveTo>
                  <a:pt x="1239202" y="2086927"/>
                </a:moveTo>
                <a:lnTo>
                  <a:pt x="1222057" y="2096452"/>
                </a:lnTo>
                <a:lnTo>
                  <a:pt x="1222057" y="2077402"/>
                </a:lnTo>
                <a:close/>
                <a:moveTo>
                  <a:pt x="1241108" y="570548"/>
                </a:moveTo>
                <a:lnTo>
                  <a:pt x="1221105" y="581978"/>
                </a:lnTo>
                <a:lnTo>
                  <a:pt x="1221105" y="559118"/>
                </a:lnTo>
                <a:close/>
                <a:moveTo>
                  <a:pt x="1245870" y="1960245"/>
                </a:moveTo>
                <a:lnTo>
                  <a:pt x="1219200" y="1975485"/>
                </a:lnTo>
                <a:lnTo>
                  <a:pt x="1219200" y="1945005"/>
                </a:lnTo>
                <a:close/>
                <a:moveTo>
                  <a:pt x="1245871" y="697229"/>
                </a:moveTo>
                <a:lnTo>
                  <a:pt x="1219201" y="713422"/>
                </a:lnTo>
                <a:lnTo>
                  <a:pt x="1219201" y="681037"/>
                </a:lnTo>
                <a:close/>
                <a:moveTo>
                  <a:pt x="1250632" y="1834515"/>
                </a:moveTo>
                <a:lnTo>
                  <a:pt x="1216342" y="1854518"/>
                </a:lnTo>
                <a:lnTo>
                  <a:pt x="1216342" y="1813560"/>
                </a:lnTo>
                <a:close/>
                <a:moveTo>
                  <a:pt x="1250633" y="822961"/>
                </a:moveTo>
                <a:lnTo>
                  <a:pt x="1216343" y="842963"/>
                </a:lnTo>
                <a:lnTo>
                  <a:pt x="1216343" y="803911"/>
                </a:lnTo>
                <a:close/>
                <a:moveTo>
                  <a:pt x="1254443" y="949643"/>
                </a:moveTo>
                <a:lnTo>
                  <a:pt x="1214438" y="972503"/>
                </a:lnTo>
                <a:lnTo>
                  <a:pt x="1214438" y="926783"/>
                </a:lnTo>
                <a:close/>
                <a:moveTo>
                  <a:pt x="1256347" y="1707832"/>
                </a:moveTo>
                <a:lnTo>
                  <a:pt x="1213485" y="1732597"/>
                </a:lnTo>
                <a:lnTo>
                  <a:pt x="1213485" y="1683067"/>
                </a:lnTo>
                <a:close/>
                <a:moveTo>
                  <a:pt x="1258253" y="1076324"/>
                </a:moveTo>
                <a:lnTo>
                  <a:pt x="1212533" y="1102042"/>
                </a:lnTo>
                <a:lnTo>
                  <a:pt x="1212533" y="1049654"/>
                </a:lnTo>
                <a:close/>
                <a:moveTo>
                  <a:pt x="1260158" y="1581150"/>
                </a:moveTo>
                <a:lnTo>
                  <a:pt x="1211580" y="1609725"/>
                </a:lnTo>
                <a:lnTo>
                  <a:pt x="1211580" y="1553528"/>
                </a:lnTo>
                <a:close/>
                <a:moveTo>
                  <a:pt x="1260158" y="1202056"/>
                </a:moveTo>
                <a:lnTo>
                  <a:pt x="1211580" y="1230631"/>
                </a:lnTo>
                <a:lnTo>
                  <a:pt x="1211580" y="1174433"/>
                </a:lnTo>
                <a:close/>
                <a:moveTo>
                  <a:pt x="1262063" y="1328737"/>
                </a:moveTo>
                <a:lnTo>
                  <a:pt x="1210628" y="1358265"/>
                </a:lnTo>
                <a:lnTo>
                  <a:pt x="1210628" y="1299210"/>
                </a:lnTo>
                <a:close/>
                <a:moveTo>
                  <a:pt x="1263016" y="1455421"/>
                </a:moveTo>
                <a:lnTo>
                  <a:pt x="1210628" y="1484949"/>
                </a:lnTo>
                <a:lnTo>
                  <a:pt x="1210628" y="1424941"/>
                </a:lnTo>
                <a:close/>
                <a:moveTo>
                  <a:pt x="1264920" y="254318"/>
                </a:moveTo>
                <a:lnTo>
                  <a:pt x="1264920" y="255271"/>
                </a:lnTo>
                <a:lnTo>
                  <a:pt x="1263967" y="255271"/>
                </a:lnTo>
                <a:close/>
                <a:moveTo>
                  <a:pt x="1265872" y="2273617"/>
                </a:moveTo>
                <a:lnTo>
                  <a:pt x="1265872" y="2278380"/>
                </a:lnTo>
                <a:lnTo>
                  <a:pt x="1262062" y="2276474"/>
                </a:lnTo>
                <a:close/>
                <a:moveTo>
                  <a:pt x="1266825" y="377191"/>
                </a:moveTo>
                <a:lnTo>
                  <a:pt x="1266825" y="384811"/>
                </a:lnTo>
                <a:lnTo>
                  <a:pt x="1260158" y="381001"/>
                </a:lnTo>
                <a:close/>
                <a:moveTo>
                  <a:pt x="1268730" y="2142172"/>
                </a:moveTo>
                <a:lnTo>
                  <a:pt x="1268730" y="2157412"/>
                </a:lnTo>
                <a:lnTo>
                  <a:pt x="1256347" y="2149792"/>
                </a:lnTo>
                <a:close/>
                <a:moveTo>
                  <a:pt x="1269683" y="499110"/>
                </a:moveTo>
                <a:lnTo>
                  <a:pt x="1269683" y="516255"/>
                </a:lnTo>
                <a:lnTo>
                  <a:pt x="1254443" y="507683"/>
                </a:lnTo>
                <a:close/>
                <a:moveTo>
                  <a:pt x="1270635" y="2011681"/>
                </a:moveTo>
                <a:lnTo>
                  <a:pt x="1270635" y="2035494"/>
                </a:lnTo>
                <a:lnTo>
                  <a:pt x="1250633" y="2023111"/>
                </a:lnTo>
                <a:close/>
                <a:moveTo>
                  <a:pt x="1272541" y="621029"/>
                </a:moveTo>
                <a:lnTo>
                  <a:pt x="1272541" y="646747"/>
                </a:lnTo>
                <a:lnTo>
                  <a:pt x="1248728" y="633412"/>
                </a:lnTo>
                <a:close/>
                <a:moveTo>
                  <a:pt x="1274446" y="742950"/>
                </a:moveTo>
                <a:lnTo>
                  <a:pt x="1274446" y="778192"/>
                </a:lnTo>
                <a:lnTo>
                  <a:pt x="1243966" y="760095"/>
                </a:lnTo>
                <a:close/>
                <a:moveTo>
                  <a:pt x="1274446" y="1880236"/>
                </a:moveTo>
                <a:lnTo>
                  <a:pt x="1274446" y="1914526"/>
                </a:lnTo>
                <a:lnTo>
                  <a:pt x="1244918" y="1897381"/>
                </a:lnTo>
                <a:close/>
                <a:moveTo>
                  <a:pt x="1276350" y="865822"/>
                </a:moveTo>
                <a:lnTo>
                  <a:pt x="1276350" y="906779"/>
                </a:lnTo>
                <a:lnTo>
                  <a:pt x="1241108" y="886777"/>
                </a:lnTo>
                <a:close/>
                <a:moveTo>
                  <a:pt x="1277302" y="1748790"/>
                </a:moveTo>
                <a:lnTo>
                  <a:pt x="1277302" y="1792605"/>
                </a:lnTo>
                <a:lnTo>
                  <a:pt x="1239202" y="1770698"/>
                </a:lnTo>
                <a:close/>
                <a:moveTo>
                  <a:pt x="1278256" y="988695"/>
                </a:moveTo>
                <a:lnTo>
                  <a:pt x="1278256" y="1037273"/>
                </a:lnTo>
                <a:lnTo>
                  <a:pt x="1236346" y="1012508"/>
                </a:lnTo>
                <a:close/>
                <a:moveTo>
                  <a:pt x="1279207" y="1618297"/>
                </a:moveTo>
                <a:lnTo>
                  <a:pt x="1279207" y="1670685"/>
                </a:lnTo>
                <a:lnTo>
                  <a:pt x="1233487" y="1644967"/>
                </a:lnTo>
                <a:close/>
                <a:moveTo>
                  <a:pt x="1279208" y="1112520"/>
                </a:moveTo>
                <a:lnTo>
                  <a:pt x="1279208" y="1165860"/>
                </a:lnTo>
                <a:lnTo>
                  <a:pt x="1233488" y="1139190"/>
                </a:lnTo>
                <a:close/>
                <a:moveTo>
                  <a:pt x="1281112" y="1489710"/>
                </a:moveTo>
                <a:lnTo>
                  <a:pt x="1281112" y="1546860"/>
                </a:lnTo>
                <a:lnTo>
                  <a:pt x="1231582" y="1518285"/>
                </a:lnTo>
                <a:close/>
                <a:moveTo>
                  <a:pt x="1281113" y="1362074"/>
                </a:moveTo>
                <a:lnTo>
                  <a:pt x="1281113" y="1421129"/>
                </a:lnTo>
                <a:lnTo>
                  <a:pt x="1230630" y="1391602"/>
                </a:lnTo>
                <a:close/>
                <a:moveTo>
                  <a:pt x="1281113" y="1237297"/>
                </a:moveTo>
                <a:lnTo>
                  <a:pt x="1281113" y="1294447"/>
                </a:lnTo>
                <a:lnTo>
                  <a:pt x="1231583" y="1265872"/>
                </a:lnTo>
                <a:close/>
                <a:moveTo>
                  <a:pt x="1339215" y="2276474"/>
                </a:moveTo>
                <a:lnTo>
                  <a:pt x="1336357" y="2278379"/>
                </a:lnTo>
                <a:lnTo>
                  <a:pt x="1336357" y="2274569"/>
                </a:lnTo>
                <a:close/>
                <a:moveTo>
                  <a:pt x="1340168" y="381000"/>
                </a:moveTo>
                <a:lnTo>
                  <a:pt x="1336358" y="383858"/>
                </a:lnTo>
                <a:lnTo>
                  <a:pt x="1336358" y="379095"/>
                </a:lnTo>
                <a:close/>
                <a:moveTo>
                  <a:pt x="1344931" y="2149793"/>
                </a:moveTo>
                <a:lnTo>
                  <a:pt x="1333501" y="2156460"/>
                </a:lnTo>
                <a:lnTo>
                  <a:pt x="1333501" y="2143125"/>
                </a:lnTo>
                <a:close/>
                <a:moveTo>
                  <a:pt x="1345884" y="507682"/>
                </a:moveTo>
                <a:lnTo>
                  <a:pt x="1333501" y="515302"/>
                </a:lnTo>
                <a:lnTo>
                  <a:pt x="1333501" y="500062"/>
                </a:lnTo>
                <a:close/>
                <a:moveTo>
                  <a:pt x="1349692" y="2023110"/>
                </a:moveTo>
                <a:lnTo>
                  <a:pt x="1331595" y="2033587"/>
                </a:lnTo>
                <a:lnTo>
                  <a:pt x="1331595" y="2013585"/>
                </a:lnTo>
                <a:close/>
                <a:moveTo>
                  <a:pt x="1350646" y="633413"/>
                </a:moveTo>
                <a:lnTo>
                  <a:pt x="1330643" y="645796"/>
                </a:lnTo>
                <a:lnTo>
                  <a:pt x="1330643" y="621983"/>
                </a:lnTo>
                <a:close/>
                <a:moveTo>
                  <a:pt x="1355408" y="760094"/>
                </a:moveTo>
                <a:lnTo>
                  <a:pt x="1327785" y="776287"/>
                </a:lnTo>
                <a:lnTo>
                  <a:pt x="1327785" y="743902"/>
                </a:lnTo>
                <a:close/>
                <a:moveTo>
                  <a:pt x="1356360" y="1897381"/>
                </a:moveTo>
                <a:lnTo>
                  <a:pt x="1327785" y="1913573"/>
                </a:lnTo>
                <a:lnTo>
                  <a:pt x="1327785" y="1881188"/>
                </a:lnTo>
                <a:close/>
                <a:moveTo>
                  <a:pt x="1359218" y="886777"/>
                </a:moveTo>
                <a:lnTo>
                  <a:pt x="1326833" y="904875"/>
                </a:lnTo>
                <a:lnTo>
                  <a:pt x="1326833" y="867727"/>
                </a:lnTo>
                <a:close/>
                <a:moveTo>
                  <a:pt x="1361121" y="1770697"/>
                </a:moveTo>
                <a:lnTo>
                  <a:pt x="1325879" y="1791652"/>
                </a:lnTo>
                <a:lnTo>
                  <a:pt x="1325879" y="1750694"/>
                </a:lnTo>
                <a:close/>
                <a:moveTo>
                  <a:pt x="1363029" y="1012507"/>
                </a:moveTo>
                <a:lnTo>
                  <a:pt x="1323976" y="1035367"/>
                </a:lnTo>
                <a:lnTo>
                  <a:pt x="1323976" y="990600"/>
                </a:lnTo>
                <a:close/>
                <a:moveTo>
                  <a:pt x="1365886" y="1644968"/>
                </a:moveTo>
                <a:lnTo>
                  <a:pt x="1323023" y="1669733"/>
                </a:lnTo>
                <a:lnTo>
                  <a:pt x="1323023" y="1619250"/>
                </a:lnTo>
                <a:close/>
                <a:moveTo>
                  <a:pt x="1365886" y="1139191"/>
                </a:moveTo>
                <a:lnTo>
                  <a:pt x="1323023" y="1163956"/>
                </a:lnTo>
                <a:lnTo>
                  <a:pt x="1323023" y="1114426"/>
                </a:lnTo>
                <a:close/>
                <a:moveTo>
                  <a:pt x="1368743" y="1518286"/>
                </a:moveTo>
                <a:lnTo>
                  <a:pt x="1322071" y="1544956"/>
                </a:lnTo>
                <a:lnTo>
                  <a:pt x="1322071" y="1491616"/>
                </a:lnTo>
                <a:close/>
                <a:moveTo>
                  <a:pt x="1368743" y="1265873"/>
                </a:moveTo>
                <a:lnTo>
                  <a:pt x="1322071" y="1292543"/>
                </a:lnTo>
                <a:lnTo>
                  <a:pt x="1322071" y="1238250"/>
                </a:lnTo>
                <a:close/>
                <a:moveTo>
                  <a:pt x="1369696" y="1391603"/>
                </a:moveTo>
                <a:lnTo>
                  <a:pt x="1321118" y="1420178"/>
                </a:lnTo>
                <a:lnTo>
                  <a:pt x="1321118" y="1363981"/>
                </a:lnTo>
                <a:close/>
                <a:moveTo>
                  <a:pt x="1374457" y="317183"/>
                </a:moveTo>
                <a:lnTo>
                  <a:pt x="1374457" y="318135"/>
                </a:lnTo>
                <a:lnTo>
                  <a:pt x="1373504" y="318135"/>
                </a:lnTo>
                <a:close/>
                <a:moveTo>
                  <a:pt x="1376363" y="440054"/>
                </a:moveTo>
                <a:lnTo>
                  <a:pt x="1376363" y="448627"/>
                </a:lnTo>
                <a:lnTo>
                  <a:pt x="1369696" y="444817"/>
                </a:lnTo>
                <a:close/>
                <a:moveTo>
                  <a:pt x="1376363" y="2208848"/>
                </a:moveTo>
                <a:lnTo>
                  <a:pt x="1376363" y="2217420"/>
                </a:lnTo>
                <a:lnTo>
                  <a:pt x="1368743" y="2212658"/>
                </a:lnTo>
                <a:close/>
                <a:moveTo>
                  <a:pt x="1378267" y="2078355"/>
                </a:moveTo>
                <a:lnTo>
                  <a:pt x="1378267" y="2094547"/>
                </a:lnTo>
                <a:lnTo>
                  <a:pt x="1363979" y="2086927"/>
                </a:lnTo>
                <a:close/>
                <a:moveTo>
                  <a:pt x="1379220" y="561023"/>
                </a:moveTo>
                <a:lnTo>
                  <a:pt x="1379220" y="580073"/>
                </a:lnTo>
                <a:lnTo>
                  <a:pt x="1363028" y="570548"/>
                </a:lnTo>
                <a:close/>
                <a:moveTo>
                  <a:pt x="1381125" y="1946910"/>
                </a:moveTo>
                <a:lnTo>
                  <a:pt x="1381125" y="1973580"/>
                </a:lnTo>
                <a:lnTo>
                  <a:pt x="1358265" y="1960245"/>
                </a:lnTo>
                <a:close/>
                <a:moveTo>
                  <a:pt x="1381126" y="683895"/>
                </a:moveTo>
                <a:lnTo>
                  <a:pt x="1381126" y="709613"/>
                </a:lnTo>
                <a:lnTo>
                  <a:pt x="1359218" y="697230"/>
                </a:lnTo>
                <a:close/>
                <a:moveTo>
                  <a:pt x="1383030" y="806768"/>
                </a:moveTo>
                <a:lnTo>
                  <a:pt x="1383030" y="840106"/>
                </a:lnTo>
                <a:lnTo>
                  <a:pt x="1354455" y="822961"/>
                </a:lnTo>
                <a:close/>
                <a:moveTo>
                  <a:pt x="1383982" y="1816417"/>
                </a:moveTo>
                <a:lnTo>
                  <a:pt x="1383982" y="1851659"/>
                </a:lnTo>
                <a:lnTo>
                  <a:pt x="1353502" y="1834514"/>
                </a:lnTo>
                <a:close/>
                <a:moveTo>
                  <a:pt x="1384936" y="930592"/>
                </a:moveTo>
                <a:lnTo>
                  <a:pt x="1384936" y="969644"/>
                </a:lnTo>
                <a:lnTo>
                  <a:pt x="1351598" y="949642"/>
                </a:lnTo>
                <a:close/>
                <a:moveTo>
                  <a:pt x="1386839" y="1684972"/>
                </a:moveTo>
                <a:lnTo>
                  <a:pt x="1386839" y="1730692"/>
                </a:lnTo>
                <a:lnTo>
                  <a:pt x="1346834" y="1707832"/>
                </a:lnTo>
                <a:close/>
                <a:moveTo>
                  <a:pt x="1386840" y="1053465"/>
                </a:moveTo>
                <a:lnTo>
                  <a:pt x="1386840" y="1099185"/>
                </a:lnTo>
                <a:lnTo>
                  <a:pt x="1346835" y="1076325"/>
                </a:lnTo>
                <a:close/>
                <a:moveTo>
                  <a:pt x="1387793" y="1177291"/>
                </a:moveTo>
                <a:lnTo>
                  <a:pt x="1387793" y="1227774"/>
                </a:lnTo>
                <a:lnTo>
                  <a:pt x="1344930" y="1202056"/>
                </a:lnTo>
                <a:close/>
                <a:moveTo>
                  <a:pt x="1388744" y="1556385"/>
                </a:moveTo>
                <a:lnTo>
                  <a:pt x="1388744" y="1606868"/>
                </a:lnTo>
                <a:lnTo>
                  <a:pt x="1343977" y="1581150"/>
                </a:lnTo>
                <a:close/>
                <a:moveTo>
                  <a:pt x="1389698" y="1302067"/>
                </a:moveTo>
                <a:lnTo>
                  <a:pt x="1389698" y="1355407"/>
                </a:lnTo>
                <a:lnTo>
                  <a:pt x="1343026" y="1328737"/>
                </a:lnTo>
                <a:close/>
                <a:moveTo>
                  <a:pt x="1389698" y="1427798"/>
                </a:moveTo>
                <a:lnTo>
                  <a:pt x="1389698" y="1482090"/>
                </a:lnTo>
                <a:lnTo>
                  <a:pt x="1343026" y="1455420"/>
                </a:lnTo>
                <a:close/>
                <a:moveTo>
                  <a:pt x="1449706" y="444817"/>
                </a:moveTo>
                <a:lnTo>
                  <a:pt x="1444943" y="446723"/>
                </a:lnTo>
                <a:lnTo>
                  <a:pt x="1444943" y="441960"/>
                </a:lnTo>
                <a:close/>
                <a:moveTo>
                  <a:pt x="1450658" y="2212658"/>
                </a:moveTo>
                <a:lnTo>
                  <a:pt x="1444943" y="2216468"/>
                </a:lnTo>
                <a:lnTo>
                  <a:pt x="1444943" y="2209800"/>
                </a:lnTo>
                <a:close/>
                <a:moveTo>
                  <a:pt x="1454468" y="2086928"/>
                </a:moveTo>
                <a:lnTo>
                  <a:pt x="1443038" y="2093596"/>
                </a:lnTo>
                <a:lnTo>
                  <a:pt x="1443038" y="2079308"/>
                </a:lnTo>
                <a:close/>
                <a:moveTo>
                  <a:pt x="1455420" y="570548"/>
                </a:moveTo>
                <a:lnTo>
                  <a:pt x="1442085" y="578168"/>
                </a:lnTo>
                <a:lnTo>
                  <a:pt x="1442085" y="562928"/>
                </a:lnTo>
                <a:close/>
                <a:moveTo>
                  <a:pt x="1459230" y="697231"/>
                </a:moveTo>
                <a:lnTo>
                  <a:pt x="1440180" y="708661"/>
                </a:lnTo>
                <a:lnTo>
                  <a:pt x="1440180" y="685801"/>
                </a:lnTo>
                <a:close/>
                <a:moveTo>
                  <a:pt x="1460182" y="1960245"/>
                </a:moveTo>
                <a:lnTo>
                  <a:pt x="1440179" y="1972627"/>
                </a:lnTo>
                <a:lnTo>
                  <a:pt x="1440179" y="1947862"/>
                </a:lnTo>
                <a:close/>
                <a:moveTo>
                  <a:pt x="1463993" y="822961"/>
                </a:moveTo>
                <a:lnTo>
                  <a:pt x="1438276" y="838200"/>
                </a:lnTo>
                <a:lnTo>
                  <a:pt x="1438276" y="808673"/>
                </a:lnTo>
                <a:close/>
                <a:moveTo>
                  <a:pt x="1465898" y="1834515"/>
                </a:moveTo>
                <a:lnTo>
                  <a:pt x="1437323" y="1850708"/>
                </a:lnTo>
                <a:lnTo>
                  <a:pt x="1437323" y="1817370"/>
                </a:lnTo>
                <a:close/>
                <a:moveTo>
                  <a:pt x="1466851" y="949643"/>
                </a:moveTo>
                <a:lnTo>
                  <a:pt x="1436371" y="967740"/>
                </a:lnTo>
                <a:lnTo>
                  <a:pt x="1436371" y="931545"/>
                </a:lnTo>
                <a:close/>
                <a:moveTo>
                  <a:pt x="1471612" y="1707832"/>
                </a:moveTo>
                <a:lnTo>
                  <a:pt x="1434465" y="1728787"/>
                </a:lnTo>
                <a:lnTo>
                  <a:pt x="1434465" y="1685924"/>
                </a:lnTo>
                <a:close/>
                <a:moveTo>
                  <a:pt x="1471613" y="1076325"/>
                </a:moveTo>
                <a:lnTo>
                  <a:pt x="1434466" y="1097280"/>
                </a:lnTo>
                <a:lnTo>
                  <a:pt x="1434466" y="1054417"/>
                </a:lnTo>
                <a:close/>
                <a:moveTo>
                  <a:pt x="1473518" y="1202055"/>
                </a:moveTo>
                <a:lnTo>
                  <a:pt x="1433513" y="1225868"/>
                </a:lnTo>
                <a:lnTo>
                  <a:pt x="1433513" y="1179195"/>
                </a:lnTo>
                <a:close/>
                <a:moveTo>
                  <a:pt x="1474469" y="1581150"/>
                </a:moveTo>
                <a:lnTo>
                  <a:pt x="1432559" y="1604962"/>
                </a:lnTo>
                <a:lnTo>
                  <a:pt x="1432559" y="1557337"/>
                </a:lnTo>
                <a:close/>
                <a:moveTo>
                  <a:pt x="1476375" y="1455419"/>
                </a:moveTo>
                <a:lnTo>
                  <a:pt x="1431607" y="1480185"/>
                </a:lnTo>
                <a:lnTo>
                  <a:pt x="1431608" y="1429702"/>
                </a:lnTo>
                <a:close/>
                <a:moveTo>
                  <a:pt x="1476375" y="1328737"/>
                </a:moveTo>
                <a:lnTo>
                  <a:pt x="1431608" y="1354455"/>
                </a:lnTo>
                <a:lnTo>
                  <a:pt x="1431608" y="1303020"/>
                </a:lnTo>
                <a:close/>
                <a:moveTo>
                  <a:pt x="1483996" y="380047"/>
                </a:moveTo>
                <a:lnTo>
                  <a:pt x="1483996" y="381952"/>
                </a:lnTo>
                <a:lnTo>
                  <a:pt x="1482091" y="381000"/>
                </a:lnTo>
                <a:close/>
                <a:moveTo>
                  <a:pt x="1483996" y="2275523"/>
                </a:moveTo>
                <a:lnTo>
                  <a:pt x="1483996" y="2277428"/>
                </a:lnTo>
                <a:lnTo>
                  <a:pt x="1482091" y="2276475"/>
                </a:lnTo>
                <a:close/>
                <a:moveTo>
                  <a:pt x="1485899" y="2145030"/>
                </a:moveTo>
                <a:lnTo>
                  <a:pt x="1485899" y="2154555"/>
                </a:lnTo>
                <a:lnTo>
                  <a:pt x="1477327" y="2149793"/>
                </a:lnTo>
                <a:close/>
                <a:moveTo>
                  <a:pt x="1485900" y="501967"/>
                </a:moveTo>
                <a:lnTo>
                  <a:pt x="1485900" y="512445"/>
                </a:lnTo>
                <a:lnTo>
                  <a:pt x="1477328" y="507682"/>
                </a:lnTo>
                <a:close/>
                <a:moveTo>
                  <a:pt x="1487805" y="2015490"/>
                </a:moveTo>
                <a:lnTo>
                  <a:pt x="1487805" y="2031682"/>
                </a:lnTo>
                <a:lnTo>
                  <a:pt x="1473517" y="2023110"/>
                </a:lnTo>
                <a:close/>
                <a:moveTo>
                  <a:pt x="1488758" y="624840"/>
                </a:moveTo>
                <a:lnTo>
                  <a:pt x="1488758" y="642938"/>
                </a:lnTo>
                <a:lnTo>
                  <a:pt x="1472566" y="633413"/>
                </a:lnTo>
                <a:close/>
                <a:moveTo>
                  <a:pt x="1490663" y="747713"/>
                </a:moveTo>
                <a:lnTo>
                  <a:pt x="1490663" y="773430"/>
                </a:lnTo>
                <a:lnTo>
                  <a:pt x="1468755" y="760095"/>
                </a:lnTo>
                <a:close/>
                <a:moveTo>
                  <a:pt x="1491616" y="1883093"/>
                </a:moveTo>
                <a:lnTo>
                  <a:pt x="1491616" y="1911668"/>
                </a:lnTo>
                <a:lnTo>
                  <a:pt x="1466851" y="1897381"/>
                </a:lnTo>
                <a:close/>
                <a:moveTo>
                  <a:pt x="1492568" y="870586"/>
                </a:moveTo>
                <a:lnTo>
                  <a:pt x="1492568" y="902018"/>
                </a:lnTo>
                <a:lnTo>
                  <a:pt x="1464946" y="886778"/>
                </a:lnTo>
                <a:close/>
                <a:moveTo>
                  <a:pt x="1493520" y="1752599"/>
                </a:moveTo>
                <a:lnTo>
                  <a:pt x="1493520" y="1788794"/>
                </a:lnTo>
                <a:lnTo>
                  <a:pt x="1462087" y="1770697"/>
                </a:lnTo>
                <a:close/>
                <a:moveTo>
                  <a:pt x="1494473" y="993457"/>
                </a:moveTo>
                <a:lnTo>
                  <a:pt x="1494473" y="1032510"/>
                </a:lnTo>
                <a:lnTo>
                  <a:pt x="1460183" y="1012507"/>
                </a:lnTo>
                <a:close/>
                <a:moveTo>
                  <a:pt x="1495425" y="1117283"/>
                </a:moveTo>
                <a:lnTo>
                  <a:pt x="1495425" y="1161098"/>
                </a:lnTo>
                <a:lnTo>
                  <a:pt x="1458278" y="1139191"/>
                </a:lnTo>
                <a:close/>
                <a:moveTo>
                  <a:pt x="1496378" y="1622107"/>
                </a:moveTo>
                <a:lnTo>
                  <a:pt x="1496378" y="1666874"/>
                </a:lnTo>
                <a:lnTo>
                  <a:pt x="1457325" y="1644967"/>
                </a:lnTo>
                <a:close/>
                <a:moveTo>
                  <a:pt x="1497331" y="1493520"/>
                </a:moveTo>
                <a:lnTo>
                  <a:pt x="1497331" y="1543050"/>
                </a:lnTo>
                <a:lnTo>
                  <a:pt x="1455421" y="1518285"/>
                </a:lnTo>
                <a:close/>
                <a:moveTo>
                  <a:pt x="1497331" y="1366838"/>
                </a:moveTo>
                <a:lnTo>
                  <a:pt x="1497331" y="1416368"/>
                </a:lnTo>
                <a:lnTo>
                  <a:pt x="1454468" y="1391603"/>
                </a:lnTo>
                <a:close/>
                <a:moveTo>
                  <a:pt x="1497331" y="1242061"/>
                </a:moveTo>
                <a:lnTo>
                  <a:pt x="1497331" y="1289686"/>
                </a:lnTo>
                <a:lnTo>
                  <a:pt x="1455421" y="1265874"/>
                </a:lnTo>
                <a:close/>
                <a:moveTo>
                  <a:pt x="1556385" y="2276475"/>
                </a:moveTo>
                <a:lnTo>
                  <a:pt x="1555433" y="2276475"/>
                </a:lnTo>
                <a:lnTo>
                  <a:pt x="1555433" y="2275523"/>
                </a:lnTo>
                <a:close/>
                <a:moveTo>
                  <a:pt x="1561147" y="2149792"/>
                </a:moveTo>
                <a:lnTo>
                  <a:pt x="1553527" y="2153602"/>
                </a:lnTo>
                <a:lnTo>
                  <a:pt x="1553527" y="2145982"/>
                </a:lnTo>
                <a:close/>
                <a:moveTo>
                  <a:pt x="1561148" y="507683"/>
                </a:moveTo>
                <a:lnTo>
                  <a:pt x="1553528" y="511493"/>
                </a:lnTo>
                <a:lnTo>
                  <a:pt x="1553528" y="503873"/>
                </a:lnTo>
                <a:close/>
                <a:moveTo>
                  <a:pt x="1564957" y="2023110"/>
                </a:moveTo>
                <a:lnTo>
                  <a:pt x="1551622" y="2031682"/>
                </a:lnTo>
                <a:lnTo>
                  <a:pt x="1551622" y="2015490"/>
                </a:lnTo>
                <a:close/>
                <a:moveTo>
                  <a:pt x="1564958" y="633413"/>
                </a:moveTo>
                <a:lnTo>
                  <a:pt x="1551623" y="641033"/>
                </a:lnTo>
                <a:lnTo>
                  <a:pt x="1551623" y="626745"/>
                </a:lnTo>
                <a:close/>
                <a:moveTo>
                  <a:pt x="1568768" y="760096"/>
                </a:moveTo>
                <a:lnTo>
                  <a:pt x="1549718" y="771526"/>
                </a:lnTo>
                <a:lnTo>
                  <a:pt x="1549718" y="748666"/>
                </a:lnTo>
                <a:close/>
                <a:moveTo>
                  <a:pt x="1570673" y="1897380"/>
                </a:moveTo>
                <a:lnTo>
                  <a:pt x="1548766" y="1909762"/>
                </a:lnTo>
                <a:lnTo>
                  <a:pt x="1548766" y="1884045"/>
                </a:lnTo>
                <a:close/>
                <a:moveTo>
                  <a:pt x="1572578" y="886779"/>
                </a:moveTo>
                <a:lnTo>
                  <a:pt x="1547813" y="901066"/>
                </a:lnTo>
                <a:lnTo>
                  <a:pt x="1547813" y="872491"/>
                </a:lnTo>
                <a:close/>
                <a:moveTo>
                  <a:pt x="1575435" y="1770698"/>
                </a:moveTo>
                <a:lnTo>
                  <a:pt x="1546860" y="1787844"/>
                </a:lnTo>
                <a:lnTo>
                  <a:pt x="1546860" y="1754506"/>
                </a:lnTo>
                <a:close/>
                <a:moveTo>
                  <a:pt x="1576388" y="1012507"/>
                </a:moveTo>
                <a:lnTo>
                  <a:pt x="1545908" y="1030604"/>
                </a:lnTo>
                <a:lnTo>
                  <a:pt x="1545908" y="995362"/>
                </a:lnTo>
                <a:close/>
                <a:moveTo>
                  <a:pt x="1579245" y="1139189"/>
                </a:moveTo>
                <a:lnTo>
                  <a:pt x="1544955" y="1159192"/>
                </a:lnTo>
                <a:lnTo>
                  <a:pt x="1544955" y="1119187"/>
                </a:lnTo>
                <a:close/>
                <a:moveTo>
                  <a:pt x="1580198" y="1644968"/>
                </a:moveTo>
                <a:lnTo>
                  <a:pt x="1544003" y="1665923"/>
                </a:lnTo>
                <a:lnTo>
                  <a:pt x="1544003" y="1624013"/>
                </a:lnTo>
                <a:close/>
                <a:moveTo>
                  <a:pt x="1582104" y="1265872"/>
                </a:moveTo>
                <a:lnTo>
                  <a:pt x="1543051" y="1287780"/>
                </a:lnTo>
                <a:lnTo>
                  <a:pt x="1543051" y="1243012"/>
                </a:lnTo>
                <a:close/>
                <a:moveTo>
                  <a:pt x="1583056" y="1518285"/>
                </a:moveTo>
                <a:lnTo>
                  <a:pt x="1543051" y="1541145"/>
                </a:lnTo>
                <a:lnTo>
                  <a:pt x="1543051" y="1495425"/>
                </a:lnTo>
                <a:close/>
                <a:moveTo>
                  <a:pt x="1583056" y="1391603"/>
                </a:moveTo>
                <a:lnTo>
                  <a:pt x="1543051" y="1415415"/>
                </a:lnTo>
                <a:lnTo>
                  <a:pt x="1543051" y="1368743"/>
                </a:lnTo>
                <a:close/>
                <a:moveTo>
                  <a:pt x="1593533" y="442912"/>
                </a:moveTo>
                <a:lnTo>
                  <a:pt x="1593533" y="445769"/>
                </a:lnTo>
                <a:lnTo>
                  <a:pt x="1591628" y="444817"/>
                </a:lnTo>
                <a:close/>
                <a:moveTo>
                  <a:pt x="1593533" y="2210753"/>
                </a:moveTo>
                <a:lnTo>
                  <a:pt x="1593533" y="2215516"/>
                </a:lnTo>
                <a:lnTo>
                  <a:pt x="1589723" y="2212658"/>
                </a:lnTo>
                <a:close/>
                <a:moveTo>
                  <a:pt x="1595437" y="2081212"/>
                </a:moveTo>
                <a:lnTo>
                  <a:pt x="1595437" y="2092642"/>
                </a:lnTo>
                <a:lnTo>
                  <a:pt x="1585912" y="2086927"/>
                </a:lnTo>
                <a:close/>
                <a:moveTo>
                  <a:pt x="1595438" y="565785"/>
                </a:moveTo>
                <a:lnTo>
                  <a:pt x="1595438" y="576262"/>
                </a:lnTo>
                <a:lnTo>
                  <a:pt x="1586866" y="570548"/>
                </a:lnTo>
                <a:close/>
                <a:moveTo>
                  <a:pt x="1597343" y="688658"/>
                </a:moveTo>
                <a:lnTo>
                  <a:pt x="1597343" y="705803"/>
                </a:lnTo>
                <a:lnTo>
                  <a:pt x="1583055" y="697231"/>
                </a:lnTo>
                <a:close/>
                <a:moveTo>
                  <a:pt x="1598295" y="1949767"/>
                </a:moveTo>
                <a:lnTo>
                  <a:pt x="1598295" y="1970722"/>
                </a:lnTo>
                <a:lnTo>
                  <a:pt x="1580197" y="1960244"/>
                </a:lnTo>
                <a:close/>
                <a:moveTo>
                  <a:pt x="1599248" y="811530"/>
                </a:moveTo>
                <a:lnTo>
                  <a:pt x="1599248" y="835343"/>
                </a:lnTo>
                <a:lnTo>
                  <a:pt x="1578293" y="822960"/>
                </a:lnTo>
                <a:close/>
                <a:moveTo>
                  <a:pt x="1601152" y="1820227"/>
                </a:moveTo>
                <a:lnTo>
                  <a:pt x="1601152" y="1847849"/>
                </a:lnTo>
                <a:lnTo>
                  <a:pt x="1576387" y="1834515"/>
                </a:lnTo>
                <a:close/>
                <a:moveTo>
                  <a:pt x="1601153" y="934403"/>
                </a:moveTo>
                <a:lnTo>
                  <a:pt x="1601153" y="964883"/>
                </a:lnTo>
                <a:lnTo>
                  <a:pt x="1575435" y="949643"/>
                </a:lnTo>
                <a:close/>
                <a:moveTo>
                  <a:pt x="1603059" y="1058227"/>
                </a:moveTo>
                <a:lnTo>
                  <a:pt x="1603059" y="1094422"/>
                </a:lnTo>
                <a:lnTo>
                  <a:pt x="1571626" y="1076325"/>
                </a:lnTo>
                <a:close/>
                <a:moveTo>
                  <a:pt x="1604010" y="1182052"/>
                </a:moveTo>
                <a:lnTo>
                  <a:pt x="1604010" y="1223010"/>
                </a:lnTo>
                <a:lnTo>
                  <a:pt x="1568768" y="1202055"/>
                </a:lnTo>
                <a:close/>
                <a:moveTo>
                  <a:pt x="1604010" y="1688782"/>
                </a:moveTo>
                <a:lnTo>
                  <a:pt x="1604010" y="1726882"/>
                </a:lnTo>
                <a:lnTo>
                  <a:pt x="1570672" y="1707832"/>
                </a:lnTo>
                <a:close/>
                <a:moveTo>
                  <a:pt x="1604962" y="1560194"/>
                </a:moveTo>
                <a:lnTo>
                  <a:pt x="1604962" y="1603057"/>
                </a:lnTo>
                <a:lnTo>
                  <a:pt x="1567815" y="1581149"/>
                </a:lnTo>
                <a:close/>
                <a:moveTo>
                  <a:pt x="1605915" y="1432560"/>
                </a:moveTo>
                <a:lnTo>
                  <a:pt x="1605914" y="1478280"/>
                </a:lnTo>
                <a:lnTo>
                  <a:pt x="1565910" y="1455420"/>
                </a:lnTo>
                <a:close/>
                <a:moveTo>
                  <a:pt x="1605916" y="1305878"/>
                </a:moveTo>
                <a:lnTo>
                  <a:pt x="1605916" y="1351598"/>
                </a:lnTo>
                <a:lnTo>
                  <a:pt x="1566863" y="1328738"/>
                </a:lnTo>
                <a:close/>
                <a:moveTo>
                  <a:pt x="1665923" y="444818"/>
                </a:moveTo>
                <a:lnTo>
                  <a:pt x="1664971" y="444818"/>
                </a:lnTo>
                <a:lnTo>
                  <a:pt x="1664971" y="443866"/>
                </a:lnTo>
                <a:close/>
                <a:moveTo>
                  <a:pt x="1667829" y="2212658"/>
                </a:moveTo>
                <a:lnTo>
                  <a:pt x="1664971" y="2214563"/>
                </a:lnTo>
                <a:lnTo>
                  <a:pt x="1664971" y="2211706"/>
                </a:lnTo>
                <a:close/>
                <a:moveTo>
                  <a:pt x="1669733" y="570548"/>
                </a:moveTo>
                <a:lnTo>
                  <a:pt x="1663066" y="574358"/>
                </a:lnTo>
                <a:lnTo>
                  <a:pt x="1663066" y="566738"/>
                </a:lnTo>
                <a:close/>
                <a:moveTo>
                  <a:pt x="1670686" y="2086929"/>
                </a:moveTo>
                <a:lnTo>
                  <a:pt x="1663066" y="2091691"/>
                </a:lnTo>
                <a:lnTo>
                  <a:pt x="1663066" y="2082166"/>
                </a:lnTo>
                <a:close/>
                <a:moveTo>
                  <a:pt x="1673543" y="697230"/>
                </a:moveTo>
                <a:lnTo>
                  <a:pt x="1661160" y="703898"/>
                </a:lnTo>
                <a:lnTo>
                  <a:pt x="1661160" y="689610"/>
                </a:lnTo>
                <a:close/>
                <a:moveTo>
                  <a:pt x="1675448" y="1960245"/>
                </a:moveTo>
                <a:lnTo>
                  <a:pt x="1660208" y="1968818"/>
                </a:lnTo>
                <a:lnTo>
                  <a:pt x="1660208" y="1951673"/>
                </a:lnTo>
                <a:close/>
                <a:moveTo>
                  <a:pt x="1677353" y="822960"/>
                </a:moveTo>
                <a:lnTo>
                  <a:pt x="1659255" y="833437"/>
                </a:lnTo>
                <a:lnTo>
                  <a:pt x="1659255" y="813435"/>
                </a:lnTo>
                <a:close/>
                <a:moveTo>
                  <a:pt x="1680210" y="1834516"/>
                </a:moveTo>
                <a:lnTo>
                  <a:pt x="1658303" y="1846898"/>
                </a:lnTo>
                <a:lnTo>
                  <a:pt x="1658303" y="1821181"/>
                </a:lnTo>
                <a:close/>
                <a:moveTo>
                  <a:pt x="1681163" y="949642"/>
                </a:moveTo>
                <a:lnTo>
                  <a:pt x="1658303" y="962977"/>
                </a:lnTo>
                <a:lnTo>
                  <a:pt x="1658303" y="936307"/>
                </a:lnTo>
                <a:close/>
                <a:moveTo>
                  <a:pt x="1684021" y="1076325"/>
                </a:moveTo>
                <a:lnTo>
                  <a:pt x="1656398" y="1092517"/>
                </a:lnTo>
                <a:lnTo>
                  <a:pt x="1656398" y="1060132"/>
                </a:lnTo>
                <a:close/>
                <a:moveTo>
                  <a:pt x="1685925" y="1707832"/>
                </a:moveTo>
                <a:lnTo>
                  <a:pt x="1655445" y="1724977"/>
                </a:lnTo>
                <a:lnTo>
                  <a:pt x="1655445" y="1690687"/>
                </a:lnTo>
                <a:close/>
                <a:moveTo>
                  <a:pt x="1686878" y="1202056"/>
                </a:moveTo>
                <a:lnTo>
                  <a:pt x="1654493" y="1221106"/>
                </a:lnTo>
                <a:lnTo>
                  <a:pt x="1654493" y="1183958"/>
                </a:lnTo>
                <a:close/>
                <a:moveTo>
                  <a:pt x="1688783" y="1581150"/>
                </a:moveTo>
                <a:lnTo>
                  <a:pt x="1653541" y="1601153"/>
                </a:lnTo>
                <a:lnTo>
                  <a:pt x="1653541" y="1561148"/>
                </a:lnTo>
                <a:close/>
                <a:moveTo>
                  <a:pt x="1688783" y="1328738"/>
                </a:moveTo>
                <a:lnTo>
                  <a:pt x="1653541" y="1349693"/>
                </a:lnTo>
                <a:lnTo>
                  <a:pt x="1653541" y="1307783"/>
                </a:lnTo>
                <a:close/>
                <a:moveTo>
                  <a:pt x="1689736" y="1455420"/>
                </a:moveTo>
                <a:lnTo>
                  <a:pt x="1653541" y="1476375"/>
                </a:lnTo>
                <a:lnTo>
                  <a:pt x="1653541" y="1434465"/>
                </a:lnTo>
                <a:close/>
                <a:moveTo>
                  <a:pt x="1703071" y="505777"/>
                </a:moveTo>
                <a:lnTo>
                  <a:pt x="1703071" y="509587"/>
                </a:lnTo>
                <a:lnTo>
                  <a:pt x="1700213" y="507682"/>
                </a:lnTo>
                <a:close/>
                <a:moveTo>
                  <a:pt x="1704023" y="2146936"/>
                </a:moveTo>
                <a:lnTo>
                  <a:pt x="1704023" y="2152651"/>
                </a:lnTo>
                <a:lnTo>
                  <a:pt x="1699260" y="2149794"/>
                </a:lnTo>
                <a:close/>
                <a:moveTo>
                  <a:pt x="1704975" y="628650"/>
                </a:moveTo>
                <a:lnTo>
                  <a:pt x="1704975" y="639127"/>
                </a:lnTo>
                <a:lnTo>
                  <a:pt x="1696403" y="633413"/>
                </a:lnTo>
                <a:close/>
                <a:moveTo>
                  <a:pt x="1704975" y="2017394"/>
                </a:moveTo>
                <a:lnTo>
                  <a:pt x="1704975" y="2029777"/>
                </a:lnTo>
                <a:lnTo>
                  <a:pt x="1695450" y="2023109"/>
                </a:lnTo>
                <a:close/>
                <a:moveTo>
                  <a:pt x="1706881" y="751522"/>
                </a:moveTo>
                <a:lnTo>
                  <a:pt x="1706881" y="768667"/>
                </a:lnTo>
                <a:lnTo>
                  <a:pt x="1692593" y="760094"/>
                </a:lnTo>
                <a:close/>
                <a:moveTo>
                  <a:pt x="1707833" y="1885950"/>
                </a:moveTo>
                <a:lnTo>
                  <a:pt x="1707833" y="1907858"/>
                </a:lnTo>
                <a:lnTo>
                  <a:pt x="1689735" y="1897380"/>
                </a:lnTo>
                <a:close/>
                <a:moveTo>
                  <a:pt x="1708785" y="875347"/>
                </a:moveTo>
                <a:lnTo>
                  <a:pt x="1708785" y="898207"/>
                </a:lnTo>
                <a:lnTo>
                  <a:pt x="1688783" y="886777"/>
                </a:lnTo>
                <a:close/>
                <a:moveTo>
                  <a:pt x="1710691" y="1756411"/>
                </a:moveTo>
                <a:lnTo>
                  <a:pt x="1710691" y="1785938"/>
                </a:lnTo>
                <a:lnTo>
                  <a:pt x="1684973" y="1770699"/>
                </a:lnTo>
                <a:close/>
                <a:moveTo>
                  <a:pt x="1710691" y="998220"/>
                </a:moveTo>
                <a:lnTo>
                  <a:pt x="1710691" y="1027748"/>
                </a:lnTo>
                <a:lnTo>
                  <a:pt x="1684973" y="1012508"/>
                </a:lnTo>
                <a:close/>
                <a:moveTo>
                  <a:pt x="1711643" y="1122044"/>
                </a:moveTo>
                <a:lnTo>
                  <a:pt x="1711643" y="1156334"/>
                </a:lnTo>
                <a:lnTo>
                  <a:pt x="1683068" y="1139189"/>
                </a:lnTo>
                <a:close/>
                <a:moveTo>
                  <a:pt x="1712595" y="1246822"/>
                </a:moveTo>
                <a:lnTo>
                  <a:pt x="1712595" y="1284922"/>
                </a:lnTo>
                <a:lnTo>
                  <a:pt x="1680210" y="1265872"/>
                </a:lnTo>
                <a:close/>
                <a:moveTo>
                  <a:pt x="1712595" y="1625917"/>
                </a:moveTo>
                <a:lnTo>
                  <a:pt x="1712595" y="1663064"/>
                </a:lnTo>
                <a:lnTo>
                  <a:pt x="1681162" y="1644967"/>
                </a:lnTo>
                <a:close/>
                <a:moveTo>
                  <a:pt x="1713547" y="1371599"/>
                </a:moveTo>
                <a:lnTo>
                  <a:pt x="1713547" y="1412557"/>
                </a:lnTo>
                <a:lnTo>
                  <a:pt x="1678305" y="1391602"/>
                </a:lnTo>
                <a:close/>
                <a:moveTo>
                  <a:pt x="1713547" y="1498282"/>
                </a:moveTo>
                <a:lnTo>
                  <a:pt x="1713547" y="1538287"/>
                </a:lnTo>
                <a:lnTo>
                  <a:pt x="1679257" y="1518285"/>
                </a:lnTo>
                <a:close/>
                <a:moveTo>
                  <a:pt x="1776413" y="507682"/>
                </a:moveTo>
                <a:lnTo>
                  <a:pt x="1774508" y="508634"/>
                </a:lnTo>
                <a:lnTo>
                  <a:pt x="1774508" y="506729"/>
                </a:lnTo>
                <a:close/>
                <a:moveTo>
                  <a:pt x="1777365" y="2149793"/>
                </a:moveTo>
                <a:lnTo>
                  <a:pt x="1773555" y="2151698"/>
                </a:lnTo>
                <a:lnTo>
                  <a:pt x="1773555" y="2147888"/>
                </a:lnTo>
                <a:close/>
                <a:moveTo>
                  <a:pt x="1779270" y="633413"/>
                </a:moveTo>
                <a:lnTo>
                  <a:pt x="1772603" y="637223"/>
                </a:lnTo>
                <a:lnTo>
                  <a:pt x="1772603" y="630555"/>
                </a:lnTo>
                <a:close/>
                <a:moveTo>
                  <a:pt x="1780222" y="2023110"/>
                </a:moveTo>
                <a:lnTo>
                  <a:pt x="1771650" y="2028824"/>
                </a:lnTo>
                <a:lnTo>
                  <a:pt x="1771650" y="2018347"/>
                </a:lnTo>
                <a:close/>
                <a:moveTo>
                  <a:pt x="1783081" y="760094"/>
                </a:moveTo>
                <a:lnTo>
                  <a:pt x="1770698" y="766762"/>
                </a:lnTo>
                <a:lnTo>
                  <a:pt x="1770698" y="753427"/>
                </a:lnTo>
                <a:close/>
                <a:moveTo>
                  <a:pt x="1785938" y="1897381"/>
                </a:moveTo>
                <a:lnTo>
                  <a:pt x="1769746" y="1906906"/>
                </a:lnTo>
                <a:lnTo>
                  <a:pt x="1769746" y="1887856"/>
                </a:lnTo>
                <a:close/>
                <a:moveTo>
                  <a:pt x="1785938" y="886778"/>
                </a:moveTo>
                <a:lnTo>
                  <a:pt x="1769746" y="896303"/>
                </a:lnTo>
                <a:lnTo>
                  <a:pt x="1769746" y="877253"/>
                </a:lnTo>
                <a:close/>
                <a:moveTo>
                  <a:pt x="1789748" y="1770699"/>
                </a:moveTo>
                <a:lnTo>
                  <a:pt x="1767841" y="1784033"/>
                </a:lnTo>
                <a:lnTo>
                  <a:pt x="1767841" y="1758316"/>
                </a:lnTo>
                <a:close/>
                <a:moveTo>
                  <a:pt x="1789748" y="1012508"/>
                </a:moveTo>
                <a:lnTo>
                  <a:pt x="1767841" y="1025843"/>
                </a:lnTo>
                <a:lnTo>
                  <a:pt x="1767841" y="1000126"/>
                </a:lnTo>
                <a:close/>
                <a:moveTo>
                  <a:pt x="1792605" y="1139190"/>
                </a:moveTo>
                <a:lnTo>
                  <a:pt x="1765935" y="1154430"/>
                </a:lnTo>
                <a:lnTo>
                  <a:pt x="1765935" y="1123950"/>
                </a:lnTo>
                <a:close/>
                <a:moveTo>
                  <a:pt x="1794510" y="1644968"/>
                </a:moveTo>
                <a:lnTo>
                  <a:pt x="1764983" y="1661161"/>
                </a:lnTo>
                <a:lnTo>
                  <a:pt x="1764983" y="1627823"/>
                </a:lnTo>
                <a:close/>
                <a:moveTo>
                  <a:pt x="1795463" y="1265872"/>
                </a:moveTo>
                <a:lnTo>
                  <a:pt x="1764983" y="1283017"/>
                </a:lnTo>
                <a:lnTo>
                  <a:pt x="1764983" y="1247774"/>
                </a:lnTo>
                <a:close/>
                <a:moveTo>
                  <a:pt x="1796414" y="1518285"/>
                </a:moveTo>
                <a:lnTo>
                  <a:pt x="1764029" y="1537335"/>
                </a:lnTo>
                <a:lnTo>
                  <a:pt x="1764029" y="1499235"/>
                </a:lnTo>
                <a:close/>
                <a:moveTo>
                  <a:pt x="1796415" y="1391603"/>
                </a:moveTo>
                <a:lnTo>
                  <a:pt x="1764030" y="1410653"/>
                </a:lnTo>
                <a:lnTo>
                  <a:pt x="1764030" y="1373506"/>
                </a:lnTo>
                <a:close/>
                <a:moveTo>
                  <a:pt x="1811655" y="2212658"/>
                </a:moveTo>
                <a:lnTo>
                  <a:pt x="1811655" y="2213611"/>
                </a:lnTo>
                <a:lnTo>
                  <a:pt x="1810703" y="2212658"/>
                </a:lnTo>
                <a:close/>
                <a:moveTo>
                  <a:pt x="1812608" y="568643"/>
                </a:moveTo>
                <a:lnTo>
                  <a:pt x="1812608" y="572453"/>
                </a:lnTo>
                <a:lnTo>
                  <a:pt x="1808798" y="570548"/>
                </a:lnTo>
                <a:close/>
                <a:moveTo>
                  <a:pt x="1813560" y="2084069"/>
                </a:moveTo>
                <a:lnTo>
                  <a:pt x="1813560" y="2089784"/>
                </a:lnTo>
                <a:lnTo>
                  <a:pt x="1807845" y="2086927"/>
                </a:lnTo>
                <a:close/>
                <a:moveTo>
                  <a:pt x="1814513" y="692467"/>
                </a:moveTo>
                <a:lnTo>
                  <a:pt x="1814513" y="701992"/>
                </a:lnTo>
                <a:lnTo>
                  <a:pt x="1805941" y="697230"/>
                </a:lnTo>
                <a:close/>
                <a:moveTo>
                  <a:pt x="1815465" y="815340"/>
                </a:moveTo>
                <a:lnTo>
                  <a:pt x="1815465" y="831532"/>
                </a:lnTo>
                <a:lnTo>
                  <a:pt x="1802130" y="822960"/>
                </a:lnTo>
                <a:close/>
                <a:moveTo>
                  <a:pt x="1815466" y="1953578"/>
                </a:moveTo>
                <a:lnTo>
                  <a:pt x="1815466" y="1966913"/>
                </a:lnTo>
                <a:lnTo>
                  <a:pt x="1803083" y="1960245"/>
                </a:lnTo>
                <a:close/>
                <a:moveTo>
                  <a:pt x="1817371" y="939165"/>
                </a:moveTo>
                <a:lnTo>
                  <a:pt x="1817371" y="960120"/>
                </a:lnTo>
                <a:lnTo>
                  <a:pt x="1799273" y="949642"/>
                </a:lnTo>
                <a:close/>
                <a:moveTo>
                  <a:pt x="1817371" y="1823086"/>
                </a:moveTo>
                <a:lnTo>
                  <a:pt x="1817371" y="1844994"/>
                </a:lnTo>
                <a:lnTo>
                  <a:pt x="1799273" y="1834516"/>
                </a:lnTo>
                <a:close/>
                <a:moveTo>
                  <a:pt x="1819276" y="1062990"/>
                </a:moveTo>
                <a:lnTo>
                  <a:pt x="1819276" y="1089660"/>
                </a:lnTo>
                <a:lnTo>
                  <a:pt x="1796416" y="1076325"/>
                </a:lnTo>
                <a:close/>
                <a:moveTo>
                  <a:pt x="1820228" y="1692593"/>
                </a:moveTo>
                <a:lnTo>
                  <a:pt x="1820228" y="1723073"/>
                </a:lnTo>
                <a:lnTo>
                  <a:pt x="1794510" y="1707833"/>
                </a:lnTo>
                <a:close/>
                <a:moveTo>
                  <a:pt x="1820228" y="1186816"/>
                </a:moveTo>
                <a:lnTo>
                  <a:pt x="1820228" y="1218249"/>
                </a:lnTo>
                <a:lnTo>
                  <a:pt x="1793558" y="1202056"/>
                </a:lnTo>
                <a:close/>
                <a:moveTo>
                  <a:pt x="1821180" y="1564006"/>
                </a:moveTo>
                <a:lnTo>
                  <a:pt x="1821180" y="1598296"/>
                </a:lnTo>
                <a:lnTo>
                  <a:pt x="1791653" y="1581151"/>
                </a:lnTo>
                <a:close/>
                <a:moveTo>
                  <a:pt x="1822134" y="1437322"/>
                </a:moveTo>
                <a:lnTo>
                  <a:pt x="1822134" y="1473517"/>
                </a:lnTo>
                <a:lnTo>
                  <a:pt x="1790701" y="1455419"/>
                </a:lnTo>
                <a:close/>
                <a:moveTo>
                  <a:pt x="1822134" y="1310640"/>
                </a:moveTo>
                <a:lnTo>
                  <a:pt x="1822134" y="1346835"/>
                </a:lnTo>
                <a:lnTo>
                  <a:pt x="1790701" y="1328737"/>
                </a:lnTo>
                <a:close/>
                <a:moveTo>
                  <a:pt x="1884998" y="2212658"/>
                </a:moveTo>
                <a:lnTo>
                  <a:pt x="1884046" y="2213611"/>
                </a:lnTo>
                <a:lnTo>
                  <a:pt x="1884046" y="2212658"/>
                </a:lnTo>
                <a:close/>
                <a:moveTo>
                  <a:pt x="1885951" y="570547"/>
                </a:moveTo>
                <a:lnTo>
                  <a:pt x="1884046" y="571499"/>
                </a:lnTo>
                <a:lnTo>
                  <a:pt x="1884046" y="569594"/>
                </a:lnTo>
                <a:close/>
                <a:moveTo>
                  <a:pt x="1886903" y="2086928"/>
                </a:moveTo>
                <a:lnTo>
                  <a:pt x="1883093" y="2088833"/>
                </a:lnTo>
                <a:lnTo>
                  <a:pt x="1883093" y="2084070"/>
                </a:lnTo>
                <a:close/>
                <a:moveTo>
                  <a:pt x="1888808" y="697229"/>
                </a:moveTo>
                <a:lnTo>
                  <a:pt x="1882141" y="701039"/>
                </a:lnTo>
                <a:lnTo>
                  <a:pt x="1882141" y="693419"/>
                </a:lnTo>
                <a:close/>
                <a:moveTo>
                  <a:pt x="1891665" y="822960"/>
                </a:moveTo>
                <a:lnTo>
                  <a:pt x="1880235" y="829627"/>
                </a:lnTo>
                <a:lnTo>
                  <a:pt x="1880235" y="816292"/>
                </a:lnTo>
                <a:close/>
                <a:moveTo>
                  <a:pt x="1891665" y="1960245"/>
                </a:moveTo>
                <a:lnTo>
                  <a:pt x="1881187" y="1966912"/>
                </a:lnTo>
                <a:lnTo>
                  <a:pt x="1881187" y="1954530"/>
                </a:lnTo>
                <a:close/>
                <a:moveTo>
                  <a:pt x="1895474" y="1834515"/>
                </a:moveTo>
                <a:lnTo>
                  <a:pt x="1878329" y="1844040"/>
                </a:lnTo>
                <a:lnTo>
                  <a:pt x="1878329" y="1824037"/>
                </a:lnTo>
                <a:close/>
                <a:moveTo>
                  <a:pt x="1895475" y="949643"/>
                </a:moveTo>
                <a:lnTo>
                  <a:pt x="1879283" y="959168"/>
                </a:lnTo>
                <a:lnTo>
                  <a:pt x="1879283" y="940118"/>
                </a:lnTo>
                <a:close/>
                <a:moveTo>
                  <a:pt x="1898333" y="1076326"/>
                </a:moveTo>
                <a:lnTo>
                  <a:pt x="1877378" y="1088708"/>
                </a:lnTo>
                <a:lnTo>
                  <a:pt x="1877378" y="1063943"/>
                </a:lnTo>
                <a:close/>
                <a:moveTo>
                  <a:pt x="1900239" y="1707833"/>
                </a:moveTo>
                <a:lnTo>
                  <a:pt x="1876426" y="1721168"/>
                </a:lnTo>
                <a:lnTo>
                  <a:pt x="1876426" y="1693545"/>
                </a:lnTo>
                <a:close/>
                <a:moveTo>
                  <a:pt x="1901191" y="1202056"/>
                </a:moveTo>
                <a:lnTo>
                  <a:pt x="1875473" y="1217295"/>
                </a:lnTo>
                <a:lnTo>
                  <a:pt x="1875473" y="1187768"/>
                </a:lnTo>
                <a:close/>
                <a:moveTo>
                  <a:pt x="1903096" y="1581151"/>
                </a:moveTo>
                <a:lnTo>
                  <a:pt x="1875473" y="1597344"/>
                </a:lnTo>
                <a:lnTo>
                  <a:pt x="1875473" y="1565911"/>
                </a:lnTo>
                <a:close/>
                <a:moveTo>
                  <a:pt x="1903096" y="1328737"/>
                </a:moveTo>
                <a:lnTo>
                  <a:pt x="1874521" y="1344930"/>
                </a:lnTo>
                <a:lnTo>
                  <a:pt x="1874521" y="1312545"/>
                </a:lnTo>
                <a:close/>
                <a:moveTo>
                  <a:pt x="1904048" y="1455419"/>
                </a:moveTo>
                <a:lnTo>
                  <a:pt x="1874521" y="1472564"/>
                </a:lnTo>
                <a:lnTo>
                  <a:pt x="1874521" y="1437322"/>
                </a:lnTo>
                <a:close/>
                <a:moveTo>
                  <a:pt x="1921193" y="2148841"/>
                </a:moveTo>
                <a:lnTo>
                  <a:pt x="1921193" y="2150746"/>
                </a:lnTo>
                <a:lnTo>
                  <a:pt x="1919288" y="2149794"/>
                </a:lnTo>
                <a:close/>
                <a:moveTo>
                  <a:pt x="1922145" y="631508"/>
                </a:moveTo>
                <a:lnTo>
                  <a:pt x="1922145" y="636271"/>
                </a:lnTo>
                <a:lnTo>
                  <a:pt x="1918335" y="633413"/>
                </a:lnTo>
                <a:close/>
                <a:moveTo>
                  <a:pt x="1923097" y="2020252"/>
                </a:moveTo>
                <a:lnTo>
                  <a:pt x="1923097" y="2026919"/>
                </a:lnTo>
                <a:lnTo>
                  <a:pt x="1917382" y="2023110"/>
                </a:lnTo>
                <a:close/>
                <a:moveTo>
                  <a:pt x="1923098" y="755333"/>
                </a:moveTo>
                <a:lnTo>
                  <a:pt x="1923098" y="764858"/>
                </a:lnTo>
                <a:lnTo>
                  <a:pt x="1915478" y="760096"/>
                </a:lnTo>
                <a:close/>
                <a:moveTo>
                  <a:pt x="1925003" y="1889760"/>
                </a:moveTo>
                <a:lnTo>
                  <a:pt x="1925003" y="1905000"/>
                </a:lnTo>
                <a:lnTo>
                  <a:pt x="1912620" y="1897380"/>
                </a:lnTo>
                <a:close/>
                <a:moveTo>
                  <a:pt x="1925004" y="879157"/>
                </a:moveTo>
                <a:lnTo>
                  <a:pt x="1925004" y="893445"/>
                </a:lnTo>
                <a:lnTo>
                  <a:pt x="1912621" y="886777"/>
                </a:lnTo>
                <a:close/>
                <a:moveTo>
                  <a:pt x="1926908" y="1002982"/>
                </a:moveTo>
                <a:lnTo>
                  <a:pt x="1926908" y="1022985"/>
                </a:lnTo>
                <a:lnTo>
                  <a:pt x="1908810" y="1012507"/>
                </a:lnTo>
                <a:close/>
                <a:moveTo>
                  <a:pt x="1926908" y="1760220"/>
                </a:moveTo>
                <a:lnTo>
                  <a:pt x="1926908" y="1782128"/>
                </a:lnTo>
                <a:lnTo>
                  <a:pt x="1908810" y="1770698"/>
                </a:lnTo>
                <a:close/>
                <a:moveTo>
                  <a:pt x="1927860" y="1126807"/>
                </a:moveTo>
                <a:lnTo>
                  <a:pt x="1927860" y="1151572"/>
                </a:lnTo>
                <a:lnTo>
                  <a:pt x="1906905" y="1139190"/>
                </a:lnTo>
                <a:close/>
                <a:moveTo>
                  <a:pt x="1928812" y="1630680"/>
                </a:moveTo>
                <a:lnTo>
                  <a:pt x="1928812" y="1658302"/>
                </a:lnTo>
                <a:lnTo>
                  <a:pt x="1904047" y="1644968"/>
                </a:lnTo>
                <a:close/>
                <a:moveTo>
                  <a:pt x="1928813" y="1250633"/>
                </a:moveTo>
                <a:lnTo>
                  <a:pt x="1928813" y="1280161"/>
                </a:lnTo>
                <a:lnTo>
                  <a:pt x="1904048" y="1265873"/>
                </a:lnTo>
                <a:close/>
                <a:moveTo>
                  <a:pt x="1929765" y="1503044"/>
                </a:moveTo>
                <a:lnTo>
                  <a:pt x="1929765" y="1533524"/>
                </a:lnTo>
                <a:lnTo>
                  <a:pt x="1903095" y="1518284"/>
                </a:lnTo>
                <a:close/>
                <a:moveTo>
                  <a:pt x="1929766" y="1376363"/>
                </a:moveTo>
                <a:lnTo>
                  <a:pt x="1929766" y="1407796"/>
                </a:lnTo>
                <a:lnTo>
                  <a:pt x="1902143" y="1391603"/>
                </a:lnTo>
                <a:close/>
                <a:moveTo>
                  <a:pt x="1994535" y="2149794"/>
                </a:moveTo>
                <a:lnTo>
                  <a:pt x="1993583" y="2150746"/>
                </a:lnTo>
                <a:lnTo>
                  <a:pt x="1993583" y="2148841"/>
                </a:lnTo>
                <a:close/>
                <a:moveTo>
                  <a:pt x="1995488" y="633413"/>
                </a:moveTo>
                <a:lnTo>
                  <a:pt x="1992630" y="635318"/>
                </a:lnTo>
                <a:lnTo>
                  <a:pt x="1992630" y="632461"/>
                </a:lnTo>
                <a:close/>
                <a:moveTo>
                  <a:pt x="1997393" y="2023111"/>
                </a:moveTo>
                <a:lnTo>
                  <a:pt x="1992630" y="2025969"/>
                </a:lnTo>
                <a:lnTo>
                  <a:pt x="1992630" y="2021206"/>
                </a:lnTo>
                <a:close/>
                <a:moveTo>
                  <a:pt x="1998345" y="760096"/>
                </a:moveTo>
                <a:lnTo>
                  <a:pt x="1991678" y="763906"/>
                </a:lnTo>
                <a:lnTo>
                  <a:pt x="1991678" y="756286"/>
                </a:lnTo>
                <a:close/>
                <a:moveTo>
                  <a:pt x="2000251" y="886778"/>
                </a:moveTo>
                <a:lnTo>
                  <a:pt x="1990726" y="892493"/>
                </a:lnTo>
                <a:lnTo>
                  <a:pt x="1990726" y="881063"/>
                </a:lnTo>
                <a:close/>
                <a:moveTo>
                  <a:pt x="2001202" y="1897380"/>
                </a:moveTo>
                <a:lnTo>
                  <a:pt x="1989772" y="1904047"/>
                </a:lnTo>
                <a:lnTo>
                  <a:pt x="1989772" y="1890712"/>
                </a:lnTo>
                <a:close/>
                <a:moveTo>
                  <a:pt x="2004061" y="1012508"/>
                </a:moveTo>
                <a:lnTo>
                  <a:pt x="1988821" y="1022033"/>
                </a:lnTo>
                <a:lnTo>
                  <a:pt x="1988821" y="1003936"/>
                </a:lnTo>
                <a:close/>
                <a:moveTo>
                  <a:pt x="2005012" y="1770697"/>
                </a:moveTo>
                <a:lnTo>
                  <a:pt x="1987867" y="1780222"/>
                </a:lnTo>
                <a:lnTo>
                  <a:pt x="1987867" y="1761172"/>
                </a:lnTo>
                <a:close/>
                <a:moveTo>
                  <a:pt x="2006918" y="1139190"/>
                </a:moveTo>
                <a:lnTo>
                  <a:pt x="1986916" y="1150620"/>
                </a:lnTo>
                <a:lnTo>
                  <a:pt x="1986916" y="1127760"/>
                </a:lnTo>
                <a:close/>
                <a:moveTo>
                  <a:pt x="2008823" y="1265872"/>
                </a:moveTo>
                <a:lnTo>
                  <a:pt x="1985963" y="1279207"/>
                </a:lnTo>
                <a:lnTo>
                  <a:pt x="1985963" y="1252537"/>
                </a:lnTo>
                <a:close/>
                <a:moveTo>
                  <a:pt x="2008823" y="1644968"/>
                </a:moveTo>
                <a:lnTo>
                  <a:pt x="1985963" y="1657350"/>
                </a:lnTo>
                <a:lnTo>
                  <a:pt x="1985963" y="1631633"/>
                </a:lnTo>
                <a:close/>
                <a:moveTo>
                  <a:pt x="2010728" y="1518286"/>
                </a:moveTo>
                <a:lnTo>
                  <a:pt x="1985010" y="1532573"/>
                </a:lnTo>
                <a:lnTo>
                  <a:pt x="1985010" y="1503998"/>
                </a:lnTo>
                <a:close/>
                <a:moveTo>
                  <a:pt x="2010728" y="1391604"/>
                </a:moveTo>
                <a:lnTo>
                  <a:pt x="1985010" y="1406844"/>
                </a:lnTo>
                <a:lnTo>
                  <a:pt x="1985010" y="1377316"/>
                </a:lnTo>
                <a:close/>
                <a:moveTo>
                  <a:pt x="2030730" y="2085974"/>
                </a:moveTo>
                <a:lnTo>
                  <a:pt x="2030730" y="2087879"/>
                </a:lnTo>
                <a:lnTo>
                  <a:pt x="2028825" y="2086927"/>
                </a:lnTo>
                <a:close/>
                <a:moveTo>
                  <a:pt x="2030731" y="695325"/>
                </a:moveTo>
                <a:lnTo>
                  <a:pt x="2030731" y="698182"/>
                </a:lnTo>
                <a:lnTo>
                  <a:pt x="2028826" y="697230"/>
                </a:lnTo>
                <a:close/>
                <a:moveTo>
                  <a:pt x="2032635" y="819150"/>
                </a:moveTo>
                <a:lnTo>
                  <a:pt x="2032635" y="827723"/>
                </a:lnTo>
                <a:lnTo>
                  <a:pt x="2025968" y="822960"/>
                </a:lnTo>
                <a:close/>
                <a:moveTo>
                  <a:pt x="2032635" y="1956435"/>
                </a:moveTo>
                <a:lnTo>
                  <a:pt x="2032635" y="1965007"/>
                </a:lnTo>
                <a:lnTo>
                  <a:pt x="2025015" y="1960245"/>
                </a:lnTo>
                <a:close/>
                <a:moveTo>
                  <a:pt x="2033588" y="943928"/>
                </a:moveTo>
                <a:lnTo>
                  <a:pt x="2033588" y="955358"/>
                </a:lnTo>
                <a:lnTo>
                  <a:pt x="2023110" y="949643"/>
                </a:lnTo>
                <a:close/>
                <a:moveTo>
                  <a:pt x="2034540" y="1826894"/>
                </a:moveTo>
                <a:lnTo>
                  <a:pt x="2034540" y="1841182"/>
                </a:lnTo>
                <a:lnTo>
                  <a:pt x="2022157" y="1834514"/>
                </a:lnTo>
                <a:close/>
                <a:moveTo>
                  <a:pt x="2035493" y="1066801"/>
                </a:moveTo>
                <a:lnTo>
                  <a:pt x="2035493" y="1084899"/>
                </a:lnTo>
                <a:lnTo>
                  <a:pt x="2020253" y="1076326"/>
                </a:lnTo>
                <a:close/>
                <a:moveTo>
                  <a:pt x="2036446" y="1191577"/>
                </a:moveTo>
                <a:lnTo>
                  <a:pt x="2036446" y="1213485"/>
                </a:lnTo>
                <a:lnTo>
                  <a:pt x="2017396" y="1202055"/>
                </a:lnTo>
                <a:close/>
                <a:moveTo>
                  <a:pt x="2036446" y="1697356"/>
                </a:moveTo>
                <a:lnTo>
                  <a:pt x="2036446" y="1718311"/>
                </a:lnTo>
                <a:lnTo>
                  <a:pt x="2017396" y="1707833"/>
                </a:lnTo>
                <a:close/>
                <a:moveTo>
                  <a:pt x="2037398" y="1568768"/>
                </a:moveTo>
                <a:lnTo>
                  <a:pt x="2037398" y="1594485"/>
                </a:lnTo>
                <a:lnTo>
                  <a:pt x="2015491" y="1581150"/>
                </a:lnTo>
                <a:close/>
                <a:moveTo>
                  <a:pt x="2037398" y="1315403"/>
                </a:moveTo>
                <a:lnTo>
                  <a:pt x="2037398" y="1341120"/>
                </a:lnTo>
                <a:lnTo>
                  <a:pt x="2015491" y="1328738"/>
                </a:lnTo>
                <a:close/>
                <a:moveTo>
                  <a:pt x="2038351" y="1441133"/>
                </a:moveTo>
                <a:lnTo>
                  <a:pt x="2038351" y="1468756"/>
                </a:lnTo>
                <a:lnTo>
                  <a:pt x="2014538" y="1455421"/>
                </a:lnTo>
                <a:close/>
                <a:moveTo>
                  <a:pt x="2104073" y="2086928"/>
                </a:moveTo>
                <a:lnTo>
                  <a:pt x="2103121" y="2086928"/>
                </a:lnTo>
                <a:lnTo>
                  <a:pt x="2103121" y="2085975"/>
                </a:lnTo>
                <a:close/>
                <a:moveTo>
                  <a:pt x="2104073" y="697230"/>
                </a:moveTo>
                <a:lnTo>
                  <a:pt x="2102168" y="698183"/>
                </a:lnTo>
                <a:lnTo>
                  <a:pt x="2102168" y="696278"/>
                </a:lnTo>
                <a:close/>
                <a:moveTo>
                  <a:pt x="2106930" y="1960245"/>
                </a:moveTo>
                <a:lnTo>
                  <a:pt x="2101215" y="1964055"/>
                </a:lnTo>
                <a:lnTo>
                  <a:pt x="2101215" y="1957387"/>
                </a:lnTo>
                <a:close/>
                <a:moveTo>
                  <a:pt x="2106931" y="822960"/>
                </a:moveTo>
                <a:lnTo>
                  <a:pt x="2101216" y="826769"/>
                </a:lnTo>
                <a:lnTo>
                  <a:pt x="2101216" y="820102"/>
                </a:lnTo>
                <a:close/>
                <a:moveTo>
                  <a:pt x="2108835" y="949642"/>
                </a:moveTo>
                <a:lnTo>
                  <a:pt x="2100263" y="955356"/>
                </a:lnTo>
                <a:lnTo>
                  <a:pt x="2100263" y="944879"/>
                </a:lnTo>
                <a:close/>
                <a:moveTo>
                  <a:pt x="2110740" y="1834515"/>
                </a:moveTo>
                <a:lnTo>
                  <a:pt x="2099310" y="1840231"/>
                </a:lnTo>
                <a:lnTo>
                  <a:pt x="2099310" y="1827848"/>
                </a:lnTo>
                <a:close/>
                <a:moveTo>
                  <a:pt x="2111693" y="1076324"/>
                </a:moveTo>
                <a:lnTo>
                  <a:pt x="2098358" y="1083944"/>
                </a:lnTo>
                <a:lnTo>
                  <a:pt x="2098358" y="1068704"/>
                </a:lnTo>
                <a:close/>
                <a:moveTo>
                  <a:pt x="2114549" y="1707832"/>
                </a:moveTo>
                <a:lnTo>
                  <a:pt x="2097404" y="1717357"/>
                </a:lnTo>
                <a:lnTo>
                  <a:pt x="2097404" y="1697355"/>
                </a:lnTo>
                <a:close/>
                <a:moveTo>
                  <a:pt x="2114550" y="1202055"/>
                </a:moveTo>
                <a:lnTo>
                  <a:pt x="2097405" y="1212532"/>
                </a:lnTo>
                <a:lnTo>
                  <a:pt x="2097405" y="1192530"/>
                </a:lnTo>
                <a:close/>
                <a:moveTo>
                  <a:pt x="2117408" y="1581150"/>
                </a:moveTo>
                <a:lnTo>
                  <a:pt x="2096453" y="1593533"/>
                </a:lnTo>
                <a:lnTo>
                  <a:pt x="2096453" y="1569720"/>
                </a:lnTo>
                <a:close/>
                <a:moveTo>
                  <a:pt x="2117408" y="1328738"/>
                </a:moveTo>
                <a:lnTo>
                  <a:pt x="2096453" y="1341121"/>
                </a:lnTo>
                <a:lnTo>
                  <a:pt x="2096453" y="1316356"/>
                </a:lnTo>
                <a:close/>
                <a:moveTo>
                  <a:pt x="2118361" y="1455421"/>
                </a:moveTo>
                <a:lnTo>
                  <a:pt x="2095501" y="1467803"/>
                </a:lnTo>
                <a:lnTo>
                  <a:pt x="2095501" y="1442086"/>
                </a:lnTo>
                <a:close/>
                <a:moveTo>
                  <a:pt x="2140267" y="2022157"/>
                </a:moveTo>
                <a:lnTo>
                  <a:pt x="2140267" y="2025015"/>
                </a:lnTo>
                <a:lnTo>
                  <a:pt x="2138362" y="2023110"/>
                </a:lnTo>
                <a:close/>
                <a:moveTo>
                  <a:pt x="2140268" y="759142"/>
                </a:moveTo>
                <a:lnTo>
                  <a:pt x="2140268" y="762000"/>
                </a:lnTo>
                <a:lnTo>
                  <a:pt x="2138363" y="760094"/>
                </a:lnTo>
                <a:close/>
                <a:moveTo>
                  <a:pt x="2141220" y="882968"/>
                </a:moveTo>
                <a:lnTo>
                  <a:pt x="2141220" y="889636"/>
                </a:lnTo>
                <a:lnTo>
                  <a:pt x="2135505" y="886778"/>
                </a:lnTo>
                <a:close/>
                <a:moveTo>
                  <a:pt x="2142172" y="1892617"/>
                </a:moveTo>
                <a:lnTo>
                  <a:pt x="2142172" y="1901189"/>
                </a:lnTo>
                <a:lnTo>
                  <a:pt x="2134552" y="1897380"/>
                </a:lnTo>
                <a:close/>
                <a:moveTo>
                  <a:pt x="2143126" y="1006792"/>
                </a:moveTo>
                <a:lnTo>
                  <a:pt x="2143126" y="1019175"/>
                </a:lnTo>
                <a:lnTo>
                  <a:pt x="2132648" y="1012507"/>
                </a:lnTo>
                <a:close/>
                <a:moveTo>
                  <a:pt x="2144078" y="1131569"/>
                </a:moveTo>
                <a:lnTo>
                  <a:pt x="2144078" y="1146809"/>
                </a:lnTo>
                <a:lnTo>
                  <a:pt x="2130743" y="1139189"/>
                </a:lnTo>
                <a:close/>
                <a:moveTo>
                  <a:pt x="2144078" y="1764030"/>
                </a:moveTo>
                <a:lnTo>
                  <a:pt x="2144078" y="1778318"/>
                </a:lnTo>
                <a:lnTo>
                  <a:pt x="2131695" y="1770697"/>
                </a:lnTo>
                <a:close/>
                <a:moveTo>
                  <a:pt x="2145029" y="1634490"/>
                </a:moveTo>
                <a:lnTo>
                  <a:pt x="2145029" y="1654493"/>
                </a:lnTo>
                <a:lnTo>
                  <a:pt x="2127884" y="1644968"/>
                </a:lnTo>
                <a:close/>
                <a:moveTo>
                  <a:pt x="2145030" y="1255394"/>
                </a:moveTo>
                <a:lnTo>
                  <a:pt x="2145030" y="1275397"/>
                </a:lnTo>
                <a:lnTo>
                  <a:pt x="2127885" y="1265872"/>
                </a:lnTo>
                <a:close/>
                <a:moveTo>
                  <a:pt x="2145982" y="1506855"/>
                </a:moveTo>
                <a:lnTo>
                  <a:pt x="2145982" y="1529715"/>
                </a:lnTo>
                <a:lnTo>
                  <a:pt x="2126932" y="1518285"/>
                </a:lnTo>
                <a:close/>
                <a:moveTo>
                  <a:pt x="2145983" y="1381124"/>
                </a:moveTo>
                <a:lnTo>
                  <a:pt x="2145983" y="1403032"/>
                </a:lnTo>
                <a:lnTo>
                  <a:pt x="2126933" y="1391602"/>
                </a:lnTo>
                <a:close/>
                <a:moveTo>
                  <a:pt x="2213610" y="760094"/>
                </a:moveTo>
                <a:lnTo>
                  <a:pt x="2211705" y="761047"/>
                </a:lnTo>
                <a:lnTo>
                  <a:pt x="2211705" y="759142"/>
                </a:lnTo>
                <a:close/>
                <a:moveTo>
                  <a:pt x="2213610" y="2023111"/>
                </a:moveTo>
                <a:lnTo>
                  <a:pt x="2212658" y="2024063"/>
                </a:lnTo>
                <a:lnTo>
                  <a:pt x="2212658" y="2023111"/>
                </a:lnTo>
                <a:close/>
                <a:moveTo>
                  <a:pt x="2215516" y="886778"/>
                </a:moveTo>
                <a:lnTo>
                  <a:pt x="2210753" y="888683"/>
                </a:lnTo>
                <a:lnTo>
                  <a:pt x="2210753" y="883920"/>
                </a:lnTo>
                <a:close/>
                <a:moveTo>
                  <a:pt x="2216467" y="1897379"/>
                </a:moveTo>
                <a:lnTo>
                  <a:pt x="2210752" y="1900236"/>
                </a:lnTo>
                <a:lnTo>
                  <a:pt x="2210752" y="1893569"/>
                </a:lnTo>
                <a:close/>
                <a:moveTo>
                  <a:pt x="2218373" y="1012507"/>
                </a:moveTo>
                <a:lnTo>
                  <a:pt x="2209801" y="1018222"/>
                </a:lnTo>
                <a:lnTo>
                  <a:pt x="2209801" y="1007744"/>
                </a:lnTo>
                <a:close/>
                <a:moveTo>
                  <a:pt x="2220278" y="1770698"/>
                </a:moveTo>
                <a:lnTo>
                  <a:pt x="2208848" y="1777366"/>
                </a:lnTo>
                <a:lnTo>
                  <a:pt x="2208848" y="1764983"/>
                </a:lnTo>
                <a:close/>
                <a:moveTo>
                  <a:pt x="2220278" y="1139190"/>
                </a:moveTo>
                <a:lnTo>
                  <a:pt x="2208848" y="1145858"/>
                </a:lnTo>
                <a:lnTo>
                  <a:pt x="2208848" y="1132523"/>
                </a:lnTo>
                <a:close/>
                <a:moveTo>
                  <a:pt x="2223136" y="1644968"/>
                </a:moveTo>
                <a:lnTo>
                  <a:pt x="2207896" y="1653540"/>
                </a:lnTo>
                <a:lnTo>
                  <a:pt x="2207896" y="1635443"/>
                </a:lnTo>
                <a:close/>
                <a:moveTo>
                  <a:pt x="2223136" y="1265873"/>
                </a:moveTo>
                <a:lnTo>
                  <a:pt x="2207896" y="1274445"/>
                </a:lnTo>
                <a:lnTo>
                  <a:pt x="2207896" y="1256348"/>
                </a:lnTo>
                <a:close/>
                <a:moveTo>
                  <a:pt x="2225040" y="1518285"/>
                </a:moveTo>
                <a:lnTo>
                  <a:pt x="2206942" y="1528762"/>
                </a:lnTo>
                <a:lnTo>
                  <a:pt x="2206942" y="1507807"/>
                </a:lnTo>
                <a:close/>
                <a:moveTo>
                  <a:pt x="2225041" y="1391603"/>
                </a:moveTo>
                <a:lnTo>
                  <a:pt x="2206943" y="1402080"/>
                </a:lnTo>
                <a:lnTo>
                  <a:pt x="2206943" y="1381125"/>
                </a:lnTo>
                <a:close/>
                <a:moveTo>
                  <a:pt x="2249806" y="822007"/>
                </a:moveTo>
                <a:lnTo>
                  <a:pt x="2249806" y="824865"/>
                </a:lnTo>
                <a:lnTo>
                  <a:pt x="2247901" y="822960"/>
                </a:lnTo>
                <a:close/>
                <a:moveTo>
                  <a:pt x="2249806" y="1958341"/>
                </a:moveTo>
                <a:lnTo>
                  <a:pt x="2249806" y="1962151"/>
                </a:lnTo>
                <a:lnTo>
                  <a:pt x="2246948" y="1960246"/>
                </a:lnTo>
                <a:close/>
                <a:moveTo>
                  <a:pt x="2250759" y="946786"/>
                </a:moveTo>
                <a:lnTo>
                  <a:pt x="2250759" y="952501"/>
                </a:lnTo>
                <a:lnTo>
                  <a:pt x="2245996" y="949643"/>
                </a:lnTo>
                <a:close/>
                <a:moveTo>
                  <a:pt x="2251710" y="1070610"/>
                </a:moveTo>
                <a:lnTo>
                  <a:pt x="2251710" y="1081087"/>
                </a:lnTo>
                <a:lnTo>
                  <a:pt x="2243138" y="1076325"/>
                </a:lnTo>
                <a:close/>
                <a:moveTo>
                  <a:pt x="2251710" y="1829752"/>
                </a:moveTo>
                <a:lnTo>
                  <a:pt x="2251710" y="1838324"/>
                </a:lnTo>
                <a:lnTo>
                  <a:pt x="2244090" y="1834515"/>
                </a:lnTo>
                <a:close/>
                <a:moveTo>
                  <a:pt x="2253614" y="1700212"/>
                </a:moveTo>
                <a:lnTo>
                  <a:pt x="2253614" y="1715452"/>
                </a:lnTo>
                <a:lnTo>
                  <a:pt x="2240279" y="1707832"/>
                </a:lnTo>
                <a:close/>
                <a:moveTo>
                  <a:pt x="2253615" y="1195388"/>
                </a:moveTo>
                <a:lnTo>
                  <a:pt x="2253615" y="1209676"/>
                </a:lnTo>
                <a:lnTo>
                  <a:pt x="2240280" y="1202056"/>
                </a:lnTo>
                <a:close/>
                <a:moveTo>
                  <a:pt x="2254567" y="1572577"/>
                </a:moveTo>
                <a:lnTo>
                  <a:pt x="2254567" y="1590674"/>
                </a:lnTo>
                <a:lnTo>
                  <a:pt x="2238375" y="1581149"/>
                </a:lnTo>
                <a:close/>
                <a:moveTo>
                  <a:pt x="2254568" y="1444942"/>
                </a:moveTo>
                <a:lnTo>
                  <a:pt x="2254568" y="1464944"/>
                </a:lnTo>
                <a:lnTo>
                  <a:pt x="2237423" y="1455419"/>
                </a:lnTo>
                <a:close/>
                <a:moveTo>
                  <a:pt x="2254568" y="1319213"/>
                </a:moveTo>
                <a:lnTo>
                  <a:pt x="2254568" y="1338263"/>
                </a:lnTo>
                <a:lnTo>
                  <a:pt x="2238376" y="1328738"/>
                </a:lnTo>
                <a:close/>
                <a:moveTo>
                  <a:pt x="2323148" y="1960245"/>
                </a:moveTo>
                <a:lnTo>
                  <a:pt x="2321243" y="1961198"/>
                </a:lnTo>
                <a:lnTo>
                  <a:pt x="2321243" y="1959293"/>
                </a:lnTo>
                <a:close/>
                <a:moveTo>
                  <a:pt x="2324101" y="949643"/>
                </a:moveTo>
                <a:lnTo>
                  <a:pt x="2321243" y="951548"/>
                </a:lnTo>
                <a:lnTo>
                  <a:pt x="2321243" y="947738"/>
                </a:lnTo>
                <a:close/>
                <a:moveTo>
                  <a:pt x="2325053" y="1834516"/>
                </a:moveTo>
                <a:lnTo>
                  <a:pt x="2320290" y="1837373"/>
                </a:lnTo>
                <a:lnTo>
                  <a:pt x="2320290" y="1830706"/>
                </a:lnTo>
                <a:close/>
                <a:moveTo>
                  <a:pt x="2326958" y="1076326"/>
                </a:moveTo>
                <a:lnTo>
                  <a:pt x="2319338" y="1080136"/>
                </a:lnTo>
                <a:lnTo>
                  <a:pt x="2319338" y="1072516"/>
                </a:lnTo>
                <a:close/>
                <a:moveTo>
                  <a:pt x="2328863" y="1707833"/>
                </a:moveTo>
                <a:lnTo>
                  <a:pt x="2318385" y="1713548"/>
                </a:lnTo>
                <a:lnTo>
                  <a:pt x="2318385" y="1702118"/>
                </a:lnTo>
                <a:close/>
                <a:moveTo>
                  <a:pt x="2328863" y="1202056"/>
                </a:moveTo>
                <a:lnTo>
                  <a:pt x="2318385" y="1207771"/>
                </a:lnTo>
                <a:lnTo>
                  <a:pt x="2318385" y="1196341"/>
                </a:lnTo>
                <a:close/>
                <a:moveTo>
                  <a:pt x="2330767" y="1581151"/>
                </a:moveTo>
                <a:lnTo>
                  <a:pt x="2317432" y="1588771"/>
                </a:lnTo>
                <a:lnTo>
                  <a:pt x="2317432" y="1573531"/>
                </a:lnTo>
                <a:close/>
                <a:moveTo>
                  <a:pt x="2330768" y="1328738"/>
                </a:moveTo>
                <a:lnTo>
                  <a:pt x="2317433" y="1336358"/>
                </a:lnTo>
                <a:lnTo>
                  <a:pt x="2317433" y="1321118"/>
                </a:lnTo>
                <a:close/>
                <a:moveTo>
                  <a:pt x="2331721" y="1455420"/>
                </a:moveTo>
                <a:lnTo>
                  <a:pt x="2317433" y="1463993"/>
                </a:lnTo>
                <a:lnTo>
                  <a:pt x="2317433" y="1446848"/>
                </a:lnTo>
                <a:close/>
                <a:moveTo>
                  <a:pt x="2359342" y="1895475"/>
                </a:moveTo>
                <a:lnTo>
                  <a:pt x="2359342" y="1899285"/>
                </a:lnTo>
                <a:lnTo>
                  <a:pt x="2356484" y="1897380"/>
                </a:lnTo>
                <a:close/>
                <a:moveTo>
                  <a:pt x="2359343" y="885826"/>
                </a:moveTo>
                <a:lnTo>
                  <a:pt x="2359343" y="887731"/>
                </a:lnTo>
                <a:lnTo>
                  <a:pt x="2357438" y="886778"/>
                </a:lnTo>
                <a:close/>
                <a:moveTo>
                  <a:pt x="2360294" y="1766888"/>
                </a:moveTo>
                <a:lnTo>
                  <a:pt x="2360294" y="1774508"/>
                </a:lnTo>
                <a:lnTo>
                  <a:pt x="2353627" y="1770698"/>
                </a:lnTo>
                <a:close/>
                <a:moveTo>
                  <a:pt x="2360296" y="1009651"/>
                </a:moveTo>
                <a:lnTo>
                  <a:pt x="2360296" y="1015366"/>
                </a:lnTo>
                <a:lnTo>
                  <a:pt x="2355533" y="1012508"/>
                </a:lnTo>
                <a:close/>
                <a:moveTo>
                  <a:pt x="2361248" y="1134428"/>
                </a:moveTo>
                <a:lnTo>
                  <a:pt x="2361248" y="1143953"/>
                </a:lnTo>
                <a:lnTo>
                  <a:pt x="2353628" y="1139191"/>
                </a:lnTo>
                <a:close/>
                <a:moveTo>
                  <a:pt x="2362201" y="1259206"/>
                </a:moveTo>
                <a:lnTo>
                  <a:pt x="2362201" y="1271588"/>
                </a:lnTo>
                <a:lnTo>
                  <a:pt x="2350771" y="1265873"/>
                </a:lnTo>
                <a:close/>
                <a:moveTo>
                  <a:pt x="2362201" y="1638300"/>
                </a:moveTo>
                <a:lnTo>
                  <a:pt x="2362201" y="1651635"/>
                </a:lnTo>
                <a:lnTo>
                  <a:pt x="2350771" y="1644968"/>
                </a:lnTo>
                <a:close/>
                <a:moveTo>
                  <a:pt x="2363152" y="1510666"/>
                </a:moveTo>
                <a:lnTo>
                  <a:pt x="2363152" y="1525906"/>
                </a:lnTo>
                <a:lnTo>
                  <a:pt x="2349817" y="1518286"/>
                </a:lnTo>
                <a:close/>
                <a:moveTo>
                  <a:pt x="2363153" y="1383983"/>
                </a:moveTo>
                <a:lnTo>
                  <a:pt x="2363153" y="1399223"/>
                </a:lnTo>
                <a:lnTo>
                  <a:pt x="2349818" y="1391603"/>
                </a:lnTo>
                <a:close/>
                <a:moveTo>
                  <a:pt x="2432685" y="1897381"/>
                </a:moveTo>
                <a:lnTo>
                  <a:pt x="2430780" y="1898333"/>
                </a:lnTo>
                <a:lnTo>
                  <a:pt x="2430780" y="1896428"/>
                </a:lnTo>
                <a:close/>
                <a:moveTo>
                  <a:pt x="2433638" y="1012507"/>
                </a:moveTo>
                <a:lnTo>
                  <a:pt x="2430780" y="1014413"/>
                </a:lnTo>
                <a:lnTo>
                  <a:pt x="2430780" y="1011555"/>
                </a:lnTo>
                <a:close/>
                <a:moveTo>
                  <a:pt x="2434590" y="1770699"/>
                </a:moveTo>
                <a:lnTo>
                  <a:pt x="2429827" y="1773556"/>
                </a:lnTo>
                <a:lnTo>
                  <a:pt x="2429827" y="1767841"/>
                </a:lnTo>
                <a:close/>
                <a:moveTo>
                  <a:pt x="2434591" y="1139191"/>
                </a:moveTo>
                <a:lnTo>
                  <a:pt x="2429828" y="1142048"/>
                </a:lnTo>
                <a:lnTo>
                  <a:pt x="2429828" y="1136333"/>
                </a:lnTo>
                <a:close/>
                <a:moveTo>
                  <a:pt x="2437447" y="1644968"/>
                </a:moveTo>
                <a:lnTo>
                  <a:pt x="2428875" y="1649731"/>
                </a:lnTo>
                <a:lnTo>
                  <a:pt x="2428875" y="1639253"/>
                </a:lnTo>
                <a:close/>
                <a:moveTo>
                  <a:pt x="2437448" y="1265873"/>
                </a:moveTo>
                <a:lnTo>
                  <a:pt x="2428876" y="1270636"/>
                </a:lnTo>
                <a:lnTo>
                  <a:pt x="2428876" y="1260158"/>
                </a:lnTo>
                <a:close/>
                <a:moveTo>
                  <a:pt x="2438401" y="1391603"/>
                </a:moveTo>
                <a:lnTo>
                  <a:pt x="2427923" y="1398271"/>
                </a:lnTo>
                <a:lnTo>
                  <a:pt x="2427923" y="1385888"/>
                </a:lnTo>
                <a:close/>
                <a:moveTo>
                  <a:pt x="2438401" y="1518285"/>
                </a:moveTo>
                <a:lnTo>
                  <a:pt x="2427923" y="1524000"/>
                </a:lnTo>
                <a:lnTo>
                  <a:pt x="2427923" y="1512570"/>
                </a:lnTo>
                <a:close/>
                <a:moveTo>
                  <a:pt x="2467929" y="949643"/>
                </a:moveTo>
                <a:lnTo>
                  <a:pt x="2467929" y="950595"/>
                </a:lnTo>
                <a:lnTo>
                  <a:pt x="2466976" y="949643"/>
                </a:lnTo>
                <a:close/>
                <a:moveTo>
                  <a:pt x="2468881" y="1074420"/>
                </a:moveTo>
                <a:lnTo>
                  <a:pt x="2468881" y="1078230"/>
                </a:lnTo>
                <a:lnTo>
                  <a:pt x="2466023" y="1076325"/>
                </a:lnTo>
                <a:close/>
                <a:moveTo>
                  <a:pt x="2468881" y="1832611"/>
                </a:moveTo>
                <a:lnTo>
                  <a:pt x="2468881" y="1835469"/>
                </a:lnTo>
                <a:lnTo>
                  <a:pt x="2466023" y="1834516"/>
                </a:lnTo>
                <a:close/>
                <a:moveTo>
                  <a:pt x="2469833" y="1199198"/>
                </a:moveTo>
                <a:lnTo>
                  <a:pt x="2469833" y="1205865"/>
                </a:lnTo>
                <a:lnTo>
                  <a:pt x="2464118" y="1202056"/>
                </a:lnTo>
                <a:close/>
                <a:moveTo>
                  <a:pt x="2469833" y="1704023"/>
                </a:moveTo>
                <a:lnTo>
                  <a:pt x="2469833" y="1711643"/>
                </a:lnTo>
                <a:lnTo>
                  <a:pt x="2464118" y="1707833"/>
                </a:lnTo>
                <a:close/>
                <a:moveTo>
                  <a:pt x="2470784" y="1576388"/>
                </a:moveTo>
                <a:lnTo>
                  <a:pt x="2470784" y="1586866"/>
                </a:lnTo>
                <a:lnTo>
                  <a:pt x="2462212" y="1581151"/>
                </a:lnTo>
                <a:close/>
                <a:moveTo>
                  <a:pt x="2470785" y="1323975"/>
                </a:moveTo>
                <a:lnTo>
                  <a:pt x="2470785" y="1333500"/>
                </a:lnTo>
                <a:lnTo>
                  <a:pt x="2462213" y="1328738"/>
                </a:lnTo>
                <a:close/>
                <a:moveTo>
                  <a:pt x="2470785" y="1449706"/>
                </a:moveTo>
                <a:lnTo>
                  <a:pt x="2470785" y="1460183"/>
                </a:lnTo>
                <a:lnTo>
                  <a:pt x="2461260" y="1455421"/>
                </a:lnTo>
                <a:close/>
                <a:moveTo>
                  <a:pt x="2541270" y="1834516"/>
                </a:moveTo>
                <a:lnTo>
                  <a:pt x="2540318" y="1834516"/>
                </a:lnTo>
                <a:lnTo>
                  <a:pt x="2540318" y="1833563"/>
                </a:lnTo>
                <a:close/>
                <a:moveTo>
                  <a:pt x="2542223" y="1076325"/>
                </a:moveTo>
                <a:lnTo>
                  <a:pt x="2540318" y="1077278"/>
                </a:lnTo>
                <a:lnTo>
                  <a:pt x="2540318" y="1075373"/>
                </a:lnTo>
                <a:close/>
                <a:moveTo>
                  <a:pt x="2543176" y="1202055"/>
                </a:moveTo>
                <a:lnTo>
                  <a:pt x="2539366" y="1204913"/>
                </a:lnTo>
                <a:lnTo>
                  <a:pt x="2539366" y="1200150"/>
                </a:lnTo>
                <a:close/>
                <a:moveTo>
                  <a:pt x="2544129" y="1707833"/>
                </a:moveTo>
                <a:lnTo>
                  <a:pt x="2539366" y="1709738"/>
                </a:lnTo>
                <a:lnTo>
                  <a:pt x="2539366" y="1704975"/>
                </a:lnTo>
                <a:close/>
                <a:moveTo>
                  <a:pt x="2545080" y="1581151"/>
                </a:moveTo>
                <a:lnTo>
                  <a:pt x="2538412" y="1584961"/>
                </a:lnTo>
                <a:lnTo>
                  <a:pt x="2538412" y="1577341"/>
                </a:lnTo>
                <a:close/>
                <a:moveTo>
                  <a:pt x="2545081" y="1328738"/>
                </a:moveTo>
                <a:lnTo>
                  <a:pt x="2538413" y="1332548"/>
                </a:lnTo>
                <a:lnTo>
                  <a:pt x="2538413" y="1324928"/>
                </a:lnTo>
                <a:close/>
                <a:moveTo>
                  <a:pt x="2546033" y="1455421"/>
                </a:moveTo>
                <a:lnTo>
                  <a:pt x="2538413" y="1459231"/>
                </a:lnTo>
                <a:lnTo>
                  <a:pt x="2538413" y="1450658"/>
                </a:lnTo>
                <a:close/>
                <a:moveTo>
                  <a:pt x="2577466" y="1769745"/>
                </a:moveTo>
                <a:lnTo>
                  <a:pt x="2577466" y="1771650"/>
                </a:lnTo>
                <a:lnTo>
                  <a:pt x="2576513" y="1770698"/>
                </a:lnTo>
                <a:close/>
                <a:moveTo>
                  <a:pt x="2578418" y="1138238"/>
                </a:moveTo>
                <a:lnTo>
                  <a:pt x="2578418" y="1140143"/>
                </a:lnTo>
                <a:lnTo>
                  <a:pt x="2575560" y="1139190"/>
                </a:lnTo>
                <a:close/>
                <a:moveTo>
                  <a:pt x="2578418" y="1642111"/>
                </a:moveTo>
                <a:lnTo>
                  <a:pt x="2578418" y="1646874"/>
                </a:lnTo>
                <a:lnTo>
                  <a:pt x="2574608" y="1644969"/>
                </a:lnTo>
                <a:close/>
                <a:moveTo>
                  <a:pt x="2578418" y="1263016"/>
                </a:moveTo>
                <a:lnTo>
                  <a:pt x="2578418" y="1267779"/>
                </a:lnTo>
                <a:lnTo>
                  <a:pt x="2574608" y="1265874"/>
                </a:lnTo>
                <a:close/>
                <a:moveTo>
                  <a:pt x="2579369" y="1514475"/>
                </a:moveTo>
                <a:lnTo>
                  <a:pt x="2579369" y="1522095"/>
                </a:lnTo>
                <a:lnTo>
                  <a:pt x="2572702" y="1518285"/>
                </a:lnTo>
                <a:close/>
                <a:moveTo>
                  <a:pt x="2579370" y="1387793"/>
                </a:moveTo>
                <a:lnTo>
                  <a:pt x="2579370" y="1395413"/>
                </a:lnTo>
                <a:lnTo>
                  <a:pt x="2572703" y="1391603"/>
                </a:lnTo>
                <a:close/>
                <a:moveTo>
                  <a:pt x="2651760" y="1644968"/>
                </a:moveTo>
                <a:lnTo>
                  <a:pt x="2649855" y="1645921"/>
                </a:lnTo>
                <a:lnTo>
                  <a:pt x="2649855" y="1643063"/>
                </a:lnTo>
                <a:close/>
                <a:moveTo>
                  <a:pt x="2651761" y="1265873"/>
                </a:moveTo>
                <a:lnTo>
                  <a:pt x="2649856" y="1266825"/>
                </a:lnTo>
                <a:lnTo>
                  <a:pt x="2649856" y="1263968"/>
                </a:lnTo>
                <a:close/>
                <a:moveTo>
                  <a:pt x="2652713" y="1391603"/>
                </a:moveTo>
                <a:lnTo>
                  <a:pt x="2648903" y="1394461"/>
                </a:lnTo>
                <a:lnTo>
                  <a:pt x="2648903" y="1389698"/>
                </a:lnTo>
                <a:close/>
                <a:moveTo>
                  <a:pt x="2652713" y="1518286"/>
                </a:moveTo>
                <a:lnTo>
                  <a:pt x="2648903" y="1520191"/>
                </a:lnTo>
                <a:lnTo>
                  <a:pt x="2648903" y="1516381"/>
                </a:lnTo>
                <a:close/>
                <a:moveTo>
                  <a:pt x="2687003" y="1327786"/>
                </a:moveTo>
                <a:lnTo>
                  <a:pt x="2687003" y="1329691"/>
                </a:lnTo>
                <a:lnTo>
                  <a:pt x="2685098" y="1328738"/>
                </a:lnTo>
                <a:close/>
                <a:moveTo>
                  <a:pt x="2687004" y="1706881"/>
                </a:moveTo>
                <a:lnTo>
                  <a:pt x="2687004" y="1707833"/>
                </a:lnTo>
                <a:lnTo>
                  <a:pt x="2686051" y="1707833"/>
                </a:lnTo>
                <a:close/>
                <a:moveTo>
                  <a:pt x="2687004" y="1202056"/>
                </a:moveTo>
                <a:lnTo>
                  <a:pt x="2687004" y="1203008"/>
                </a:lnTo>
                <a:lnTo>
                  <a:pt x="2686051" y="1202056"/>
                </a:lnTo>
                <a:close/>
                <a:moveTo>
                  <a:pt x="2687956" y="1580198"/>
                </a:moveTo>
                <a:lnTo>
                  <a:pt x="2687956" y="1583056"/>
                </a:lnTo>
                <a:lnTo>
                  <a:pt x="2685098" y="1581150"/>
                </a:lnTo>
                <a:close/>
                <a:moveTo>
                  <a:pt x="2687956" y="1453516"/>
                </a:moveTo>
                <a:lnTo>
                  <a:pt x="2687956" y="1456374"/>
                </a:lnTo>
                <a:lnTo>
                  <a:pt x="2685098" y="1455421"/>
                </a:lnTo>
                <a:close/>
                <a:moveTo>
                  <a:pt x="2760345" y="1581150"/>
                </a:moveTo>
                <a:lnTo>
                  <a:pt x="2759393" y="1582103"/>
                </a:lnTo>
                <a:lnTo>
                  <a:pt x="2759393" y="1581150"/>
                </a:lnTo>
                <a:close/>
                <a:moveTo>
                  <a:pt x="2760345" y="1455420"/>
                </a:moveTo>
                <a:lnTo>
                  <a:pt x="2759393" y="1455420"/>
                </a:lnTo>
                <a:lnTo>
                  <a:pt x="2759393" y="1454468"/>
                </a:lnTo>
                <a:close/>
                <a:moveTo>
                  <a:pt x="2796541" y="1391603"/>
                </a:moveTo>
                <a:lnTo>
                  <a:pt x="2796541" y="1392556"/>
                </a:lnTo>
                <a:lnTo>
                  <a:pt x="2795588" y="1391603"/>
                </a:lnTo>
                <a:close/>
              </a:path>
            </a:pathLst>
          </a:custGeom>
          <a:gradFill flip="none" rotWithShape="1">
            <a:gsLst>
              <a:gs pos="0">
                <a:schemeClr val="bg2">
                  <a:alpha val="0"/>
                </a:schemeClr>
              </a:gs>
              <a:gs pos="100000">
                <a:schemeClr val="bg2">
                  <a:alpha val="8000"/>
                </a:schemeClr>
              </a:gs>
            </a:gsLst>
            <a:lin ang="10800000" scaled="1"/>
            <a:tileRect/>
          </a:gradFill>
          <a:ln w="9525" cap="flat">
            <a:noFill/>
            <a:prstDash val="solid"/>
            <a:miter/>
          </a:ln>
        </p:spPr>
        <p:txBody>
          <a:bodyPr rtlCol="0" anchor="ctr"/>
          <a:lstStyle/>
          <a:p>
            <a:endParaRPr lang="en-US" dirty="0"/>
          </a:p>
        </p:txBody>
      </p:sp>
      <p:sp>
        <p:nvSpPr>
          <p:cNvPr id="1656" name="Freeform: Shape 1655">
            <a:extLst>
              <a:ext uri="{FF2B5EF4-FFF2-40B4-BE49-F238E27FC236}">
                <a16:creationId xmlns:a16="http://schemas.microsoft.com/office/drawing/2014/main" id="{1E24A4CD-16E0-4488-9131-308FDBA33F26}"/>
              </a:ext>
            </a:extLst>
          </p:cNvPr>
          <p:cNvSpPr/>
          <p:nvPr/>
        </p:nvSpPr>
        <p:spPr>
          <a:xfrm rot="16200000">
            <a:off x="-279766" y="2593010"/>
            <a:ext cx="4489925" cy="3963856"/>
          </a:xfrm>
          <a:custGeom>
            <a:avLst/>
            <a:gdLst>
              <a:gd name="connsiteX0" fmla="*/ 26671 w 2796541"/>
              <a:gd name="connsiteY0" fmla="*/ 1905 h 2468880"/>
              <a:gd name="connsiteX1" fmla="*/ 22860 w 2796541"/>
              <a:gd name="connsiteY1" fmla="*/ 4763 h 2468880"/>
              <a:gd name="connsiteX2" fmla="*/ 22860 w 2796541"/>
              <a:gd name="connsiteY2" fmla="*/ 0 h 2468880"/>
              <a:gd name="connsiteX3" fmla="*/ 30481 w 2796541"/>
              <a:gd name="connsiteY3" fmla="*/ 2402206 h 2468880"/>
              <a:gd name="connsiteX4" fmla="*/ 20956 w 2796541"/>
              <a:gd name="connsiteY4" fmla="*/ 2407921 h 2468880"/>
              <a:gd name="connsiteX5" fmla="*/ 20956 w 2796541"/>
              <a:gd name="connsiteY5" fmla="*/ 2397443 h 2468880"/>
              <a:gd name="connsiteX6" fmla="*/ 32385 w 2796541"/>
              <a:gd name="connsiteY6" fmla="*/ 128588 h 2468880"/>
              <a:gd name="connsiteX7" fmla="*/ 20955 w 2796541"/>
              <a:gd name="connsiteY7" fmla="*/ 135256 h 2468880"/>
              <a:gd name="connsiteX8" fmla="*/ 20955 w 2796541"/>
              <a:gd name="connsiteY8" fmla="*/ 121921 h 2468880"/>
              <a:gd name="connsiteX9" fmla="*/ 37148 w 2796541"/>
              <a:gd name="connsiteY9" fmla="*/ 2276475 h 2468880"/>
              <a:gd name="connsiteX10" fmla="*/ 18098 w 2796541"/>
              <a:gd name="connsiteY10" fmla="*/ 2287905 h 2468880"/>
              <a:gd name="connsiteX11" fmla="*/ 18098 w 2796541"/>
              <a:gd name="connsiteY11" fmla="*/ 2265045 h 2468880"/>
              <a:gd name="connsiteX12" fmla="*/ 40004 w 2796541"/>
              <a:gd name="connsiteY12" fmla="*/ 255270 h 2468880"/>
              <a:gd name="connsiteX13" fmla="*/ 17144 w 2796541"/>
              <a:gd name="connsiteY13" fmla="*/ 268605 h 2468880"/>
              <a:gd name="connsiteX14" fmla="*/ 17144 w 2796541"/>
              <a:gd name="connsiteY14" fmla="*/ 241935 h 2468880"/>
              <a:gd name="connsiteX15" fmla="*/ 45720 w 2796541"/>
              <a:gd name="connsiteY15" fmla="*/ 2149793 h 2468880"/>
              <a:gd name="connsiteX16" fmla="*/ 13335 w 2796541"/>
              <a:gd name="connsiteY16" fmla="*/ 2168843 h 2468880"/>
              <a:gd name="connsiteX17" fmla="*/ 13335 w 2796541"/>
              <a:gd name="connsiteY17" fmla="*/ 2131695 h 2468880"/>
              <a:gd name="connsiteX18" fmla="*/ 45720 w 2796541"/>
              <a:gd name="connsiteY18" fmla="*/ 381001 h 2468880"/>
              <a:gd name="connsiteX19" fmla="*/ 13335 w 2796541"/>
              <a:gd name="connsiteY19" fmla="*/ 400051 h 2468880"/>
              <a:gd name="connsiteX20" fmla="*/ 13335 w 2796541"/>
              <a:gd name="connsiteY20" fmla="*/ 362903 h 2468880"/>
              <a:gd name="connsiteX21" fmla="*/ 52388 w 2796541"/>
              <a:gd name="connsiteY21" fmla="*/ 2023111 h 2468880"/>
              <a:gd name="connsiteX22" fmla="*/ 10478 w 2796541"/>
              <a:gd name="connsiteY22" fmla="*/ 2047875 h 2468880"/>
              <a:gd name="connsiteX23" fmla="*/ 10478 w 2796541"/>
              <a:gd name="connsiteY23" fmla="*/ 1999298 h 2468880"/>
              <a:gd name="connsiteX24" fmla="*/ 53341 w 2796541"/>
              <a:gd name="connsiteY24" fmla="*/ 507683 h 2468880"/>
              <a:gd name="connsiteX25" fmla="*/ 9525 w 2796541"/>
              <a:gd name="connsiteY25" fmla="*/ 533400 h 2468880"/>
              <a:gd name="connsiteX26" fmla="*/ 9525 w 2796541"/>
              <a:gd name="connsiteY26" fmla="*/ 481965 h 2468880"/>
              <a:gd name="connsiteX27" fmla="*/ 59056 w 2796541"/>
              <a:gd name="connsiteY27" fmla="*/ 633413 h 2468880"/>
              <a:gd name="connsiteX28" fmla="*/ 6668 w 2796541"/>
              <a:gd name="connsiteY28" fmla="*/ 663893 h 2468880"/>
              <a:gd name="connsiteX29" fmla="*/ 6668 w 2796541"/>
              <a:gd name="connsiteY29" fmla="*/ 603886 h 2468880"/>
              <a:gd name="connsiteX30" fmla="*/ 60008 w 2796541"/>
              <a:gd name="connsiteY30" fmla="*/ 1897381 h 2468880"/>
              <a:gd name="connsiteX31" fmla="*/ 6668 w 2796541"/>
              <a:gd name="connsiteY31" fmla="*/ 1928813 h 2468880"/>
              <a:gd name="connsiteX32" fmla="*/ 6668 w 2796541"/>
              <a:gd name="connsiteY32" fmla="*/ 1865948 h 2468880"/>
              <a:gd name="connsiteX33" fmla="*/ 62865 w 2796541"/>
              <a:gd name="connsiteY33" fmla="*/ 60960 h 2468880"/>
              <a:gd name="connsiteX34" fmla="*/ 62865 w 2796541"/>
              <a:gd name="connsiteY34" fmla="*/ 69532 h 2468880"/>
              <a:gd name="connsiteX35" fmla="*/ 56198 w 2796541"/>
              <a:gd name="connsiteY35" fmla="*/ 65723 h 2468880"/>
              <a:gd name="connsiteX36" fmla="*/ 62866 w 2796541"/>
              <a:gd name="connsiteY36" fmla="*/ 2463165 h 2468880"/>
              <a:gd name="connsiteX37" fmla="*/ 62866 w 2796541"/>
              <a:gd name="connsiteY37" fmla="*/ 2468880 h 2468880"/>
              <a:gd name="connsiteX38" fmla="*/ 58103 w 2796541"/>
              <a:gd name="connsiteY38" fmla="*/ 2466022 h 2468880"/>
              <a:gd name="connsiteX39" fmla="*/ 64771 w 2796541"/>
              <a:gd name="connsiteY39" fmla="*/ 760095 h 2468880"/>
              <a:gd name="connsiteX40" fmla="*/ 4763 w 2796541"/>
              <a:gd name="connsiteY40" fmla="*/ 795338 h 2468880"/>
              <a:gd name="connsiteX41" fmla="*/ 4763 w 2796541"/>
              <a:gd name="connsiteY41" fmla="*/ 724853 h 2468880"/>
              <a:gd name="connsiteX42" fmla="*/ 65722 w 2796541"/>
              <a:gd name="connsiteY42" fmla="*/ 182881 h 2468880"/>
              <a:gd name="connsiteX43" fmla="*/ 65722 w 2796541"/>
              <a:gd name="connsiteY43" fmla="*/ 200978 h 2468880"/>
              <a:gd name="connsiteX44" fmla="*/ 50482 w 2796541"/>
              <a:gd name="connsiteY44" fmla="*/ 191453 h 2468880"/>
              <a:gd name="connsiteX45" fmla="*/ 65724 w 2796541"/>
              <a:gd name="connsiteY45" fmla="*/ 2331719 h 2468880"/>
              <a:gd name="connsiteX46" fmla="*/ 65724 w 2796541"/>
              <a:gd name="connsiteY46" fmla="*/ 2347911 h 2468880"/>
              <a:gd name="connsiteX47" fmla="*/ 51436 w 2796541"/>
              <a:gd name="connsiteY47" fmla="*/ 2339339 h 2468880"/>
              <a:gd name="connsiteX48" fmla="*/ 65724 w 2796541"/>
              <a:gd name="connsiteY48" fmla="*/ 1770698 h 2468880"/>
              <a:gd name="connsiteX49" fmla="*/ 3811 w 2796541"/>
              <a:gd name="connsiteY49" fmla="*/ 1806893 h 2468880"/>
              <a:gd name="connsiteX50" fmla="*/ 3811 w 2796541"/>
              <a:gd name="connsiteY50" fmla="*/ 1734503 h 2468880"/>
              <a:gd name="connsiteX51" fmla="*/ 67628 w 2796541"/>
              <a:gd name="connsiteY51" fmla="*/ 886778 h 2468880"/>
              <a:gd name="connsiteX52" fmla="*/ 2858 w 2796541"/>
              <a:gd name="connsiteY52" fmla="*/ 923926 h 2468880"/>
              <a:gd name="connsiteX53" fmla="*/ 2858 w 2796541"/>
              <a:gd name="connsiteY53" fmla="*/ 848678 h 2468880"/>
              <a:gd name="connsiteX54" fmla="*/ 69532 w 2796541"/>
              <a:gd name="connsiteY54" fmla="*/ 302896 h 2468880"/>
              <a:gd name="connsiteX55" fmla="*/ 69532 w 2796541"/>
              <a:gd name="connsiteY55" fmla="*/ 333376 h 2468880"/>
              <a:gd name="connsiteX56" fmla="*/ 42862 w 2796541"/>
              <a:gd name="connsiteY56" fmla="*/ 318136 h 2468880"/>
              <a:gd name="connsiteX57" fmla="*/ 69533 w 2796541"/>
              <a:gd name="connsiteY57" fmla="*/ 2197418 h 2468880"/>
              <a:gd name="connsiteX58" fmla="*/ 69533 w 2796541"/>
              <a:gd name="connsiteY58" fmla="*/ 2228850 h 2468880"/>
              <a:gd name="connsiteX59" fmla="*/ 42863 w 2796541"/>
              <a:gd name="connsiteY59" fmla="*/ 2212658 h 2468880"/>
              <a:gd name="connsiteX60" fmla="*/ 71438 w 2796541"/>
              <a:gd name="connsiteY60" fmla="*/ 1644969 h 2468880"/>
              <a:gd name="connsiteX61" fmla="*/ 953 w 2796541"/>
              <a:gd name="connsiteY61" fmla="*/ 1684974 h 2468880"/>
              <a:gd name="connsiteX62" fmla="*/ 953 w 2796541"/>
              <a:gd name="connsiteY62" fmla="*/ 1604011 h 2468880"/>
              <a:gd name="connsiteX63" fmla="*/ 71438 w 2796541"/>
              <a:gd name="connsiteY63" fmla="*/ 1012508 h 2468880"/>
              <a:gd name="connsiteX64" fmla="*/ 953 w 2796541"/>
              <a:gd name="connsiteY64" fmla="*/ 1053466 h 2468880"/>
              <a:gd name="connsiteX65" fmla="*/ 953 w 2796541"/>
              <a:gd name="connsiteY65" fmla="*/ 972503 h 2468880"/>
              <a:gd name="connsiteX66" fmla="*/ 73343 w 2796541"/>
              <a:gd name="connsiteY66" fmla="*/ 2065019 h 2468880"/>
              <a:gd name="connsiteX67" fmla="*/ 73343 w 2796541"/>
              <a:gd name="connsiteY67" fmla="*/ 2107882 h 2468880"/>
              <a:gd name="connsiteX68" fmla="*/ 36195 w 2796541"/>
              <a:gd name="connsiteY68" fmla="*/ 2086927 h 2468880"/>
              <a:gd name="connsiteX69" fmla="*/ 73343 w 2796541"/>
              <a:gd name="connsiteY69" fmla="*/ 422909 h 2468880"/>
              <a:gd name="connsiteX70" fmla="*/ 73343 w 2796541"/>
              <a:gd name="connsiteY70" fmla="*/ 465772 h 2468880"/>
              <a:gd name="connsiteX71" fmla="*/ 36195 w 2796541"/>
              <a:gd name="connsiteY71" fmla="*/ 444816 h 2468880"/>
              <a:gd name="connsiteX72" fmla="*/ 73344 w 2796541"/>
              <a:gd name="connsiteY72" fmla="*/ 1139189 h 2468880"/>
              <a:gd name="connsiteX73" fmla="*/ 0 w 2796541"/>
              <a:gd name="connsiteY73" fmla="*/ 1181099 h 2468880"/>
              <a:gd name="connsiteX74" fmla="*/ 0 w 2796541"/>
              <a:gd name="connsiteY74" fmla="*/ 1097279 h 2468880"/>
              <a:gd name="connsiteX75" fmla="*/ 73344 w 2796541"/>
              <a:gd name="connsiteY75" fmla="*/ 1518286 h 2468880"/>
              <a:gd name="connsiteX76" fmla="*/ 1 w 2796541"/>
              <a:gd name="connsiteY76" fmla="*/ 1560195 h 2468880"/>
              <a:gd name="connsiteX77" fmla="*/ 1 w 2796541"/>
              <a:gd name="connsiteY77" fmla="*/ 1475423 h 2468880"/>
              <a:gd name="connsiteX78" fmla="*/ 73344 w 2796541"/>
              <a:gd name="connsiteY78" fmla="*/ 1391603 h 2468880"/>
              <a:gd name="connsiteX79" fmla="*/ 1 w 2796541"/>
              <a:gd name="connsiteY79" fmla="*/ 1434465 h 2468880"/>
              <a:gd name="connsiteX80" fmla="*/ 1 w 2796541"/>
              <a:gd name="connsiteY80" fmla="*/ 1349693 h 2468880"/>
              <a:gd name="connsiteX81" fmla="*/ 73344 w 2796541"/>
              <a:gd name="connsiteY81" fmla="*/ 1265874 h 2468880"/>
              <a:gd name="connsiteX82" fmla="*/ 1 w 2796541"/>
              <a:gd name="connsiteY82" fmla="*/ 1307783 h 2468880"/>
              <a:gd name="connsiteX83" fmla="*/ 1 w 2796541"/>
              <a:gd name="connsiteY83" fmla="*/ 1223011 h 2468880"/>
              <a:gd name="connsiteX84" fmla="*/ 77153 w 2796541"/>
              <a:gd name="connsiteY84" fmla="*/ 542925 h 2468880"/>
              <a:gd name="connsiteX85" fmla="*/ 77153 w 2796541"/>
              <a:gd name="connsiteY85" fmla="*/ 598170 h 2468880"/>
              <a:gd name="connsiteX86" fmla="*/ 29528 w 2796541"/>
              <a:gd name="connsiteY86" fmla="*/ 570548 h 2468880"/>
              <a:gd name="connsiteX87" fmla="*/ 77153 w 2796541"/>
              <a:gd name="connsiteY87" fmla="*/ 1931670 h 2468880"/>
              <a:gd name="connsiteX88" fmla="*/ 77153 w 2796541"/>
              <a:gd name="connsiteY88" fmla="*/ 1988820 h 2468880"/>
              <a:gd name="connsiteX89" fmla="*/ 27623 w 2796541"/>
              <a:gd name="connsiteY89" fmla="*/ 1960245 h 2468880"/>
              <a:gd name="connsiteX90" fmla="*/ 79058 w 2796541"/>
              <a:gd name="connsiteY90" fmla="*/ 665798 h 2468880"/>
              <a:gd name="connsiteX91" fmla="*/ 79058 w 2796541"/>
              <a:gd name="connsiteY91" fmla="*/ 728663 h 2468880"/>
              <a:gd name="connsiteX92" fmla="*/ 24765 w 2796541"/>
              <a:gd name="connsiteY92" fmla="*/ 697230 h 2468880"/>
              <a:gd name="connsiteX93" fmla="*/ 80011 w 2796541"/>
              <a:gd name="connsiteY93" fmla="*/ 1801177 h 2468880"/>
              <a:gd name="connsiteX94" fmla="*/ 80011 w 2796541"/>
              <a:gd name="connsiteY94" fmla="*/ 1866899 h 2468880"/>
              <a:gd name="connsiteX95" fmla="*/ 22860 w 2796541"/>
              <a:gd name="connsiteY95" fmla="*/ 1834515 h 2468880"/>
              <a:gd name="connsiteX96" fmla="*/ 81916 w 2796541"/>
              <a:gd name="connsiteY96" fmla="*/ 787718 h 2468880"/>
              <a:gd name="connsiteX97" fmla="*/ 81916 w 2796541"/>
              <a:gd name="connsiteY97" fmla="*/ 859156 h 2468880"/>
              <a:gd name="connsiteX98" fmla="*/ 19051 w 2796541"/>
              <a:gd name="connsiteY98" fmla="*/ 822961 h 2468880"/>
              <a:gd name="connsiteX99" fmla="*/ 82868 w 2796541"/>
              <a:gd name="connsiteY99" fmla="*/ 1669733 h 2468880"/>
              <a:gd name="connsiteX100" fmla="*/ 82868 w 2796541"/>
              <a:gd name="connsiteY100" fmla="*/ 1745933 h 2468880"/>
              <a:gd name="connsiteX101" fmla="*/ 17145 w 2796541"/>
              <a:gd name="connsiteY101" fmla="*/ 1707833 h 2468880"/>
              <a:gd name="connsiteX102" fmla="*/ 82868 w 2796541"/>
              <a:gd name="connsiteY102" fmla="*/ 910591 h 2468880"/>
              <a:gd name="connsiteX103" fmla="*/ 82868 w 2796541"/>
              <a:gd name="connsiteY103" fmla="*/ 988696 h 2468880"/>
              <a:gd name="connsiteX104" fmla="*/ 16193 w 2796541"/>
              <a:gd name="connsiteY104" fmla="*/ 949643 h 2468880"/>
              <a:gd name="connsiteX105" fmla="*/ 84773 w 2796541"/>
              <a:gd name="connsiteY105" fmla="*/ 1540192 h 2468880"/>
              <a:gd name="connsiteX106" fmla="*/ 84773 w 2796541"/>
              <a:gd name="connsiteY106" fmla="*/ 1622107 h 2468880"/>
              <a:gd name="connsiteX107" fmla="*/ 13334 w 2796541"/>
              <a:gd name="connsiteY107" fmla="*/ 1581149 h 2468880"/>
              <a:gd name="connsiteX108" fmla="*/ 84773 w 2796541"/>
              <a:gd name="connsiteY108" fmla="*/ 1035367 h 2468880"/>
              <a:gd name="connsiteX109" fmla="*/ 84773 w 2796541"/>
              <a:gd name="connsiteY109" fmla="*/ 1117282 h 2468880"/>
              <a:gd name="connsiteX110" fmla="*/ 13334 w 2796541"/>
              <a:gd name="connsiteY110" fmla="*/ 1076325 h 2468880"/>
              <a:gd name="connsiteX111" fmla="*/ 85726 w 2796541"/>
              <a:gd name="connsiteY111" fmla="*/ 1412558 h 2468880"/>
              <a:gd name="connsiteX112" fmla="*/ 85726 w 2796541"/>
              <a:gd name="connsiteY112" fmla="*/ 1497331 h 2468880"/>
              <a:gd name="connsiteX113" fmla="*/ 12383 w 2796541"/>
              <a:gd name="connsiteY113" fmla="*/ 1455421 h 2468880"/>
              <a:gd name="connsiteX114" fmla="*/ 85726 w 2796541"/>
              <a:gd name="connsiteY114" fmla="*/ 1286828 h 2468880"/>
              <a:gd name="connsiteX115" fmla="*/ 85726 w 2796541"/>
              <a:gd name="connsiteY115" fmla="*/ 1370648 h 2468880"/>
              <a:gd name="connsiteX116" fmla="*/ 12383 w 2796541"/>
              <a:gd name="connsiteY116" fmla="*/ 1328738 h 2468880"/>
              <a:gd name="connsiteX117" fmla="*/ 85726 w 2796541"/>
              <a:gd name="connsiteY117" fmla="*/ 1160145 h 2468880"/>
              <a:gd name="connsiteX118" fmla="*/ 85726 w 2796541"/>
              <a:gd name="connsiteY118" fmla="*/ 1244918 h 2468880"/>
              <a:gd name="connsiteX119" fmla="*/ 12383 w 2796541"/>
              <a:gd name="connsiteY119" fmla="*/ 1202055 h 2468880"/>
              <a:gd name="connsiteX120" fmla="*/ 137161 w 2796541"/>
              <a:gd name="connsiteY120" fmla="*/ 2466023 h 2468880"/>
              <a:gd name="connsiteX121" fmla="*/ 132398 w 2796541"/>
              <a:gd name="connsiteY121" fmla="*/ 2467929 h 2468880"/>
              <a:gd name="connsiteX122" fmla="*/ 132398 w 2796541"/>
              <a:gd name="connsiteY122" fmla="*/ 2463166 h 2468880"/>
              <a:gd name="connsiteX123" fmla="*/ 138112 w 2796541"/>
              <a:gd name="connsiteY123" fmla="*/ 65723 h 2468880"/>
              <a:gd name="connsiteX124" fmla="*/ 131445 w 2796541"/>
              <a:gd name="connsiteY124" fmla="*/ 68581 h 2468880"/>
              <a:gd name="connsiteX125" fmla="*/ 131445 w 2796541"/>
              <a:gd name="connsiteY125" fmla="*/ 61913 h 2468880"/>
              <a:gd name="connsiteX126" fmla="*/ 142876 w 2796541"/>
              <a:gd name="connsiteY126" fmla="*/ 2339340 h 2468880"/>
              <a:gd name="connsiteX127" fmla="*/ 129541 w 2796541"/>
              <a:gd name="connsiteY127" fmla="*/ 2346960 h 2468880"/>
              <a:gd name="connsiteX128" fmla="*/ 129541 w 2796541"/>
              <a:gd name="connsiteY128" fmla="*/ 2331720 h 2468880"/>
              <a:gd name="connsiteX129" fmla="*/ 143827 w 2796541"/>
              <a:gd name="connsiteY129" fmla="*/ 191453 h 2468880"/>
              <a:gd name="connsiteX130" fmla="*/ 128587 w 2796541"/>
              <a:gd name="connsiteY130" fmla="*/ 200026 h 2468880"/>
              <a:gd name="connsiteX131" fmla="*/ 128587 w 2796541"/>
              <a:gd name="connsiteY131" fmla="*/ 182881 h 2468880"/>
              <a:gd name="connsiteX132" fmla="*/ 151448 w 2796541"/>
              <a:gd name="connsiteY132" fmla="*/ 318135 h 2468880"/>
              <a:gd name="connsiteX133" fmla="*/ 124778 w 2796541"/>
              <a:gd name="connsiteY133" fmla="*/ 333375 h 2468880"/>
              <a:gd name="connsiteX134" fmla="*/ 124778 w 2796541"/>
              <a:gd name="connsiteY134" fmla="*/ 302895 h 2468880"/>
              <a:gd name="connsiteX135" fmla="*/ 151448 w 2796541"/>
              <a:gd name="connsiteY135" fmla="*/ 2212658 h 2468880"/>
              <a:gd name="connsiteX136" fmla="*/ 124778 w 2796541"/>
              <a:gd name="connsiteY136" fmla="*/ 2227898 h 2468880"/>
              <a:gd name="connsiteX137" fmla="*/ 124778 w 2796541"/>
              <a:gd name="connsiteY137" fmla="*/ 2198370 h 2468880"/>
              <a:gd name="connsiteX138" fmla="*/ 157164 w 2796541"/>
              <a:gd name="connsiteY138" fmla="*/ 444817 h 2468880"/>
              <a:gd name="connsiteX139" fmla="*/ 121921 w 2796541"/>
              <a:gd name="connsiteY139" fmla="*/ 464819 h 2468880"/>
              <a:gd name="connsiteX140" fmla="*/ 121921 w 2796541"/>
              <a:gd name="connsiteY140" fmla="*/ 423862 h 2468880"/>
              <a:gd name="connsiteX141" fmla="*/ 158116 w 2796541"/>
              <a:gd name="connsiteY141" fmla="*/ 2086928 h 2468880"/>
              <a:gd name="connsiteX142" fmla="*/ 121921 w 2796541"/>
              <a:gd name="connsiteY142" fmla="*/ 2107883 h 2468880"/>
              <a:gd name="connsiteX143" fmla="*/ 121921 w 2796541"/>
              <a:gd name="connsiteY143" fmla="*/ 2065973 h 2468880"/>
              <a:gd name="connsiteX144" fmla="*/ 164782 w 2796541"/>
              <a:gd name="connsiteY144" fmla="*/ 570547 h 2468880"/>
              <a:gd name="connsiteX145" fmla="*/ 118110 w 2796541"/>
              <a:gd name="connsiteY145" fmla="*/ 597217 h 2468880"/>
              <a:gd name="connsiteX146" fmla="*/ 118110 w 2796541"/>
              <a:gd name="connsiteY146" fmla="*/ 543877 h 2468880"/>
              <a:gd name="connsiteX147" fmla="*/ 165735 w 2796541"/>
              <a:gd name="connsiteY147" fmla="*/ 1960245 h 2468880"/>
              <a:gd name="connsiteX148" fmla="*/ 118110 w 2796541"/>
              <a:gd name="connsiteY148" fmla="*/ 1988820 h 2468880"/>
              <a:gd name="connsiteX149" fmla="*/ 118110 w 2796541"/>
              <a:gd name="connsiteY149" fmla="*/ 1932623 h 2468880"/>
              <a:gd name="connsiteX150" fmla="*/ 170498 w 2796541"/>
              <a:gd name="connsiteY150" fmla="*/ 697230 h 2468880"/>
              <a:gd name="connsiteX151" fmla="*/ 115253 w 2796541"/>
              <a:gd name="connsiteY151" fmla="*/ 728663 h 2468880"/>
              <a:gd name="connsiteX152" fmla="*/ 115253 w 2796541"/>
              <a:gd name="connsiteY152" fmla="*/ 665798 h 2468880"/>
              <a:gd name="connsiteX153" fmla="*/ 171449 w 2796541"/>
              <a:gd name="connsiteY153" fmla="*/ 953 h 2468880"/>
              <a:gd name="connsiteX154" fmla="*/ 171449 w 2796541"/>
              <a:gd name="connsiteY154" fmla="*/ 3811 h 2468880"/>
              <a:gd name="connsiteX155" fmla="*/ 168592 w 2796541"/>
              <a:gd name="connsiteY155" fmla="*/ 1905 h 2468880"/>
              <a:gd name="connsiteX156" fmla="*/ 172404 w 2796541"/>
              <a:gd name="connsiteY156" fmla="*/ 1834516 h 2468880"/>
              <a:gd name="connsiteX157" fmla="*/ 114301 w 2796541"/>
              <a:gd name="connsiteY157" fmla="*/ 1866900 h 2468880"/>
              <a:gd name="connsiteX158" fmla="*/ 114301 w 2796541"/>
              <a:gd name="connsiteY158" fmla="*/ 1801178 h 2468880"/>
              <a:gd name="connsiteX159" fmla="*/ 173356 w 2796541"/>
              <a:gd name="connsiteY159" fmla="*/ 2397442 h 2468880"/>
              <a:gd name="connsiteX160" fmla="*/ 173356 w 2796541"/>
              <a:gd name="connsiteY160" fmla="*/ 2407920 h 2468880"/>
              <a:gd name="connsiteX161" fmla="*/ 164783 w 2796541"/>
              <a:gd name="connsiteY161" fmla="*/ 2402205 h 2468880"/>
              <a:gd name="connsiteX162" fmla="*/ 173356 w 2796541"/>
              <a:gd name="connsiteY162" fmla="*/ 122872 h 2468880"/>
              <a:gd name="connsiteX163" fmla="*/ 173356 w 2796541"/>
              <a:gd name="connsiteY163" fmla="*/ 134302 h 2468880"/>
              <a:gd name="connsiteX164" fmla="*/ 163831 w 2796541"/>
              <a:gd name="connsiteY164" fmla="*/ 128587 h 2468880"/>
              <a:gd name="connsiteX165" fmla="*/ 175261 w 2796541"/>
              <a:gd name="connsiteY165" fmla="*/ 822960 h 2468880"/>
              <a:gd name="connsiteX166" fmla="*/ 113348 w 2796541"/>
              <a:gd name="connsiteY166" fmla="*/ 859155 h 2468880"/>
              <a:gd name="connsiteX167" fmla="*/ 113348 w 2796541"/>
              <a:gd name="connsiteY167" fmla="*/ 787717 h 2468880"/>
              <a:gd name="connsiteX168" fmla="*/ 176213 w 2796541"/>
              <a:gd name="connsiteY168" fmla="*/ 2265997 h 2468880"/>
              <a:gd name="connsiteX169" fmla="*/ 176213 w 2796541"/>
              <a:gd name="connsiteY169" fmla="*/ 2286952 h 2468880"/>
              <a:gd name="connsiteX170" fmla="*/ 158116 w 2796541"/>
              <a:gd name="connsiteY170" fmla="*/ 2276474 h 2468880"/>
              <a:gd name="connsiteX171" fmla="*/ 177165 w 2796541"/>
              <a:gd name="connsiteY171" fmla="*/ 242887 h 2468880"/>
              <a:gd name="connsiteX172" fmla="*/ 177165 w 2796541"/>
              <a:gd name="connsiteY172" fmla="*/ 266700 h 2468880"/>
              <a:gd name="connsiteX173" fmla="*/ 156210 w 2796541"/>
              <a:gd name="connsiteY173" fmla="*/ 255270 h 2468880"/>
              <a:gd name="connsiteX174" fmla="*/ 178118 w 2796541"/>
              <a:gd name="connsiteY174" fmla="*/ 1707832 h 2468880"/>
              <a:gd name="connsiteX175" fmla="*/ 111443 w 2796541"/>
              <a:gd name="connsiteY175" fmla="*/ 1745932 h 2468880"/>
              <a:gd name="connsiteX176" fmla="*/ 111443 w 2796541"/>
              <a:gd name="connsiteY176" fmla="*/ 1669732 h 2468880"/>
              <a:gd name="connsiteX177" fmla="*/ 178118 w 2796541"/>
              <a:gd name="connsiteY177" fmla="*/ 949642 h 2468880"/>
              <a:gd name="connsiteX178" fmla="*/ 111443 w 2796541"/>
              <a:gd name="connsiteY178" fmla="*/ 987742 h 2468880"/>
              <a:gd name="connsiteX179" fmla="*/ 111443 w 2796541"/>
              <a:gd name="connsiteY179" fmla="*/ 911542 h 2468880"/>
              <a:gd name="connsiteX180" fmla="*/ 180976 w 2796541"/>
              <a:gd name="connsiteY180" fmla="*/ 2131694 h 2468880"/>
              <a:gd name="connsiteX181" fmla="*/ 180976 w 2796541"/>
              <a:gd name="connsiteY181" fmla="*/ 2167889 h 2468880"/>
              <a:gd name="connsiteX182" fmla="*/ 149543 w 2796541"/>
              <a:gd name="connsiteY182" fmla="*/ 2149792 h 2468880"/>
              <a:gd name="connsiteX183" fmla="*/ 180976 w 2796541"/>
              <a:gd name="connsiteY183" fmla="*/ 1581150 h 2468880"/>
              <a:gd name="connsiteX184" fmla="*/ 110491 w 2796541"/>
              <a:gd name="connsiteY184" fmla="*/ 1622108 h 2468880"/>
              <a:gd name="connsiteX185" fmla="*/ 110491 w 2796541"/>
              <a:gd name="connsiteY185" fmla="*/ 1540193 h 2468880"/>
              <a:gd name="connsiteX186" fmla="*/ 180976 w 2796541"/>
              <a:gd name="connsiteY186" fmla="*/ 1076326 h 2468880"/>
              <a:gd name="connsiteX187" fmla="*/ 110491 w 2796541"/>
              <a:gd name="connsiteY187" fmla="*/ 1117283 h 2468880"/>
              <a:gd name="connsiteX188" fmla="*/ 110491 w 2796541"/>
              <a:gd name="connsiteY188" fmla="*/ 1035368 h 2468880"/>
              <a:gd name="connsiteX189" fmla="*/ 180976 w 2796541"/>
              <a:gd name="connsiteY189" fmla="*/ 363855 h 2468880"/>
              <a:gd name="connsiteX190" fmla="*/ 180976 w 2796541"/>
              <a:gd name="connsiteY190" fmla="*/ 399098 h 2468880"/>
              <a:gd name="connsiteX191" fmla="*/ 149543 w 2796541"/>
              <a:gd name="connsiteY191" fmla="*/ 381000 h 2468880"/>
              <a:gd name="connsiteX192" fmla="*/ 182881 w 2796541"/>
              <a:gd name="connsiteY192" fmla="*/ 1455421 h 2468880"/>
              <a:gd name="connsiteX193" fmla="*/ 109538 w 2796541"/>
              <a:gd name="connsiteY193" fmla="*/ 1497331 h 2468880"/>
              <a:gd name="connsiteX194" fmla="*/ 109538 w 2796541"/>
              <a:gd name="connsiteY194" fmla="*/ 1412558 h 2468880"/>
              <a:gd name="connsiteX195" fmla="*/ 182881 w 2796541"/>
              <a:gd name="connsiteY195" fmla="*/ 1328738 h 2468880"/>
              <a:gd name="connsiteX196" fmla="*/ 109538 w 2796541"/>
              <a:gd name="connsiteY196" fmla="*/ 1370648 h 2468880"/>
              <a:gd name="connsiteX197" fmla="*/ 109538 w 2796541"/>
              <a:gd name="connsiteY197" fmla="*/ 1286828 h 2468880"/>
              <a:gd name="connsiteX198" fmla="*/ 182881 w 2796541"/>
              <a:gd name="connsiteY198" fmla="*/ 1202055 h 2468880"/>
              <a:gd name="connsiteX199" fmla="*/ 109538 w 2796541"/>
              <a:gd name="connsiteY199" fmla="*/ 1244918 h 2468880"/>
              <a:gd name="connsiteX200" fmla="*/ 109538 w 2796541"/>
              <a:gd name="connsiteY200" fmla="*/ 1160145 h 2468880"/>
              <a:gd name="connsiteX201" fmla="*/ 183833 w 2796541"/>
              <a:gd name="connsiteY201" fmla="*/ 1999298 h 2468880"/>
              <a:gd name="connsiteX202" fmla="*/ 183833 w 2796541"/>
              <a:gd name="connsiteY202" fmla="*/ 2047875 h 2468880"/>
              <a:gd name="connsiteX203" fmla="*/ 142876 w 2796541"/>
              <a:gd name="connsiteY203" fmla="*/ 2023111 h 2468880"/>
              <a:gd name="connsiteX204" fmla="*/ 184786 w 2796541"/>
              <a:gd name="connsiteY204" fmla="*/ 482918 h 2468880"/>
              <a:gd name="connsiteX205" fmla="*/ 184786 w 2796541"/>
              <a:gd name="connsiteY205" fmla="*/ 532448 h 2468880"/>
              <a:gd name="connsiteX206" fmla="*/ 141923 w 2796541"/>
              <a:gd name="connsiteY206" fmla="*/ 507683 h 2468880"/>
              <a:gd name="connsiteX207" fmla="*/ 186690 w 2796541"/>
              <a:gd name="connsiteY207" fmla="*/ 604838 h 2468880"/>
              <a:gd name="connsiteX208" fmla="*/ 186690 w 2796541"/>
              <a:gd name="connsiteY208" fmla="*/ 662940 h 2468880"/>
              <a:gd name="connsiteX209" fmla="*/ 137160 w 2796541"/>
              <a:gd name="connsiteY209" fmla="*/ 633413 h 2468880"/>
              <a:gd name="connsiteX210" fmla="*/ 187643 w 2796541"/>
              <a:gd name="connsiteY210" fmla="*/ 1866899 h 2468880"/>
              <a:gd name="connsiteX211" fmla="*/ 187643 w 2796541"/>
              <a:gd name="connsiteY211" fmla="*/ 1927859 h 2468880"/>
              <a:gd name="connsiteX212" fmla="*/ 135255 w 2796541"/>
              <a:gd name="connsiteY212" fmla="*/ 1897379 h 2468880"/>
              <a:gd name="connsiteX213" fmla="*/ 189548 w 2796541"/>
              <a:gd name="connsiteY213" fmla="*/ 726757 h 2468880"/>
              <a:gd name="connsiteX214" fmla="*/ 189548 w 2796541"/>
              <a:gd name="connsiteY214" fmla="*/ 794385 h 2468880"/>
              <a:gd name="connsiteX215" fmla="*/ 131446 w 2796541"/>
              <a:gd name="connsiteY215" fmla="*/ 760095 h 2468880"/>
              <a:gd name="connsiteX216" fmla="*/ 190501 w 2796541"/>
              <a:gd name="connsiteY216" fmla="*/ 1736407 h 2468880"/>
              <a:gd name="connsiteX217" fmla="*/ 190501 w 2796541"/>
              <a:gd name="connsiteY217" fmla="*/ 1805940 h 2468880"/>
              <a:gd name="connsiteX218" fmla="*/ 130493 w 2796541"/>
              <a:gd name="connsiteY218" fmla="*/ 1770697 h 2468880"/>
              <a:gd name="connsiteX219" fmla="*/ 191453 w 2796541"/>
              <a:gd name="connsiteY219" fmla="*/ 849630 h 2468880"/>
              <a:gd name="connsiteX220" fmla="*/ 191453 w 2796541"/>
              <a:gd name="connsiteY220" fmla="*/ 923925 h 2468880"/>
              <a:gd name="connsiteX221" fmla="*/ 127635 w 2796541"/>
              <a:gd name="connsiteY221" fmla="*/ 886778 h 2468880"/>
              <a:gd name="connsiteX222" fmla="*/ 193358 w 2796541"/>
              <a:gd name="connsiteY222" fmla="*/ 973454 h 2468880"/>
              <a:gd name="connsiteX223" fmla="*/ 193358 w 2796541"/>
              <a:gd name="connsiteY223" fmla="*/ 1052512 h 2468880"/>
              <a:gd name="connsiteX224" fmla="*/ 123826 w 2796541"/>
              <a:gd name="connsiteY224" fmla="*/ 1012506 h 2468880"/>
              <a:gd name="connsiteX225" fmla="*/ 193358 w 2796541"/>
              <a:gd name="connsiteY225" fmla="*/ 1604963 h 2468880"/>
              <a:gd name="connsiteX226" fmla="*/ 193358 w 2796541"/>
              <a:gd name="connsiteY226" fmla="*/ 1684021 h 2468880"/>
              <a:gd name="connsiteX227" fmla="*/ 124778 w 2796541"/>
              <a:gd name="connsiteY227" fmla="*/ 1644968 h 2468880"/>
              <a:gd name="connsiteX228" fmla="*/ 194311 w 2796541"/>
              <a:gd name="connsiteY228" fmla="*/ 1476374 h 2468880"/>
              <a:gd name="connsiteX229" fmla="*/ 194311 w 2796541"/>
              <a:gd name="connsiteY229" fmla="*/ 1560194 h 2468880"/>
              <a:gd name="connsiteX230" fmla="*/ 121921 w 2796541"/>
              <a:gd name="connsiteY230" fmla="*/ 1518284 h 2468880"/>
              <a:gd name="connsiteX231" fmla="*/ 194311 w 2796541"/>
              <a:gd name="connsiteY231" fmla="*/ 1349693 h 2468880"/>
              <a:gd name="connsiteX232" fmla="*/ 194311 w 2796541"/>
              <a:gd name="connsiteY232" fmla="*/ 1434465 h 2468880"/>
              <a:gd name="connsiteX233" fmla="*/ 120968 w 2796541"/>
              <a:gd name="connsiteY233" fmla="*/ 1391603 h 2468880"/>
              <a:gd name="connsiteX234" fmla="*/ 194311 w 2796541"/>
              <a:gd name="connsiteY234" fmla="*/ 1223011 h 2468880"/>
              <a:gd name="connsiteX235" fmla="*/ 194311 w 2796541"/>
              <a:gd name="connsiteY235" fmla="*/ 1307783 h 2468880"/>
              <a:gd name="connsiteX236" fmla="*/ 120968 w 2796541"/>
              <a:gd name="connsiteY236" fmla="*/ 1265874 h 2468880"/>
              <a:gd name="connsiteX237" fmla="*/ 194311 w 2796541"/>
              <a:gd name="connsiteY237" fmla="*/ 1097280 h 2468880"/>
              <a:gd name="connsiteX238" fmla="*/ 194311 w 2796541"/>
              <a:gd name="connsiteY238" fmla="*/ 1181100 h 2468880"/>
              <a:gd name="connsiteX239" fmla="*/ 121921 w 2796541"/>
              <a:gd name="connsiteY239" fmla="*/ 1139190 h 2468880"/>
              <a:gd name="connsiteX240" fmla="*/ 244792 w 2796541"/>
              <a:gd name="connsiteY240" fmla="*/ 1905 h 2468880"/>
              <a:gd name="connsiteX241" fmla="*/ 242887 w 2796541"/>
              <a:gd name="connsiteY241" fmla="*/ 3811 h 2468880"/>
              <a:gd name="connsiteX242" fmla="*/ 242887 w 2796541"/>
              <a:gd name="connsiteY242" fmla="*/ 953 h 2468880"/>
              <a:gd name="connsiteX243" fmla="*/ 248603 w 2796541"/>
              <a:gd name="connsiteY243" fmla="*/ 2402206 h 2468880"/>
              <a:gd name="connsiteX244" fmla="*/ 240983 w 2796541"/>
              <a:gd name="connsiteY244" fmla="*/ 2406968 h 2468880"/>
              <a:gd name="connsiteX245" fmla="*/ 240983 w 2796541"/>
              <a:gd name="connsiteY245" fmla="*/ 2398396 h 2468880"/>
              <a:gd name="connsiteX246" fmla="*/ 249555 w 2796541"/>
              <a:gd name="connsiteY246" fmla="*/ 128588 h 2468880"/>
              <a:gd name="connsiteX247" fmla="*/ 240030 w 2796541"/>
              <a:gd name="connsiteY247" fmla="*/ 133351 h 2468880"/>
              <a:gd name="connsiteX248" fmla="*/ 240030 w 2796541"/>
              <a:gd name="connsiteY248" fmla="*/ 122873 h 2468880"/>
              <a:gd name="connsiteX249" fmla="*/ 255270 w 2796541"/>
              <a:gd name="connsiteY249" fmla="*/ 2276474 h 2468880"/>
              <a:gd name="connsiteX250" fmla="*/ 237173 w 2796541"/>
              <a:gd name="connsiteY250" fmla="*/ 2285999 h 2468880"/>
              <a:gd name="connsiteX251" fmla="*/ 237173 w 2796541"/>
              <a:gd name="connsiteY251" fmla="*/ 2265997 h 2468880"/>
              <a:gd name="connsiteX252" fmla="*/ 256222 w 2796541"/>
              <a:gd name="connsiteY252" fmla="*/ 255271 h 2468880"/>
              <a:gd name="connsiteX253" fmla="*/ 236219 w 2796541"/>
              <a:gd name="connsiteY253" fmla="*/ 266701 h 2468880"/>
              <a:gd name="connsiteX254" fmla="*/ 236219 w 2796541"/>
              <a:gd name="connsiteY254" fmla="*/ 242888 h 2468880"/>
              <a:gd name="connsiteX255" fmla="*/ 262891 w 2796541"/>
              <a:gd name="connsiteY255" fmla="*/ 2149793 h 2468880"/>
              <a:gd name="connsiteX256" fmla="*/ 233363 w 2796541"/>
              <a:gd name="connsiteY256" fmla="*/ 2166938 h 2468880"/>
              <a:gd name="connsiteX257" fmla="*/ 233363 w 2796541"/>
              <a:gd name="connsiteY257" fmla="*/ 2132648 h 2468880"/>
              <a:gd name="connsiteX258" fmla="*/ 262891 w 2796541"/>
              <a:gd name="connsiteY258" fmla="*/ 381001 h 2468880"/>
              <a:gd name="connsiteX259" fmla="*/ 233363 w 2796541"/>
              <a:gd name="connsiteY259" fmla="*/ 398146 h 2468880"/>
              <a:gd name="connsiteX260" fmla="*/ 233363 w 2796541"/>
              <a:gd name="connsiteY260" fmla="*/ 364808 h 2468880"/>
              <a:gd name="connsiteX261" fmla="*/ 269558 w 2796541"/>
              <a:gd name="connsiteY261" fmla="*/ 2023110 h 2468880"/>
              <a:gd name="connsiteX262" fmla="*/ 229553 w 2796541"/>
              <a:gd name="connsiteY262" fmla="*/ 2046923 h 2468880"/>
              <a:gd name="connsiteX263" fmla="*/ 229553 w 2796541"/>
              <a:gd name="connsiteY263" fmla="*/ 2000250 h 2468880"/>
              <a:gd name="connsiteX264" fmla="*/ 270510 w 2796541"/>
              <a:gd name="connsiteY264" fmla="*/ 507683 h 2468880"/>
              <a:gd name="connsiteX265" fmla="*/ 229553 w 2796541"/>
              <a:gd name="connsiteY265" fmla="*/ 530542 h 2468880"/>
              <a:gd name="connsiteX266" fmla="*/ 229553 w 2796541"/>
              <a:gd name="connsiteY266" fmla="*/ 483870 h 2468880"/>
              <a:gd name="connsiteX267" fmla="*/ 276225 w 2796541"/>
              <a:gd name="connsiteY267" fmla="*/ 633413 h 2468880"/>
              <a:gd name="connsiteX268" fmla="*/ 226695 w 2796541"/>
              <a:gd name="connsiteY268" fmla="*/ 661988 h 2468880"/>
              <a:gd name="connsiteX269" fmla="*/ 226695 w 2796541"/>
              <a:gd name="connsiteY269" fmla="*/ 605790 h 2468880"/>
              <a:gd name="connsiteX270" fmla="*/ 278131 w 2796541"/>
              <a:gd name="connsiteY270" fmla="*/ 1897380 h 2468880"/>
              <a:gd name="connsiteX271" fmla="*/ 225743 w 2796541"/>
              <a:gd name="connsiteY271" fmla="*/ 1926908 h 2468880"/>
              <a:gd name="connsiteX272" fmla="*/ 225743 w 2796541"/>
              <a:gd name="connsiteY272" fmla="*/ 1866900 h 2468880"/>
              <a:gd name="connsiteX273" fmla="*/ 280988 w 2796541"/>
              <a:gd name="connsiteY273" fmla="*/ 2464118 h 2468880"/>
              <a:gd name="connsiteX274" fmla="*/ 280988 w 2796541"/>
              <a:gd name="connsiteY274" fmla="*/ 2467928 h 2468880"/>
              <a:gd name="connsiteX275" fmla="*/ 277178 w 2796541"/>
              <a:gd name="connsiteY275" fmla="*/ 2466023 h 2468880"/>
              <a:gd name="connsiteX276" fmla="*/ 280989 w 2796541"/>
              <a:gd name="connsiteY276" fmla="*/ 62865 h 2468880"/>
              <a:gd name="connsiteX277" fmla="*/ 280989 w 2796541"/>
              <a:gd name="connsiteY277" fmla="*/ 68580 h 2468880"/>
              <a:gd name="connsiteX278" fmla="*/ 276226 w 2796541"/>
              <a:gd name="connsiteY278" fmla="*/ 65723 h 2468880"/>
              <a:gd name="connsiteX279" fmla="*/ 281941 w 2796541"/>
              <a:gd name="connsiteY279" fmla="*/ 760095 h 2468880"/>
              <a:gd name="connsiteX280" fmla="*/ 223838 w 2796541"/>
              <a:gd name="connsiteY280" fmla="*/ 793432 h 2468880"/>
              <a:gd name="connsiteX281" fmla="*/ 223838 w 2796541"/>
              <a:gd name="connsiteY281" fmla="*/ 726757 h 2468880"/>
              <a:gd name="connsiteX282" fmla="*/ 282893 w 2796541"/>
              <a:gd name="connsiteY282" fmla="*/ 1770698 h 2468880"/>
              <a:gd name="connsiteX283" fmla="*/ 223838 w 2796541"/>
              <a:gd name="connsiteY283" fmla="*/ 1804988 h 2468880"/>
              <a:gd name="connsiteX284" fmla="*/ 223838 w 2796541"/>
              <a:gd name="connsiteY284" fmla="*/ 1736408 h 2468880"/>
              <a:gd name="connsiteX285" fmla="*/ 283845 w 2796541"/>
              <a:gd name="connsiteY285" fmla="*/ 184784 h 2468880"/>
              <a:gd name="connsiteX286" fmla="*/ 283845 w 2796541"/>
              <a:gd name="connsiteY286" fmla="*/ 199072 h 2468880"/>
              <a:gd name="connsiteX287" fmla="*/ 271463 w 2796541"/>
              <a:gd name="connsiteY287" fmla="*/ 191452 h 2468880"/>
              <a:gd name="connsiteX288" fmla="*/ 283845 w 2796541"/>
              <a:gd name="connsiteY288" fmla="*/ 2332673 h 2468880"/>
              <a:gd name="connsiteX289" fmla="*/ 283845 w 2796541"/>
              <a:gd name="connsiteY289" fmla="*/ 2346008 h 2468880"/>
              <a:gd name="connsiteX290" fmla="*/ 271463 w 2796541"/>
              <a:gd name="connsiteY290" fmla="*/ 2339340 h 2468880"/>
              <a:gd name="connsiteX291" fmla="*/ 285751 w 2796541"/>
              <a:gd name="connsiteY291" fmla="*/ 886777 h 2468880"/>
              <a:gd name="connsiteX292" fmla="*/ 221933 w 2796541"/>
              <a:gd name="connsiteY292" fmla="*/ 922972 h 2468880"/>
              <a:gd name="connsiteX293" fmla="*/ 221933 w 2796541"/>
              <a:gd name="connsiteY293" fmla="*/ 849629 h 2468880"/>
              <a:gd name="connsiteX294" fmla="*/ 287655 w 2796541"/>
              <a:gd name="connsiteY294" fmla="*/ 303848 h 2468880"/>
              <a:gd name="connsiteX295" fmla="*/ 287655 w 2796541"/>
              <a:gd name="connsiteY295" fmla="*/ 332423 h 2468880"/>
              <a:gd name="connsiteX296" fmla="*/ 262890 w 2796541"/>
              <a:gd name="connsiteY296" fmla="*/ 318136 h 2468880"/>
              <a:gd name="connsiteX297" fmla="*/ 287656 w 2796541"/>
              <a:gd name="connsiteY297" fmla="*/ 2199322 h 2468880"/>
              <a:gd name="connsiteX298" fmla="*/ 287656 w 2796541"/>
              <a:gd name="connsiteY298" fmla="*/ 2226944 h 2468880"/>
              <a:gd name="connsiteX299" fmla="*/ 262891 w 2796541"/>
              <a:gd name="connsiteY299" fmla="*/ 2212657 h 2468880"/>
              <a:gd name="connsiteX300" fmla="*/ 287656 w 2796541"/>
              <a:gd name="connsiteY300" fmla="*/ 1644968 h 2468880"/>
              <a:gd name="connsiteX301" fmla="*/ 220981 w 2796541"/>
              <a:gd name="connsiteY301" fmla="*/ 1683068 h 2468880"/>
              <a:gd name="connsiteX302" fmla="*/ 220981 w 2796541"/>
              <a:gd name="connsiteY302" fmla="*/ 1605915 h 2468880"/>
              <a:gd name="connsiteX303" fmla="*/ 288608 w 2796541"/>
              <a:gd name="connsiteY303" fmla="*/ 1012507 h 2468880"/>
              <a:gd name="connsiteX304" fmla="*/ 220981 w 2796541"/>
              <a:gd name="connsiteY304" fmla="*/ 1052513 h 2468880"/>
              <a:gd name="connsiteX305" fmla="*/ 220981 w 2796541"/>
              <a:gd name="connsiteY305" fmla="*/ 973455 h 2468880"/>
              <a:gd name="connsiteX306" fmla="*/ 290513 w 2796541"/>
              <a:gd name="connsiteY306" fmla="*/ 1139190 h 2468880"/>
              <a:gd name="connsiteX307" fmla="*/ 220028 w 2796541"/>
              <a:gd name="connsiteY307" fmla="*/ 1180147 h 2468880"/>
              <a:gd name="connsiteX308" fmla="*/ 220028 w 2796541"/>
              <a:gd name="connsiteY308" fmla="*/ 1098232 h 2468880"/>
              <a:gd name="connsiteX309" fmla="*/ 291466 w 2796541"/>
              <a:gd name="connsiteY309" fmla="*/ 2066924 h 2468880"/>
              <a:gd name="connsiteX310" fmla="*/ 291466 w 2796541"/>
              <a:gd name="connsiteY310" fmla="*/ 2106929 h 2468880"/>
              <a:gd name="connsiteX311" fmla="*/ 256223 w 2796541"/>
              <a:gd name="connsiteY311" fmla="*/ 2086927 h 2468880"/>
              <a:gd name="connsiteX312" fmla="*/ 291466 w 2796541"/>
              <a:gd name="connsiteY312" fmla="*/ 1518285 h 2468880"/>
              <a:gd name="connsiteX313" fmla="*/ 219076 w 2796541"/>
              <a:gd name="connsiteY313" fmla="*/ 1560195 h 2468880"/>
              <a:gd name="connsiteX314" fmla="*/ 219076 w 2796541"/>
              <a:gd name="connsiteY314" fmla="*/ 1476375 h 2468880"/>
              <a:gd name="connsiteX315" fmla="*/ 291466 w 2796541"/>
              <a:gd name="connsiteY315" fmla="*/ 424816 h 2468880"/>
              <a:gd name="connsiteX316" fmla="*/ 291466 w 2796541"/>
              <a:gd name="connsiteY316" fmla="*/ 463868 h 2468880"/>
              <a:gd name="connsiteX317" fmla="*/ 257176 w 2796541"/>
              <a:gd name="connsiteY317" fmla="*/ 444818 h 2468880"/>
              <a:gd name="connsiteX318" fmla="*/ 292419 w 2796541"/>
              <a:gd name="connsiteY318" fmla="*/ 1391603 h 2468880"/>
              <a:gd name="connsiteX319" fmla="*/ 219076 w 2796541"/>
              <a:gd name="connsiteY319" fmla="*/ 1434465 h 2468880"/>
              <a:gd name="connsiteX320" fmla="*/ 219076 w 2796541"/>
              <a:gd name="connsiteY320" fmla="*/ 1349693 h 2468880"/>
              <a:gd name="connsiteX321" fmla="*/ 292419 w 2796541"/>
              <a:gd name="connsiteY321" fmla="*/ 1265874 h 2468880"/>
              <a:gd name="connsiteX322" fmla="*/ 219076 w 2796541"/>
              <a:gd name="connsiteY322" fmla="*/ 1307783 h 2468880"/>
              <a:gd name="connsiteX323" fmla="*/ 219076 w 2796541"/>
              <a:gd name="connsiteY323" fmla="*/ 1223011 h 2468880"/>
              <a:gd name="connsiteX324" fmla="*/ 294323 w 2796541"/>
              <a:gd name="connsiteY324" fmla="*/ 544830 h 2468880"/>
              <a:gd name="connsiteX325" fmla="*/ 294323 w 2796541"/>
              <a:gd name="connsiteY325" fmla="*/ 596265 h 2468880"/>
              <a:gd name="connsiteX326" fmla="*/ 249556 w 2796541"/>
              <a:gd name="connsiteY326" fmla="*/ 570548 h 2468880"/>
              <a:gd name="connsiteX327" fmla="*/ 295275 w 2796541"/>
              <a:gd name="connsiteY327" fmla="*/ 1933575 h 2468880"/>
              <a:gd name="connsiteX328" fmla="*/ 295275 w 2796541"/>
              <a:gd name="connsiteY328" fmla="*/ 1986915 h 2468880"/>
              <a:gd name="connsiteX329" fmla="*/ 248603 w 2796541"/>
              <a:gd name="connsiteY329" fmla="*/ 1960245 h 2468880"/>
              <a:gd name="connsiteX330" fmla="*/ 297181 w 2796541"/>
              <a:gd name="connsiteY330" fmla="*/ 666750 h 2468880"/>
              <a:gd name="connsiteX331" fmla="*/ 297181 w 2796541"/>
              <a:gd name="connsiteY331" fmla="*/ 727710 h 2468880"/>
              <a:gd name="connsiteX332" fmla="*/ 244793 w 2796541"/>
              <a:gd name="connsiteY332" fmla="*/ 697230 h 2468880"/>
              <a:gd name="connsiteX333" fmla="*/ 298133 w 2796541"/>
              <a:gd name="connsiteY333" fmla="*/ 1802130 h 2468880"/>
              <a:gd name="connsiteX334" fmla="*/ 298133 w 2796541"/>
              <a:gd name="connsiteY334" fmla="*/ 1865947 h 2468880"/>
              <a:gd name="connsiteX335" fmla="*/ 242888 w 2796541"/>
              <a:gd name="connsiteY335" fmla="*/ 1834515 h 2468880"/>
              <a:gd name="connsiteX336" fmla="*/ 300038 w 2796541"/>
              <a:gd name="connsiteY336" fmla="*/ 788669 h 2468880"/>
              <a:gd name="connsiteX337" fmla="*/ 300038 w 2796541"/>
              <a:gd name="connsiteY337" fmla="*/ 858202 h 2468880"/>
              <a:gd name="connsiteX338" fmla="*/ 239078 w 2796541"/>
              <a:gd name="connsiteY338" fmla="*/ 822959 h 2468880"/>
              <a:gd name="connsiteX339" fmla="*/ 300991 w 2796541"/>
              <a:gd name="connsiteY339" fmla="*/ 1670686 h 2468880"/>
              <a:gd name="connsiteX340" fmla="*/ 300991 w 2796541"/>
              <a:gd name="connsiteY340" fmla="*/ 1744981 h 2468880"/>
              <a:gd name="connsiteX341" fmla="*/ 237173 w 2796541"/>
              <a:gd name="connsiteY341" fmla="*/ 1707833 h 2468880"/>
              <a:gd name="connsiteX342" fmla="*/ 300991 w 2796541"/>
              <a:gd name="connsiteY342" fmla="*/ 912495 h 2468880"/>
              <a:gd name="connsiteX343" fmla="*/ 300991 w 2796541"/>
              <a:gd name="connsiteY343" fmla="*/ 986790 h 2468880"/>
              <a:gd name="connsiteX344" fmla="*/ 237173 w 2796541"/>
              <a:gd name="connsiteY344" fmla="*/ 949643 h 2468880"/>
              <a:gd name="connsiteX345" fmla="*/ 302895 w 2796541"/>
              <a:gd name="connsiteY345" fmla="*/ 1541145 h 2468880"/>
              <a:gd name="connsiteX346" fmla="*/ 302895 w 2796541"/>
              <a:gd name="connsiteY346" fmla="*/ 1621155 h 2468880"/>
              <a:gd name="connsiteX347" fmla="*/ 233363 w 2796541"/>
              <a:gd name="connsiteY347" fmla="*/ 1581150 h 2468880"/>
              <a:gd name="connsiteX348" fmla="*/ 302895 w 2796541"/>
              <a:gd name="connsiteY348" fmla="*/ 1036320 h 2468880"/>
              <a:gd name="connsiteX349" fmla="*/ 302895 w 2796541"/>
              <a:gd name="connsiteY349" fmla="*/ 1116330 h 2468880"/>
              <a:gd name="connsiteX350" fmla="*/ 233363 w 2796541"/>
              <a:gd name="connsiteY350" fmla="*/ 1076325 h 2468880"/>
              <a:gd name="connsiteX351" fmla="*/ 303848 w 2796541"/>
              <a:gd name="connsiteY351" fmla="*/ 1161097 h 2468880"/>
              <a:gd name="connsiteX352" fmla="*/ 303848 w 2796541"/>
              <a:gd name="connsiteY352" fmla="*/ 1243012 h 2468880"/>
              <a:gd name="connsiteX353" fmla="*/ 232410 w 2796541"/>
              <a:gd name="connsiteY353" fmla="*/ 1202055 h 2468880"/>
              <a:gd name="connsiteX354" fmla="*/ 303848 w 2796541"/>
              <a:gd name="connsiteY354" fmla="*/ 1412558 h 2468880"/>
              <a:gd name="connsiteX355" fmla="*/ 303848 w 2796541"/>
              <a:gd name="connsiteY355" fmla="*/ 1497331 h 2468880"/>
              <a:gd name="connsiteX356" fmla="*/ 231458 w 2796541"/>
              <a:gd name="connsiteY356" fmla="*/ 1455421 h 2468880"/>
              <a:gd name="connsiteX357" fmla="*/ 303848 w 2796541"/>
              <a:gd name="connsiteY357" fmla="*/ 1286828 h 2468880"/>
              <a:gd name="connsiteX358" fmla="*/ 303848 w 2796541"/>
              <a:gd name="connsiteY358" fmla="*/ 1370648 h 2468880"/>
              <a:gd name="connsiteX359" fmla="*/ 231458 w 2796541"/>
              <a:gd name="connsiteY359" fmla="*/ 1328738 h 2468880"/>
              <a:gd name="connsiteX360" fmla="*/ 354330 w 2796541"/>
              <a:gd name="connsiteY360" fmla="*/ 2466023 h 2468880"/>
              <a:gd name="connsiteX361" fmla="*/ 351473 w 2796541"/>
              <a:gd name="connsiteY361" fmla="*/ 2466975 h 2468880"/>
              <a:gd name="connsiteX362" fmla="*/ 351473 w 2796541"/>
              <a:gd name="connsiteY362" fmla="*/ 2464118 h 2468880"/>
              <a:gd name="connsiteX363" fmla="*/ 355283 w 2796541"/>
              <a:gd name="connsiteY363" fmla="*/ 65723 h 2468880"/>
              <a:gd name="connsiteX364" fmla="*/ 351473 w 2796541"/>
              <a:gd name="connsiteY364" fmla="*/ 67628 h 2468880"/>
              <a:gd name="connsiteX365" fmla="*/ 351473 w 2796541"/>
              <a:gd name="connsiteY365" fmla="*/ 62865 h 2468880"/>
              <a:gd name="connsiteX366" fmla="*/ 360045 w 2796541"/>
              <a:gd name="connsiteY366" fmla="*/ 191452 h 2468880"/>
              <a:gd name="connsiteX367" fmla="*/ 348615 w 2796541"/>
              <a:gd name="connsiteY367" fmla="*/ 198119 h 2468880"/>
              <a:gd name="connsiteX368" fmla="*/ 348615 w 2796541"/>
              <a:gd name="connsiteY368" fmla="*/ 184784 h 2468880"/>
              <a:gd name="connsiteX369" fmla="*/ 360045 w 2796541"/>
              <a:gd name="connsiteY369" fmla="*/ 2339340 h 2468880"/>
              <a:gd name="connsiteX370" fmla="*/ 348615 w 2796541"/>
              <a:gd name="connsiteY370" fmla="*/ 2346008 h 2468880"/>
              <a:gd name="connsiteX371" fmla="*/ 348615 w 2796541"/>
              <a:gd name="connsiteY371" fmla="*/ 2332673 h 2468880"/>
              <a:gd name="connsiteX372" fmla="*/ 367665 w 2796541"/>
              <a:gd name="connsiteY372" fmla="*/ 318136 h 2468880"/>
              <a:gd name="connsiteX373" fmla="*/ 344805 w 2796541"/>
              <a:gd name="connsiteY373" fmla="*/ 331471 h 2468880"/>
              <a:gd name="connsiteX374" fmla="*/ 344805 w 2796541"/>
              <a:gd name="connsiteY374" fmla="*/ 304801 h 2468880"/>
              <a:gd name="connsiteX375" fmla="*/ 368619 w 2796541"/>
              <a:gd name="connsiteY375" fmla="*/ 2212658 h 2468880"/>
              <a:gd name="connsiteX376" fmla="*/ 344806 w 2796541"/>
              <a:gd name="connsiteY376" fmla="*/ 2226945 h 2468880"/>
              <a:gd name="connsiteX377" fmla="*/ 344806 w 2796541"/>
              <a:gd name="connsiteY377" fmla="*/ 2199323 h 2468880"/>
              <a:gd name="connsiteX378" fmla="*/ 374333 w 2796541"/>
              <a:gd name="connsiteY378" fmla="*/ 444817 h 2468880"/>
              <a:gd name="connsiteX379" fmla="*/ 341948 w 2796541"/>
              <a:gd name="connsiteY379" fmla="*/ 462915 h 2468880"/>
              <a:gd name="connsiteX380" fmla="*/ 341948 w 2796541"/>
              <a:gd name="connsiteY380" fmla="*/ 425767 h 2468880"/>
              <a:gd name="connsiteX381" fmla="*/ 374333 w 2796541"/>
              <a:gd name="connsiteY381" fmla="*/ 2086928 h 2468880"/>
              <a:gd name="connsiteX382" fmla="*/ 341948 w 2796541"/>
              <a:gd name="connsiteY382" fmla="*/ 2105978 h 2468880"/>
              <a:gd name="connsiteX383" fmla="*/ 341948 w 2796541"/>
              <a:gd name="connsiteY383" fmla="*/ 2067878 h 2468880"/>
              <a:gd name="connsiteX384" fmla="*/ 381001 w 2796541"/>
              <a:gd name="connsiteY384" fmla="*/ 570548 h 2468880"/>
              <a:gd name="connsiteX385" fmla="*/ 338138 w 2796541"/>
              <a:gd name="connsiteY385" fmla="*/ 595313 h 2468880"/>
              <a:gd name="connsiteX386" fmla="*/ 338138 w 2796541"/>
              <a:gd name="connsiteY386" fmla="*/ 545783 h 2468880"/>
              <a:gd name="connsiteX387" fmla="*/ 382906 w 2796541"/>
              <a:gd name="connsiteY387" fmla="*/ 1960244 h 2468880"/>
              <a:gd name="connsiteX388" fmla="*/ 337186 w 2796541"/>
              <a:gd name="connsiteY388" fmla="*/ 1986914 h 2468880"/>
              <a:gd name="connsiteX389" fmla="*/ 337186 w 2796541"/>
              <a:gd name="connsiteY389" fmla="*/ 1933574 h 2468880"/>
              <a:gd name="connsiteX390" fmla="*/ 386716 w 2796541"/>
              <a:gd name="connsiteY390" fmla="*/ 697230 h 2468880"/>
              <a:gd name="connsiteX391" fmla="*/ 335281 w 2796541"/>
              <a:gd name="connsiteY391" fmla="*/ 726758 h 2468880"/>
              <a:gd name="connsiteX392" fmla="*/ 335281 w 2796541"/>
              <a:gd name="connsiteY392" fmla="*/ 667703 h 2468880"/>
              <a:gd name="connsiteX393" fmla="*/ 388621 w 2796541"/>
              <a:gd name="connsiteY393" fmla="*/ 1834516 h 2468880"/>
              <a:gd name="connsiteX394" fmla="*/ 334328 w 2796541"/>
              <a:gd name="connsiteY394" fmla="*/ 1864996 h 2468880"/>
              <a:gd name="connsiteX395" fmla="*/ 334328 w 2796541"/>
              <a:gd name="connsiteY395" fmla="*/ 1803083 h 2468880"/>
              <a:gd name="connsiteX396" fmla="*/ 389572 w 2796541"/>
              <a:gd name="connsiteY396" fmla="*/ 1905 h 2468880"/>
              <a:gd name="connsiteX397" fmla="*/ 389572 w 2796541"/>
              <a:gd name="connsiteY397" fmla="*/ 2857 h 2468880"/>
              <a:gd name="connsiteX398" fmla="*/ 388619 w 2796541"/>
              <a:gd name="connsiteY398" fmla="*/ 1905 h 2468880"/>
              <a:gd name="connsiteX399" fmla="*/ 391478 w 2796541"/>
              <a:gd name="connsiteY399" fmla="*/ 822960 h 2468880"/>
              <a:gd name="connsiteX400" fmla="*/ 333376 w 2796541"/>
              <a:gd name="connsiteY400" fmla="*/ 857249 h 2468880"/>
              <a:gd name="connsiteX401" fmla="*/ 333376 w 2796541"/>
              <a:gd name="connsiteY401" fmla="*/ 789622 h 2468880"/>
              <a:gd name="connsiteX402" fmla="*/ 391478 w 2796541"/>
              <a:gd name="connsiteY402" fmla="*/ 123824 h 2468880"/>
              <a:gd name="connsiteX403" fmla="*/ 391478 w 2796541"/>
              <a:gd name="connsiteY403" fmla="*/ 132396 h 2468880"/>
              <a:gd name="connsiteX404" fmla="*/ 383858 w 2796541"/>
              <a:gd name="connsiteY404" fmla="*/ 128587 h 2468880"/>
              <a:gd name="connsiteX405" fmla="*/ 391478 w 2796541"/>
              <a:gd name="connsiteY405" fmla="*/ 2399348 h 2468880"/>
              <a:gd name="connsiteX406" fmla="*/ 391478 w 2796541"/>
              <a:gd name="connsiteY406" fmla="*/ 2406016 h 2468880"/>
              <a:gd name="connsiteX407" fmla="*/ 384811 w 2796541"/>
              <a:gd name="connsiteY407" fmla="*/ 2402206 h 2468880"/>
              <a:gd name="connsiteX408" fmla="*/ 394336 w 2796541"/>
              <a:gd name="connsiteY408" fmla="*/ 2266949 h 2468880"/>
              <a:gd name="connsiteX409" fmla="*/ 394336 w 2796541"/>
              <a:gd name="connsiteY409" fmla="*/ 2285047 h 2468880"/>
              <a:gd name="connsiteX410" fmla="*/ 378143 w 2796541"/>
              <a:gd name="connsiteY410" fmla="*/ 2276474 h 2468880"/>
              <a:gd name="connsiteX411" fmla="*/ 395287 w 2796541"/>
              <a:gd name="connsiteY411" fmla="*/ 244793 h 2468880"/>
              <a:gd name="connsiteX412" fmla="*/ 395287 w 2796541"/>
              <a:gd name="connsiteY412" fmla="*/ 265748 h 2468880"/>
              <a:gd name="connsiteX413" fmla="*/ 377189 w 2796541"/>
              <a:gd name="connsiteY413" fmla="*/ 255271 h 2468880"/>
              <a:gd name="connsiteX414" fmla="*/ 395288 w 2796541"/>
              <a:gd name="connsiteY414" fmla="*/ 1707832 h 2468880"/>
              <a:gd name="connsiteX415" fmla="*/ 331470 w 2796541"/>
              <a:gd name="connsiteY415" fmla="*/ 1744027 h 2468880"/>
              <a:gd name="connsiteX416" fmla="*/ 331470 w 2796541"/>
              <a:gd name="connsiteY416" fmla="*/ 1671637 h 2468880"/>
              <a:gd name="connsiteX417" fmla="*/ 395288 w 2796541"/>
              <a:gd name="connsiteY417" fmla="*/ 949643 h 2468880"/>
              <a:gd name="connsiteX418" fmla="*/ 331470 w 2796541"/>
              <a:gd name="connsiteY418" fmla="*/ 985838 h 2468880"/>
              <a:gd name="connsiteX419" fmla="*/ 331470 w 2796541"/>
              <a:gd name="connsiteY419" fmla="*/ 913448 h 2468880"/>
              <a:gd name="connsiteX420" fmla="*/ 398145 w 2796541"/>
              <a:gd name="connsiteY420" fmla="*/ 2133599 h 2468880"/>
              <a:gd name="connsiteX421" fmla="*/ 398145 w 2796541"/>
              <a:gd name="connsiteY421" fmla="*/ 2165984 h 2468880"/>
              <a:gd name="connsiteX422" fmla="*/ 370523 w 2796541"/>
              <a:gd name="connsiteY422" fmla="*/ 2149792 h 2468880"/>
              <a:gd name="connsiteX423" fmla="*/ 398145 w 2796541"/>
              <a:gd name="connsiteY423" fmla="*/ 1581149 h 2468880"/>
              <a:gd name="connsiteX424" fmla="*/ 329565 w 2796541"/>
              <a:gd name="connsiteY424" fmla="*/ 1621155 h 2468880"/>
              <a:gd name="connsiteX425" fmla="*/ 329565 w 2796541"/>
              <a:gd name="connsiteY425" fmla="*/ 1542097 h 2468880"/>
              <a:gd name="connsiteX426" fmla="*/ 398145 w 2796541"/>
              <a:gd name="connsiteY426" fmla="*/ 1076324 h 2468880"/>
              <a:gd name="connsiteX427" fmla="*/ 329565 w 2796541"/>
              <a:gd name="connsiteY427" fmla="*/ 1115377 h 2468880"/>
              <a:gd name="connsiteX428" fmla="*/ 329565 w 2796541"/>
              <a:gd name="connsiteY428" fmla="*/ 1036319 h 2468880"/>
              <a:gd name="connsiteX429" fmla="*/ 398146 w 2796541"/>
              <a:gd name="connsiteY429" fmla="*/ 365759 h 2468880"/>
              <a:gd name="connsiteX430" fmla="*/ 398146 w 2796541"/>
              <a:gd name="connsiteY430" fmla="*/ 396239 h 2468880"/>
              <a:gd name="connsiteX431" fmla="*/ 371476 w 2796541"/>
              <a:gd name="connsiteY431" fmla="*/ 380999 h 2468880"/>
              <a:gd name="connsiteX432" fmla="*/ 399098 w 2796541"/>
              <a:gd name="connsiteY432" fmla="*/ 1202055 h 2468880"/>
              <a:gd name="connsiteX433" fmla="*/ 329565 w 2796541"/>
              <a:gd name="connsiteY433" fmla="*/ 1243013 h 2468880"/>
              <a:gd name="connsiteX434" fmla="*/ 329565 w 2796541"/>
              <a:gd name="connsiteY434" fmla="*/ 1162050 h 2468880"/>
              <a:gd name="connsiteX435" fmla="*/ 401003 w 2796541"/>
              <a:gd name="connsiteY435" fmla="*/ 1328737 h 2468880"/>
              <a:gd name="connsiteX436" fmla="*/ 328613 w 2796541"/>
              <a:gd name="connsiteY436" fmla="*/ 1370647 h 2468880"/>
              <a:gd name="connsiteX437" fmla="*/ 328613 w 2796541"/>
              <a:gd name="connsiteY437" fmla="*/ 1286827 h 2468880"/>
              <a:gd name="connsiteX438" fmla="*/ 401003 w 2796541"/>
              <a:gd name="connsiteY438" fmla="*/ 1455421 h 2468880"/>
              <a:gd name="connsiteX439" fmla="*/ 328613 w 2796541"/>
              <a:gd name="connsiteY439" fmla="*/ 1496378 h 2468880"/>
              <a:gd name="connsiteX440" fmla="*/ 328613 w 2796541"/>
              <a:gd name="connsiteY440" fmla="*/ 1413511 h 2468880"/>
              <a:gd name="connsiteX441" fmla="*/ 401956 w 2796541"/>
              <a:gd name="connsiteY441" fmla="*/ 2001202 h 2468880"/>
              <a:gd name="connsiteX442" fmla="*/ 401956 w 2796541"/>
              <a:gd name="connsiteY442" fmla="*/ 2045969 h 2468880"/>
              <a:gd name="connsiteX443" fmla="*/ 363856 w 2796541"/>
              <a:gd name="connsiteY443" fmla="*/ 2023110 h 2468880"/>
              <a:gd name="connsiteX444" fmla="*/ 401956 w 2796541"/>
              <a:gd name="connsiteY444" fmla="*/ 484822 h 2468880"/>
              <a:gd name="connsiteX445" fmla="*/ 401956 w 2796541"/>
              <a:gd name="connsiteY445" fmla="*/ 529590 h 2468880"/>
              <a:gd name="connsiteX446" fmla="*/ 362903 w 2796541"/>
              <a:gd name="connsiteY446" fmla="*/ 507682 h 2468880"/>
              <a:gd name="connsiteX447" fmla="*/ 404813 w 2796541"/>
              <a:gd name="connsiteY447" fmla="*/ 606743 h 2468880"/>
              <a:gd name="connsiteX448" fmla="*/ 404813 w 2796541"/>
              <a:gd name="connsiteY448" fmla="*/ 661036 h 2468880"/>
              <a:gd name="connsiteX449" fmla="*/ 358140 w 2796541"/>
              <a:gd name="connsiteY449" fmla="*/ 633413 h 2468880"/>
              <a:gd name="connsiteX450" fmla="*/ 405766 w 2796541"/>
              <a:gd name="connsiteY450" fmla="*/ 1868805 h 2468880"/>
              <a:gd name="connsiteX451" fmla="*/ 405766 w 2796541"/>
              <a:gd name="connsiteY451" fmla="*/ 1925955 h 2468880"/>
              <a:gd name="connsiteX452" fmla="*/ 356236 w 2796541"/>
              <a:gd name="connsiteY452" fmla="*/ 1897380 h 2468880"/>
              <a:gd name="connsiteX453" fmla="*/ 407671 w 2796541"/>
              <a:gd name="connsiteY453" fmla="*/ 727710 h 2468880"/>
              <a:gd name="connsiteX454" fmla="*/ 407671 w 2796541"/>
              <a:gd name="connsiteY454" fmla="*/ 792480 h 2468880"/>
              <a:gd name="connsiteX455" fmla="*/ 352426 w 2796541"/>
              <a:gd name="connsiteY455" fmla="*/ 760095 h 2468880"/>
              <a:gd name="connsiteX456" fmla="*/ 408623 w 2796541"/>
              <a:gd name="connsiteY456" fmla="*/ 1737360 h 2468880"/>
              <a:gd name="connsiteX457" fmla="*/ 408623 w 2796541"/>
              <a:gd name="connsiteY457" fmla="*/ 1804035 h 2468880"/>
              <a:gd name="connsiteX458" fmla="*/ 350520 w 2796541"/>
              <a:gd name="connsiteY458" fmla="*/ 1770698 h 2468880"/>
              <a:gd name="connsiteX459" fmla="*/ 409575 w 2796541"/>
              <a:gd name="connsiteY459" fmla="*/ 851536 h 2468880"/>
              <a:gd name="connsiteX460" fmla="*/ 409575 w 2796541"/>
              <a:gd name="connsiteY460" fmla="*/ 921068 h 2468880"/>
              <a:gd name="connsiteX461" fmla="*/ 348615 w 2796541"/>
              <a:gd name="connsiteY461" fmla="*/ 886778 h 2468880"/>
              <a:gd name="connsiteX462" fmla="*/ 410528 w 2796541"/>
              <a:gd name="connsiteY462" fmla="*/ 1606868 h 2468880"/>
              <a:gd name="connsiteX463" fmla="*/ 410528 w 2796541"/>
              <a:gd name="connsiteY463" fmla="*/ 1682115 h 2468880"/>
              <a:gd name="connsiteX464" fmla="*/ 345758 w 2796541"/>
              <a:gd name="connsiteY464" fmla="*/ 1644968 h 2468880"/>
              <a:gd name="connsiteX465" fmla="*/ 411481 w 2796541"/>
              <a:gd name="connsiteY465" fmla="*/ 974407 h 2468880"/>
              <a:gd name="connsiteX466" fmla="*/ 411481 w 2796541"/>
              <a:gd name="connsiteY466" fmla="*/ 1051560 h 2468880"/>
              <a:gd name="connsiteX467" fmla="*/ 344806 w 2796541"/>
              <a:gd name="connsiteY467" fmla="*/ 1012507 h 2468880"/>
              <a:gd name="connsiteX468" fmla="*/ 412433 w 2796541"/>
              <a:gd name="connsiteY468" fmla="*/ 1224915 h 2468880"/>
              <a:gd name="connsiteX469" fmla="*/ 412433 w 2796541"/>
              <a:gd name="connsiteY469" fmla="*/ 1306830 h 2468880"/>
              <a:gd name="connsiteX470" fmla="*/ 341948 w 2796541"/>
              <a:gd name="connsiteY470" fmla="*/ 1265873 h 2468880"/>
              <a:gd name="connsiteX471" fmla="*/ 412433 w 2796541"/>
              <a:gd name="connsiteY471" fmla="*/ 1099185 h 2468880"/>
              <a:gd name="connsiteX472" fmla="*/ 412433 w 2796541"/>
              <a:gd name="connsiteY472" fmla="*/ 1179195 h 2468880"/>
              <a:gd name="connsiteX473" fmla="*/ 342901 w 2796541"/>
              <a:gd name="connsiteY473" fmla="*/ 1139190 h 2468880"/>
              <a:gd name="connsiteX474" fmla="*/ 412433 w 2796541"/>
              <a:gd name="connsiteY474" fmla="*/ 1477328 h 2468880"/>
              <a:gd name="connsiteX475" fmla="*/ 412433 w 2796541"/>
              <a:gd name="connsiteY475" fmla="*/ 1558291 h 2468880"/>
              <a:gd name="connsiteX476" fmla="*/ 341948 w 2796541"/>
              <a:gd name="connsiteY476" fmla="*/ 1518286 h 2468880"/>
              <a:gd name="connsiteX477" fmla="*/ 413385 w 2796541"/>
              <a:gd name="connsiteY477" fmla="*/ 1350644 h 2468880"/>
              <a:gd name="connsiteX478" fmla="*/ 413385 w 2796541"/>
              <a:gd name="connsiteY478" fmla="*/ 1433511 h 2468880"/>
              <a:gd name="connsiteX479" fmla="*/ 340995 w 2796541"/>
              <a:gd name="connsiteY479" fmla="*/ 1391602 h 2468880"/>
              <a:gd name="connsiteX480" fmla="*/ 465772 w 2796541"/>
              <a:gd name="connsiteY480" fmla="*/ 128588 h 2468880"/>
              <a:gd name="connsiteX481" fmla="*/ 460057 w 2796541"/>
              <a:gd name="connsiteY481" fmla="*/ 131446 h 2468880"/>
              <a:gd name="connsiteX482" fmla="*/ 460057 w 2796541"/>
              <a:gd name="connsiteY482" fmla="*/ 124778 h 2468880"/>
              <a:gd name="connsiteX483" fmla="*/ 465773 w 2796541"/>
              <a:gd name="connsiteY483" fmla="*/ 2402206 h 2468880"/>
              <a:gd name="connsiteX484" fmla="*/ 460058 w 2796541"/>
              <a:gd name="connsiteY484" fmla="*/ 2406016 h 2468880"/>
              <a:gd name="connsiteX485" fmla="*/ 460058 w 2796541"/>
              <a:gd name="connsiteY485" fmla="*/ 2399348 h 2468880"/>
              <a:gd name="connsiteX486" fmla="*/ 471489 w 2796541"/>
              <a:gd name="connsiteY486" fmla="*/ 2276475 h 2468880"/>
              <a:gd name="connsiteX487" fmla="*/ 457201 w 2796541"/>
              <a:gd name="connsiteY487" fmla="*/ 2285048 h 2468880"/>
              <a:gd name="connsiteX488" fmla="*/ 457201 w 2796541"/>
              <a:gd name="connsiteY488" fmla="*/ 2267903 h 2468880"/>
              <a:gd name="connsiteX489" fmla="*/ 473392 w 2796541"/>
              <a:gd name="connsiteY489" fmla="*/ 255271 h 2468880"/>
              <a:gd name="connsiteX490" fmla="*/ 456247 w 2796541"/>
              <a:gd name="connsiteY490" fmla="*/ 264796 h 2468880"/>
              <a:gd name="connsiteX491" fmla="*/ 456247 w 2796541"/>
              <a:gd name="connsiteY491" fmla="*/ 244793 h 2468880"/>
              <a:gd name="connsiteX492" fmla="*/ 479108 w 2796541"/>
              <a:gd name="connsiteY492" fmla="*/ 381001 h 2468880"/>
              <a:gd name="connsiteX493" fmla="*/ 453390 w 2796541"/>
              <a:gd name="connsiteY493" fmla="*/ 396240 h 2468880"/>
              <a:gd name="connsiteX494" fmla="*/ 453390 w 2796541"/>
              <a:gd name="connsiteY494" fmla="*/ 366713 h 2468880"/>
              <a:gd name="connsiteX495" fmla="*/ 480060 w 2796541"/>
              <a:gd name="connsiteY495" fmla="*/ 2149792 h 2468880"/>
              <a:gd name="connsiteX496" fmla="*/ 453390 w 2796541"/>
              <a:gd name="connsiteY496" fmla="*/ 2165032 h 2468880"/>
              <a:gd name="connsiteX497" fmla="*/ 453390 w 2796541"/>
              <a:gd name="connsiteY497" fmla="*/ 2134552 h 2468880"/>
              <a:gd name="connsiteX498" fmla="*/ 486728 w 2796541"/>
              <a:gd name="connsiteY498" fmla="*/ 2023110 h 2468880"/>
              <a:gd name="connsiteX499" fmla="*/ 449581 w 2796541"/>
              <a:gd name="connsiteY499" fmla="*/ 2045018 h 2468880"/>
              <a:gd name="connsiteX500" fmla="*/ 449581 w 2796541"/>
              <a:gd name="connsiteY500" fmla="*/ 2002155 h 2468880"/>
              <a:gd name="connsiteX501" fmla="*/ 486728 w 2796541"/>
              <a:gd name="connsiteY501" fmla="*/ 507682 h 2468880"/>
              <a:gd name="connsiteX502" fmla="*/ 449581 w 2796541"/>
              <a:gd name="connsiteY502" fmla="*/ 528638 h 2468880"/>
              <a:gd name="connsiteX503" fmla="*/ 449581 w 2796541"/>
              <a:gd name="connsiteY503" fmla="*/ 485775 h 2468880"/>
              <a:gd name="connsiteX504" fmla="*/ 492443 w 2796541"/>
              <a:gd name="connsiteY504" fmla="*/ 633413 h 2468880"/>
              <a:gd name="connsiteX505" fmla="*/ 446723 w 2796541"/>
              <a:gd name="connsiteY505" fmla="*/ 660083 h 2468880"/>
              <a:gd name="connsiteX506" fmla="*/ 446723 w 2796541"/>
              <a:gd name="connsiteY506" fmla="*/ 607695 h 2468880"/>
              <a:gd name="connsiteX507" fmla="*/ 494348 w 2796541"/>
              <a:gd name="connsiteY507" fmla="*/ 1897381 h 2468880"/>
              <a:gd name="connsiteX508" fmla="*/ 445770 w 2796541"/>
              <a:gd name="connsiteY508" fmla="*/ 1925003 h 2468880"/>
              <a:gd name="connsiteX509" fmla="*/ 445770 w 2796541"/>
              <a:gd name="connsiteY509" fmla="*/ 1868806 h 2468880"/>
              <a:gd name="connsiteX510" fmla="*/ 498158 w 2796541"/>
              <a:gd name="connsiteY510" fmla="*/ 760095 h 2468880"/>
              <a:gd name="connsiteX511" fmla="*/ 443865 w 2796541"/>
              <a:gd name="connsiteY511" fmla="*/ 791528 h 2468880"/>
              <a:gd name="connsiteX512" fmla="*/ 443865 w 2796541"/>
              <a:gd name="connsiteY512" fmla="*/ 728663 h 2468880"/>
              <a:gd name="connsiteX513" fmla="*/ 499110 w 2796541"/>
              <a:gd name="connsiteY513" fmla="*/ 63818 h 2468880"/>
              <a:gd name="connsiteX514" fmla="*/ 499110 w 2796541"/>
              <a:gd name="connsiteY514" fmla="*/ 66675 h 2468880"/>
              <a:gd name="connsiteX515" fmla="*/ 497205 w 2796541"/>
              <a:gd name="connsiteY515" fmla="*/ 65723 h 2468880"/>
              <a:gd name="connsiteX516" fmla="*/ 499111 w 2796541"/>
              <a:gd name="connsiteY516" fmla="*/ 2465070 h 2468880"/>
              <a:gd name="connsiteX517" fmla="*/ 499111 w 2796541"/>
              <a:gd name="connsiteY517" fmla="*/ 2466975 h 2468880"/>
              <a:gd name="connsiteX518" fmla="*/ 497206 w 2796541"/>
              <a:gd name="connsiteY518" fmla="*/ 2466022 h 2468880"/>
              <a:gd name="connsiteX519" fmla="*/ 500063 w 2796541"/>
              <a:gd name="connsiteY519" fmla="*/ 1770698 h 2468880"/>
              <a:gd name="connsiteX520" fmla="*/ 442913 w 2796541"/>
              <a:gd name="connsiteY520" fmla="*/ 1804036 h 2468880"/>
              <a:gd name="connsiteX521" fmla="*/ 442913 w 2796541"/>
              <a:gd name="connsiteY521" fmla="*/ 1738313 h 2468880"/>
              <a:gd name="connsiteX522" fmla="*/ 501968 w 2796541"/>
              <a:gd name="connsiteY522" fmla="*/ 2333624 h 2468880"/>
              <a:gd name="connsiteX523" fmla="*/ 501968 w 2796541"/>
              <a:gd name="connsiteY523" fmla="*/ 2345054 h 2468880"/>
              <a:gd name="connsiteX524" fmla="*/ 492443 w 2796541"/>
              <a:gd name="connsiteY524" fmla="*/ 2339339 h 2468880"/>
              <a:gd name="connsiteX525" fmla="*/ 501968 w 2796541"/>
              <a:gd name="connsiteY525" fmla="*/ 185737 h 2468880"/>
              <a:gd name="connsiteX526" fmla="*/ 501968 w 2796541"/>
              <a:gd name="connsiteY526" fmla="*/ 197167 h 2468880"/>
              <a:gd name="connsiteX527" fmla="*/ 492443 w 2796541"/>
              <a:gd name="connsiteY527" fmla="*/ 191452 h 2468880"/>
              <a:gd name="connsiteX528" fmla="*/ 501968 w 2796541"/>
              <a:gd name="connsiteY528" fmla="*/ 886778 h 2468880"/>
              <a:gd name="connsiteX529" fmla="*/ 441961 w 2796541"/>
              <a:gd name="connsiteY529" fmla="*/ 921068 h 2468880"/>
              <a:gd name="connsiteX530" fmla="*/ 441961 w 2796541"/>
              <a:gd name="connsiteY530" fmla="*/ 852488 h 2468880"/>
              <a:gd name="connsiteX531" fmla="*/ 504824 w 2796541"/>
              <a:gd name="connsiteY531" fmla="*/ 306705 h 2468880"/>
              <a:gd name="connsiteX532" fmla="*/ 504824 w 2796541"/>
              <a:gd name="connsiteY532" fmla="*/ 329565 h 2468880"/>
              <a:gd name="connsiteX533" fmla="*/ 484822 w 2796541"/>
              <a:gd name="connsiteY533" fmla="*/ 318135 h 2468880"/>
              <a:gd name="connsiteX534" fmla="*/ 504826 w 2796541"/>
              <a:gd name="connsiteY534" fmla="*/ 1012507 h 2468880"/>
              <a:gd name="connsiteX535" fmla="*/ 441008 w 2796541"/>
              <a:gd name="connsiteY535" fmla="*/ 1049655 h 2468880"/>
              <a:gd name="connsiteX536" fmla="*/ 441008 w 2796541"/>
              <a:gd name="connsiteY536" fmla="*/ 975360 h 2468880"/>
              <a:gd name="connsiteX537" fmla="*/ 504826 w 2796541"/>
              <a:gd name="connsiteY537" fmla="*/ 1644968 h 2468880"/>
              <a:gd name="connsiteX538" fmla="*/ 441008 w 2796541"/>
              <a:gd name="connsiteY538" fmla="*/ 1682115 h 2468880"/>
              <a:gd name="connsiteX539" fmla="*/ 441008 w 2796541"/>
              <a:gd name="connsiteY539" fmla="*/ 1607820 h 2468880"/>
              <a:gd name="connsiteX540" fmla="*/ 505777 w 2796541"/>
              <a:gd name="connsiteY540" fmla="*/ 2200275 h 2468880"/>
              <a:gd name="connsiteX541" fmla="*/ 505777 w 2796541"/>
              <a:gd name="connsiteY541" fmla="*/ 2225040 h 2468880"/>
              <a:gd name="connsiteX542" fmla="*/ 483870 w 2796541"/>
              <a:gd name="connsiteY542" fmla="*/ 2212658 h 2468880"/>
              <a:gd name="connsiteX543" fmla="*/ 507683 w 2796541"/>
              <a:gd name="connsiteY543" fmla="*/ 1139189 h 2468880"/>
              <a:gd name="connsiteX544" fmla="*/ 439103 w 2796541"/>
              <a:gd name="connsiteY544" fmla="*/ 1178242 h 2468880"/>
              <a:gd name="connsiteX545" fmla="*/ 439103 w 2796541"/>
              <a:gd name="connsiteY545" fmla="*/ 1100137 h 2468880"/>
              <a:gd name="connsiteX546" fmla="*/ 507683 w 2796541"/>
              <a:gd name="connsiteY546" fmla="*/ 1518286 h 2468880"/>
              <a:gd name="connsiteX547" fmla="*/ 439103 w 2796541"/>
              <a:gd name="connsiteY547" fmla="*/ 1557338 h 2468880"/>
              <a:gd name="connsiteX548" fmla="*/ 439103 w 2796541"/>
              <a:gd name="connsiteY548" fmla="*/ 1479233 h 2468880"/>
              <a:gd name="connsiteX549" fmla="*/ 508636 w 2796541"/>
              <a:gd name="connsiteY549" fmla="*/ 2068831 h 2468880"/>
              <a:gd name="connsiteX550" fmla="*/ 508636 w 2796541"/>
              <a:gd name="connsiteY550" fmla="*/ 2105026 h 2468880"/>
              <a:gd name="connsiteX551" fmla="*/ 477203 w 2796541"/>
              <a:gd name="connsiteY551" fmla="*/ 2086928 h 2468880"/>
              <a:gd name="connsiteX552" fmla="*/ 508636 w 2796541"/>
              <a:gd name="connsiteY552" fmla="*/ 1265874 h 2468880"/>
              <a:gd name="connsiteX553" fmla="*/ 439103 w 2796541"/>
              <a:gd name="connsiteY553" fmla="*/ 1305879 h 2468880"/>
              <a:gd name="connsiteX554" fmla="*/ 439103 w 2796541"/>
              <a:gd name="connsiteY554" fmla="*/ 1224916 h 2468880"/>
              <a:gd name="connsiteX555" fmla="*/ 508636 w 2796541"/>
              <a:gd name="connsiteY555" fmla="*/ 426721 h 2468880"/>
              <a:gd name="connsiteX556" fmla="*/ 508636 w 2796541"/>
              <a:gd name="connsiteY556" fmla="*/ 461964 h 2468880"/>
              <a:gd name="connsiteX557" fmla="*/ 478156 w 2796541"/>
              <a:gd name="connsiteY557" fmla="*/ 444818 h 2468880"/>
              <a:gd name="connsiteX558" fmla="*/ 509589 w 2796541"/>
              <a:gd name="connsiteY558" fmla="*/ 1391603 h 2468880"/>
              <a:gd name="connsiteX559" fmla="*/ 438151 w 2796541"/>
              <a:gd name="connsiteY559" fmla="*/ 1432560 h 2468880"/>
              <a:gd name="connsiteX560" fmla="*/ 438151 w 2796541"/>
              <a:gd name="connsiteY560" fmla="*/ 1350645 h 2468880"/>
              <a:gd name="connsiteX561" fmla="*/ 512445 w 2796541"/>
              <a:gd name="connsiteY561" fmla="*/ 547687 h 2468880"/>
              <a:gd name="connsiteX562" fmla="*/ 512445 w 2796541"/>
              <a:gd name="connsiteY562" fmla="*/ 594360 h 2468880"/>
              <a:gd name="connsiteX563" fmla="*/ 471488 w 2796541"/>
              <a:gd name="connsiteY563" fmla="*/ 570547 h 2468880"/>
              <a:gd name="connsiteX564" fmla="*/ 513398 w 2796541"/>
              <a:gd name="connsiteY564" fmla="*/ 1935481 h 2468880"/>
              <a:gd name="connsiteX565" fmla="*/ 513398 w 2796541"/>
              <a:gd name="connsiteY565" fmla="*/ 1985011 h 2468880"/>
              <a:gd name="connsiteX566" fmla="*/ 469583 w 2796541"/>
              <a:gd name="connsiteY566" fmla="*/ 1960246 h 2468880"/>
              <a:gd name="connsiteX567" fmla="*/ 514350 w 2796541"/>
              <a:gd name="connsiteY567" fmla="*/ 668655 h 2468880"/>
              <a:gd name="connsiteX568" fmla="*/ 514350 w 2796541"/>
              <a:gd name="connsiteY568" fmla="*/ 724853 h 2468880"/>
              <a:gd name="connsiteX569" fmla="*/ 465773 w 2796541"/>
              <a:gd name="connsiteY569" fmla="*/ 697230 h 2468880"/>
              <a:gd name="connsiteX570" fmla="*/ 516256 w 2796541"/>
              <a:gd name="connsiteY570" fmla="*/ 1804036 h 2468880"/>
              <a:gd name="connsiteX571" fmla="*/ 516256 w 2796541"/>
              <a:gd name="connsiteY571" fmla="*/ 1864044 h 2468880"/>
              <a:gd name="connsiteX572" fmla="*/ 463868 w 2796541"/>
              <a:gd name="connsiteY572" fmla="*/ 1834516 h 2468880"/>
              <a:gd name="connsiteX573" fmla="*/ 517208 w 2796541"/>
              <a:gd name="connsiteY573" fmla="*/ 791528 h 2468880"/>
              <a:gd name="connsiteX574" fmla="*/ 517208 w 2796541"/>
              <a:gd name="connsiteY574" fmla="*/ 855345 h 2468880"/>
              <a:gd name="connsiteX575" fmla="*/ 461011 w 2796541"/>
              <a:gd name="connsiteY575" fmla="*/ 822961 h 2468880"/>
              <a:gd name="connsiteX576" fmla="*/ 519114 w 2796541"/>
              <a:gd name="connsiteY576" fmla="*/ 914400 h 2468880"/>
              <a:gd name="connsiteX577" fmla="*/ 519114 w 2796541"/>
              <a:gd name="connsiteY577" fmla="*/ 984885 h 2468880"/>
              <a:gd name="connsiteX578" fmla="*/ 457201 w 2796541"/>
              <a:gd name="connsiteY578" fmla="*/ 949642 h 2468880"/>
              <a:gd name="connsiteX579" fmla="*/ 519114 w 2796541"/>
              <a:gd name="connsiteY579" fmla="*/ 1672591 h 2468880"/>
              <a:gd name="connsiteX580" fmla="*/ 519114 w 2796541"/>
              <a:gd name="connsiteY580" fmla="*/ 1743076 h 2468880"/>
              <a:gd name="connsiteX581" fmla="*/ 457201 w 2796541"/>
              <a:gd name="connsiteY581" fmla="*/ 1707833 h 2468880"/>
              <a:gd name="connsiteX582" fmla="*/ 521018 w 2796541"/>
              <a:gd name="connsiteY582" fmla="*/ 1543049 h 2468880"/>
              <a:gd name="connsiteX583" fmla="*/ 521018 w 2796541"/>
              <a:gd name="connsiteY583" fmla="*/ 1619249 h 2468880"/>
              <a:gd name="connsiteX584" fmla="*/ 454343 w 2796541"/>
              <a:gd name="connsiteY584" fmla="*/ 1581149 h 2468880"/>
              <a:gd name="connsiteX585" fmla="*/ 521018 w 2796541"/>
              <a:gd name="connsiteY585" fmla="*/ 1038225 h 2468880"/>
              <a:gd name="connsiteX586" fmla="*/ 521018 w 2796541"/>
              <a:gd name="connsiteY586" fmla="*/ 1114425 h 2468880"/>
              <a:gd name="connsiteX587" fmla="*/ 454343 w 2796541"/>
              <a:gd name="connsiteY587" fmla="*/ 1076325 h 2468880"/>
              <a:gd name="connsiteX588" fmla="*/ 521018 w 2796541"/>
              <a:gd name="connsiteY588" fmla="*/ 1163003 h 2468880"/>
              <a:gd name="connsiteX589" fmla="*/ 521018 w 2796541"/>
              <a:gd name="connsiteY589" fmla="*/ 1242061 h 2468880"/>
              <a:gd name="connsiteX590" fmla="*/ 453390 w 2796541"/>
              <a:gd name="connsiteY590" fmla="*/ 1202056 h 2468880"/>
              <a:gd name="connsiteX591" fmla="*/ 521971 w 2796541"/>
              <a:gd name="connsiteY591" fmla="*/ 1414463 h 2468880"/>
              <a:gd name="connsiteX592" fmla="*/ 521971 w 2796541"/>
              <a:gd name="connsiteY592" fmla="*/ 1495426 h 2468880"/>
              <a:gd name="connsiteX593" fmla="*/ 451486 w 2796541"/>
              <a:gd name="connsiteY593" fmla="*/ 1455421 h 2468880"/>
              <a:gd name="connsiteX594" fmla="*/ 521971 w 2796541"/>
              <a:gd name="connsiteY594" fmla="*/ 1287781 h 2468880"/>
              <a:gd name="connsiteX595" fmla="*/ 521971 w 2796541"/>
              <a:gd name="connsiteY595" fmla="*/ 1368744 h 2468880"/>
              <a:gd name="connsiteX596" fmla="*/ 451486 w 2796541"/>
              <a:gd name="connsiteY596" fmla="*/ 1328738 h 2468880"/>
              <a:gd name="connsiteX597" fmla="*/ 572452 w 2796541"/>
              <a:gd name="connsiteY597" fmla="*/ 65723 h 2468880"/>
              <a:gd name="connsiteX598" fmla="*/ 570547 w 2796541"/>
              <a:gd name="connsiteY598" fmla="*/ 65723 h 2468880"/>
              <a:gd name="connsiteX599" fmla="*/ 570547 w 2796541"/>
              <a:gd name="connsiteY599" fmla="*/ 64770 h 2468880"/>
              <a:gd name="connsiteX600" fmla="*/ 572453 w 2796541"/>
              <a:gd name="connsiteY600" fmla="*/ 2466023 h 2468880"/>
              <a:gd name="connsiteX601" fmla="*/ 571501 w 2796541"/>
              <a:gd name="connsiteY601" fmla="*/ 2466023 h 2468880"/>
              <a:gd name="connsiteX602" fmla="*/ 571501 w 2796541"/>
              <a:gd name="connsiteY602" fmla="*/ 2465071 h 2468880"/>
              <a:gd name="connsiteX603" fmla="*/ 577215 w 2796541"/>
              <a:gd name="connsiteY603" fmla="*/ 2339340 h 2468880"/>
              <a:gd name="connsiteX604" fmla="*/ 568643 w 2796541"/>
              <a:gd name="connsiteY604" fmla="*/ 2344102 h 2468880"/>
              <a:gd name="connsiteX605" fmla="*/ 568643 w 2796541"/>
              <a:gd name="connsiteY605" fmla="*/ 2334577 h 2468880"/>
              <a:gd name="connsiteX606" fmla="*/ 577215 w 2796541"/>
              <a:gd name="connsiteY606" fmla="*/ 191453 h 2468880"/>
              <a:gd name="connsiteX607" fmla="*/ 568643 w 2796541"/>
              <a:gd name="connsiteY607" fmla="*/ 196215 h 2468880"/>
              <a:gd name="connsiteX608" fmla="*/ 568643 w 2796541"/>
              <a:gd name="connsiteY608" fmla="*/ 186690 h 2468880"/>
              <a:gd name="connsiteX609" fmla="*/ 583883 w 2796541"/>
              <a:gd name="connsiteY609" fmla="*/ 318134 h 2468880"/>
              <a:gd name="connsiteX610" fmla="*/ 564833 w 2796541"/>
              <a:gd name="connsiteY610" fmla="*/ 328612 h 2468880"/>
              <a:gd name="connsiteX611" fmla="*/ 564833 w 2796541"/>
              <a:gd name="connsiteY611" fmla="*/ 307657 h 2468880"/>
              <a:gd name="connsiteX612" fmla="*/ 584836 w 2796541"/>
              <a:gd name="connsiteY612" fmla="*/ 2212658 h 2468880"/>
              <a:gd name="connsiteX613" fmla="*/ 564833 w 2796541"/>
              <a:gd name="connsiteY613" fmla="*/ 2225041 h 2468880"/>
              <a:gd name="connsiteX614" fmla="*/ 564833 w 2796541"/>
              <a:gd name="connsiteY614" fmla="*/ 2201228 h 2468880"/>
              <a:gd name="connsiteX615" fmla="*/ 590551 w 2796541"/>
              <a:gd name="connsiteY615" fmla="*/ 444818 h 2468880"/>
              <a:gd name="connsiteX616" fmla="*/ 561976 w 2796541"/>
              <a:gd name="connsiteY616" fmla="*/ 461011 h 2468880"/>
              <a:gd name="connsiteX617" fmla="*/ 561976 w 2796541"/>
              <a:gd name="connsiteY617" fmla="*/ 427673 h 2468880"/>
              <a:gd name="connsiteX618" fmla="*/ 591503 w 2796541"/>
              <a:gd name="connsiteY618" fmla="*/ 2086927 h 2468880"/>
              <a:gd name="connsiteX619" fmla="*/ 561976 w 2796541"/>
              <a:gd name="connsiteY619" fmla="*/ 2104072 h 2468880"/>
              <a:gd name="connsiteX620" fmla="*/ 561976 w 2796541"/>
              <a:gd name="connsiteY620" fmla="*/ 2069782 h 2468880"/>
              <a:gd name="connsiteX621" fmla="*/ 597218 w 2796541"/>
              <a:gd name="connsiteY621" fmla="*/ 570548 h 2468880"/>
              <a:gd name="connsiteX622" fmla="*/ 558165 w 2796541"/>
              <a:gd name="connsiteY622" fmla="*/ 593407 h 2468880"/>
              <a:gd name="connsiteX623" fmla="*/ 558165 w 2796541"/>
              <a:gd name="connsiteY623" fmla="*/ 548640 h 2468880"/>
              <a:gd name="connsiteX624" fmla="*/ 599123 w 2796541"/>
              <a:gd name="connsiteY624" fmla="*/ 1960245 h 2468880"/>
              <a:gd name="connsiteX625" fmla="*/ 557213 w 2796541"/>
              <a:gd name="connsiteY625" fmla="*/ 1984057 h 2468880"/>
              <a:gd name="connsiteX626" fmla="*/ 557213 w 2796541"/>
              <a:gd name="connsiteY626" fmla="*/ 1936432 h 2468880"/>
              <a:gd name="connsiteX627" fmla="*/ 602933 w 2796541"/>
              <a:gd name="connsiteY627" fmla="*/ 697230 h 2468880"/>
              <a:gd name="connsiteX628" fmla="*/ 556261 w 2796541"/>
              <a:gd name="connsiteY628" fmla="*/ 723900 h 2468880"/>
              <a:gd name="connsiteX629" fmla="*/ 556261 w 2796541"/>
              <a:gd name="connsiteY629" fmla="*/ 670560 h 2468880"/>
              <a:gd name="connsiteX630" fmla="*/ 604838 w 2796541"/>
              <a:gd name="connsiteY630" fmla="*/ 1834516 h 2468880"/>
              <a:gd name="connsiteX631" fmla="*/ 554356 w 2796541"/>
              <a:gd name="connsiteY631" fmla="*/ 1863091 h 2468880"/>
              <a:gd name="connsiteX632" fmla="*/ 554356 w 2796541"/>
              <a:gd name="connsiteY632" fmla="*/ 1804988 h 2468880"/>
              <a:gd name="connsiteX633" fmla="*/ 607696 w 2796541"/>
              <a:gd name="connsiteY633" fmla="*/ 822960 h 2468880"/>
              <a:gd name="connsiteX634" fmla="*/ 553403 w 2796541"/>
              <a:gd name="connsiteY634" fmla="*/ 854393 h 2468880"/>
              <a:gd name="connsiteX635" fmla="*/ 553403 w 2796541"/>
              <a:gd name="connsiteY635" fmla="*/ 792480 h 2468880"/>
              <a:gd name="connsiteX636" fmla="*/ 609600 w 2796541"/>
              <a:gd name="connsiteY636" fmla="*/ 126682 h 2468880"/>
              <a:gd name="connsiteX637" fmla="*/ 609600 w 2796541"/>
              <a:gd name="connsiteY637" fmla="*/ 130492 h 2468880"/>
              <a:gd name="connsiteX638" fmla="*/ 605790 w 2796541"/>
              <a:gd name="connsiteY638" fmla="*/ 128587 h 2468880"/>
              <a:gd name="connsiteX639" fmla="*/ 609601 w 2796541"/>
              <a:gd name="connsiteY639" fmla="*/ 2400300 h 2468880"/>
              <a:gd name="connsiteX640" fmla="*/ 609601 w 2796541"/>
              <a:gd name="connsiteY640" fmla="*/ 2405063 h 2468880"/>
              <a:gd name="connsiteX641" fmla="*/ 604838 w 2796541"/>
              <a:gd name="connsiteY641" fmla="*/ 2402205 h 2468880"/>
              <a:gd name="connsiteX642" fmla="*/ 611505 w 2796541"/>
              <a:gd name="connsiteY642" fmla="*/ 1707833 h 2468880"/>
              <a:gd name="connsiteX643" fmla="*/ 551498 w 2796541"/>
              <a:gd name="connsiteY643" fmla="*/ 1742123 h 2468880"/>
              <a:gd name="connsiteX644" fmla="*/ 551498 w 2796541"/>
              <a:gd name="connsiteY644" fmla="*/ 1673543 h 2468880"/>
              <a:gd name="connsiteX645" fmla="*/ 611505 w 2796541"/>
              <a:gd name="connsiteY645" fmla="*/ 949643 h 2468880"/>
              <a:gd name="connsiteX646" fmla="*/ 551498 w 2796541"/>
              <a:gd name="connsiteY646" fmla="*/ 983933 h 2468880"/>
              <a:gd name="connsiteX647" fmla="*/ 551498 w 2796541"/>
              <a:gd name="connsiteY647" fmla="*/ 915353 h 2468880"/>
              <a:gd name="connsiteX648" fmla="*/ 612458 w 2796541"/>
              <a:gd name="connsiteY648" fmla="*/ 246697 h 2468880"/>
              <a:gd name="connsiteX649" fmla="*/ 612458 w 2796541"/>
              <a:gd name="connsiteY649" fmla="*/ 262890 h 2468880"/>
              <a:gd name="connsiteX650" fmla="*/ 598170 w 2796541"/>
              <a:gd name="connsiteY650" fmla="*/ 255270 h 2468880"/>
              <a:gd name="connsiteX651" fmla="*/ 612458 w 2796541"/>
              <a:gd name="connsiteY651" fmla="*/ 2268856 h 2468880"/>
              <a:gd name="connsiteX652" fmla="*/ 612458 w 2796541"/>
              <a:gd name="connsiteY652" fmla="*/ 2283144 h 2468880"/>
              <a:gd name="connsiteX653" fmla="*/ 599123 w 2796541"/>
              <a:gd name="connsiteY653" fmla="*/ 2276476 h 2468880"/>
              <a:gd name="connsiteX654" fmla="*/ 614363 w 2796541"/>
              <a:gd name="connsiteY654" fmla="*/ 1581150 h 2468880"/>
              <a:gd name="connsiteX655" fmla="*/ 549593 w 2796541"/>
              <a:gd name="connsiteY655" fmla="*/ 1618298 h 2468880"/>
              <a:gd name="connsiteX656" fmla="*/ 549593 w 2796541"/>
              <a:gd name="connsiteY656" fmla="*/ 1544003 h 2468880"/>
              <a:gd name="connsiteX657" fmla="*/ 614363 w 2796541"/>
              <a:gd name="connsiteY657" fmla="*/ 1076326 h 2468880"/>
              <a:gd name="connsiteX658" fmla="*/ 549593 w 2796541"/>
              <a:gd name="connsiteY658" fmla="*/ 1113473 h 2468880"/>
              <a:gd name="connsiteX659" fmla="*/ 549593 w 2796541"/>
              <a:gd name="connsiteY659" fmla="*/ 1039178 h 2468880"/>
              <a:gd name="connsiteX660" fmla="*/ 615316 w 2796541"/>
              <a:gd name="connsiteY660" fmla="*/ 367666 h 2468880"/>
              <a:gd name="connsiteX661" fmla="*/ 615316 w 2796541"/>
              <a:gd name="connsiteY661" fmla="*/ 394336 h 2468880"/>
              <a:gd name="connsiteX662" fmla="*/ 592456 w 2796541"/>
              <a:gd name="connsiteY662" fmla="*/ 381001 h 2468880"/>
              <a:gd name="connsiteX663" fmla="*/ 616267 w 2796541"/>
              <a:gd name="connsiteY663" fmla="*/ 1202055 h 2468880"/>
              <a:gd name="connsiteX664" fmla="*/ 548640 w 2796541"/>
              <a:gd name="connsiteY664" fmla="*/ 1241107 h 2468880"/>
              <a:gd name="connsiteX665" fmla="*/ 548640 w 2796541"/>
              <a:gd name="connsiteY665" fmla="*/ 1163955 h 2468880"/>
              <a:gd name="connsiteX666" fmla="*/ 616268 w 2796541"/>
              <a:gd name="connsiteY666" fmla="*/ 2135505 h 2468880"/>
              <a:gd name="connsiteX667" fmla="*/ 616268 w 2796541"/>
              <a:gd name="connsiteY667" fmla="*/ 2164080 h 2468880"/>
              <a:gd name="connsiteX668" fmla="*/ 591503 w 2796541"/>
              <a:gd name="connsiteY668" fmla="*/ 2149793 h 2468880"/>
              <a:gd name="connsiteX669" fmla="*/ 617220 w 2796541"/>
              <a:gd name="connsiteY669" fmla="*/ 1455420 h 2468880"/>
              <a:gd name="connsiteX670" fmla="*/ 548640 w 2796541"/>
              <a:gd name="connsiteY670" fmla="*/ 1494473 h 2468880"/>
              <a:gd name="connsiteX671" fmla="*/ 548640 w 2796541"/>
              <a:gd name="connsiteY671" fmla="*/ 1415415 h 2468880"/>
              <a:gd name="connsiteX672" fmla="*/ 617220 w 2796541"/>
              <a:gd name="connsiteY672" fmla="*/ 1328738 h 2468880"/>
              <a:gd name="connsiteX673" fmla="*/ 548640 w 2796541"/>
              <a:gd name="connsiteY673" fmla="*/ 1367791 h 2468880"/>
              <a:gd name="connsiteX674" fmla="*/ 548640 w 2796541"/>
              <a:gd name="connsiteY674" fmla="*/ 1289686 h 2468880"/>
              <a:gd name="connsiteX675" fmla="*/ 619126 w 2796541"/>
              <a:gd name="connsiteY675" fmla="*/ 2004060 h 2468880"/>
              <a:gd name="connsiteX676" fmla="*/ 619126 w 2796541"/>
              <a:gd name="connsiteY676" fmla="*/ 2043112 h 2468880"/>
              <a:gd name="connsiteX677" fmla="*/ 585788 w 2796541"/>
              <a:gd name="connsiteY677" fmla="*/ 2023110 h 2468880"/>
              <a:gd name="connsiteX678" fmla="*/ 619126 w 2796541"/>
              <a:gd name="connsiteY678" fmla="*/ 487679 h 2468880"/>
              <a:gd name="connsiteX679" fmla="*/ 619126 w 2796541"/>
              <a:gd name="connsiteY679" fmla="*/ 526732 h 2468880"/>
              <a:gd name="connsiteX680" fmla="*/ 585788 w 2796541"/>
              <a:gd name="connsiteY680" fmla="*/ 507682 h 2468880"/>
              <a:gd name="connsiteX681" fmla="*/ 621983 w 2796541"/>
              <a:gd name="connsiteY681" fmla="*/ 609600 h 2468880"/>
              <a:gd name="connsiteX682" fmla="*/ 621983 w 2796541"/>
              <a:gd name="connsiteY682" fmla="*/ 658177 h 2468880"/>
              <a:gd name="connsiteX683" fmla="*/ 580073 w 2796541"/>
              <a:gd name="connsiteY683" fmla="*/ 633413 h 2468880"/>
              <a:gd name="connsiteX684" fmla="*/ 622935 w 2796541"/>
              <a:gd name="connsiteY684" fmla="*/ 1870710 h 2468880"/>
              <a:gd name="connsiteX685" fmla="*/ 622935 w 2796541"/>
              <a:gd name="connsiteY685" fmla="*/ 1924050 h 2468880"/>
              <a:gd name="connsiteX686" fmla="*/ 577215 w 2796541"/>
              <a:gd name="connsiteY686" fmla="*/ 1897380 h 2468880"/>
              <a:gd name="connsiteX687" fmla="*/ 624841 w 2796541"/>
              <a:gd name="connsiteY687" fmla="*/ 730567 h 2468880"/>
              <a:gd name="connsiteX688" fmla="*/ 624841 w 2796541"/>
              <a:gd name="connsiteY688" fmla="*/ 789622 h 2468880"/>
              <a:gd name="connsiteX689" fmla="*/ 573406 w 2796541"/>
              <a:gd name="connsiteY689" fmla="*/ 760094 h 2468880"/>
              <a:gd name="connsiteX690" fmla="*/ 625793 w 2796541"/>
              <a:gd name="connsiteY690" fmla="*/ 1740217 h 2468880"/>
              <a:gd name="connsiteX691" fmla="*/ 625793 w 2796541"/>
              <a:gd name="connsiteY691" fmla="*/ 1802130 h 2468880"/>
              <a:gd name="connsiteX692" fmla="*/ 572453 w 2796541"/>
              <a:gd name="connsiteY692" fmla="*/ 1770697 h 2468880"/>
              <a:gd name="connsiteX693" fmla="*/ 626746 w 2796541"/>
              <a:gd name="connsiteY693" fmla="*/ 854392 h 2468880"/>
              <a:gd name="connsiteX694" fmla="*/ 626746 w 2796541"/>
              <a:gd name="connsiteY694" fmla="*/ 919162 h 2468880"/>
              <a:gd name="connsiteX695" fmla="*/ 570548 w 2796541"/>
              <a:gd name="connsiteY695" fmla="*/ 886777 h 2468880"/>
              <a:gd name="connsiteX696" fmla="*/ 628651 w 2796541"/>
              <a:gd name="connsiteY696" fmla="*/ 1608772 h 2468880"/>
              <a:gd name="connsiteX697" fmla="*/ 628651 w 2796541"/>
              <a:gd name="connsiteY697" fmla="*/ 1680210 h 2468880"/>
              <a:gd name="connsiteX698" fmla="*/ 566738 w 2796541"/>
              <a:gd name="connsiteY698" fmla="*/ 1644967 h 2468880"/>
              <a:gd name="connsiteX699" fmla="*/ 628651 w 2796541"/>
              <a:gd name="connsiteY699" fmla="*/ 977265 h 2468880"/>
              <a:gd name="connsiteX700" fmla="*/ 628651 w 2796541"/>
              <a:gd name="connsiteY700" fmla="*/ 1048703 h 2468880"/>
              <a:gd name="connsiteX701" fmla="*/ 566738 w 2796541"/>
              <a:gd name="connsiteY701" fmla="*/ 1012507 h 2468880"/>
              <a:gd name="connsiteX702" fmla="*/ 629603 w 2796541"/>
              <a:gd name="connsiteY702" fmla="*/ 1101090 h 2468880"/>
              <a:gd name="connsiteX703" fmla="*/ 629603 w 2796541"/>
              <a:gd name="connsiteY703" fmla="*/ 1177290 h 2468880"/>
              <a:gd name="connsiteX704" fmla="*/ 564833 w 2796541"/>
              <a:gd name="connsiteY704" fmla="*/ 1139190 h 2468880"/>
              <a:gd name="connsiteX705" fmla="*/ 629603 w 2796541"/>
              <a:gd name="connsiteY705" fmla="*/ 1480186 h 2468880"/>
              <a:gd name="connsiteX706" fmla="*/ 629603 w 2796541"/>
              <a:gd name="connsiteY706" fmla="*/ 1556386 h 2468880"/>
              <a:gd name="connsiteX707" fmla="*/ 563881 w 2796541"/>
              <a:gd name="connsiteY707" fmla="*/ 1518286 h 2468880"/>
              <a:gd name="connsiteX708" fmla="*/ 630555 w 2796541"/>
              <a:gd name="connsiteY708" fmla="*/ 1226819 h 2468880"/>
              <a:gd name="connsiteX709" fmla="*/ 630555 w 2796541"/>
              <a:gd name="connsiteY709" fmla="*/ 1303972 h 2468880"/>
              <a:gd name="connsiteX710" fmla="*/ 562928 w 2796541"/>
              <a:gd name="connsiteY710" fmla="*/ 1265872 h 2468880"/>
              <a:gd name="connsiteX711" fmla="*/ 630555 w 2796541"/>
              <a:gd name="connsiteY711" fmla="*/ 1352550 h 2468880"/>
              <a:gd name="connsiteX712" fmla="*/ 630555 w 2796541"/>
              <a:gd name="connsiteY712" fmla="*/ 1431608 h 2468880"/>
              <a:gd name="connsiteX713" fmla="*/ 562928 w 2796541"/>
              <a:gd name="connsiteY713" fmla="*/ 1391603 h 2468880"/>
              <a:gd name="connsiteX714" fmla="*/ 682942 w 2796541"/>
              <a:gd name="connsiteY714" fmla="*/ 128588 h 2468880"/>
              <a:gd name="connsiteX715" fmla="*/ 680085 w 2796541"/>
              <a:gd name="connsiteY715" fmla="*/ 129540 h 2468880"/>
              <a:gd name="connsiteX716" fmla="*/ 680085 w 2796541"/>
              <a:gd name="connsiteY716" fmla="*/ 126683 h 2468880"/>
              <a:gd name="connsiteX717" fmla="*/ 682943 w 2796541"/>
              <a:gd name="connsiteY717" fmla="*/ 2402205 h 2468880"/>
              <a:gd name="connsiteX718" fmla="*/ 680086 w 2796541"/>
              <a:gd name="connsiteY718" fmla="*/ 2404110 h 2468880"/>
              <a:gd name="connsiteX719" fmla="*/ 680086 w 2796541"/>
              <a:gd name="connsiteY719" fmla="*/ 2400300 h 2468880"/>
              <a:gd name="connsiteX720" fmla="*/ 688657 w 2796541"/>
              <a:gd name="connsiteY720" fmla="*/ 2276474 h 2468880"/>
              <a:gd name="connsiteX721" fmla="*/ 677227 w 2796541"/>
              <a:gd name="connsiteY721" fmla="*/ 2283142 h 2468880"/>
              <a:gd name="connsiteX722" fmla="*/ 677227 w 2796541"/>
              <a:gd name="connsiteY722" fmla="*/ 2269807 h 2468880"/>
              <a:gd name="connsiteX723" fmla="*/ 688658 w 2796541"/>
              <a:gd name="connsiteY723" fmla="*/ 255270 h 2468880"/>
              <a:gd name="connsiteX724" fmla="*/ 677228 w 2796541"/>
              <a:gd name="connsiteY724" fmla="*/ 261938 h 2468880"/>
              <a:gd name="connsiteX725" fmla="*/ 677228 w 2796541"/>
              <a:gd name="connsiteY725" fmla="*/ 247650 h 2468880"/>
              <a:gd name="connsiteX726" fmla="*/ 694373 w 2796541"/>
              <a:gd name="connsiteY726" fmla="*/ 381001 h 2468880"/>
              <a:gd name="connsiteX727" fmla="*/ 674371 w 2796541"/>
              <a:gd name="connsiteY727" fmla="*/ 393384 h 2468880"/>
              <a:gd name="connsiteX728" fmla="*/ 674371 w 2796541"/>
              <a:gd name="connsiteY728" fmla="*/ 369571 h 2468880"/>
              <a:gd name="connsiteX729" fmla="*/ 696278 w 2796541"/>
              <a:gd name="connsiteY729" fmla="*/ 2149793 h 2468880"/>
              <a:gd name="connsiteX730" fmla="*/ 673418 w 2796541"/>
              <a:gd name="connsiteY730" fmla="*/ 2163128 h 2468880"/>
              <a:gd name="connsiteX731" fmla="*/ 673418 w 2796541"/>
              <a:gd name="connsiteY731" fmla="*/ 2136458 h 2468880"/>
              <a:gd name="connsiteX732" fmla="*/ 701992 w 2796541"/>
              <a:gd name="connsiteY732" fmla="*/ 2023110 h 2468880"/>
              <a:gd name="connsiteX733" fmla="*/ 670560 w 2796541"/>
              <a:gd name="connsiteY733" fmla="*/ 2042160 h 2468880"/>
              <a:gd name="connsiteX734" fmla="*/ 670560 w 2796541"/>
              <a:gd name="connsiteY734" fmla="*/ 2005012 h 2468880"/>
              <a:gd name="connsiteX735" fmla="*/ 701993 w 2796541"/>
              <a:gd name="connsiteY735" fmla="*/ 507682 h 2468880"/>
              <a:gd name="connsiteX736" fmla="*/ 670561 w 2796541"/>
              <a:gd name="connsiteY736" fmla="*/ 525779 h 2468880"/>
              <a:gd name="connsiteX737" fmla="*/ 670561 w 2796541"/>
              <a:gd name="connsiteY737" fmla="*/ 488632 h 2468880"/>
              <a:gd name="connsiteX738" fmla="*/ 707708 w 2796541"/>
              <a:gd name="connsiteY738" fmla="*/ 633412 h 2468880"/>
              <a:gd name="connsiteX739" fmla="*/ 667703 w 2796541"/>
              <a:gd name="connsiteY739" fmla="*/ 657225 h 2468880"/>
              <a:gd name="connsiteX740" fmla="*/ 667703 w 2796541"/>
              <a:gd name="connsiteY740" fmla="*/ 610552 h 2468880"/>
              <a:gd name="connsiteX741" fmla="*/ 710565 w 2796541"/>
              <a:gd name="connsiteY741" fmla="*/ 1897381 h 2468880"/>
              <a:gd name="connsiteX742" fmla="*/ 665798 w 2796541"/>
              <a:gd name="connsiteY742" fmla="*/ 1923098 h 2468880"/>
              <a:gd name="connsiteX743" fmla="*/ 665798 w 2796541"/>
              <a:gd name="connsiteY743" fmla="*/ 1871663 h 2468880"/>
              <a:gd name="connsiteX744" fmla="*/ 713423 w 2796541"/>
              <a:gd name="connsiteY744" fmla="*/ 760095 h 2468880"/>
              <a:gd name="connsiteX745" fmla="*/ 664846 w 2796541"/>
              <a:gd name="connsiteY745" fmla="*/ 788670 h 2468880"/>
              <a:gd name="connsiteX746" fmla="*/ 664846 w 2796541"/>
              <a:gd name="connsiteY746" fmla="*/ 732473 h 2468880"/>
              <a:gd name="connsiteX747" fmla="*/ 715328 w 2796541"/>
              <a:gd name="connsiteY747" fmla="*/ 1770698 h 2468880"/>
              <a:gd name="connsiteX748" fmla="*/ 663893 w 2796541"/>
              <a:gd name="connsiteY748" fmla="*/ 1801178 h 2468880"/>
              <a:gd name="connsiteX749" fmla="*/ 663893 w 2796541"/>
              <a:gd name="connsiteY749" fmla="*/ 1741170 h 2468880"/>
              <a:gd name="connsiteX750" fmla="*/ 717233 w 2796541"/>
              <a:gd name="connsiteY750" fmla="*/ 886778 h 2468880"/>
              <a:gd name="connsiteX751" fmla="*/ 662940 w 2796541"/>
              <a:gd name="connsiteY751" fmla="*/ 917258 h 2468880"/>
              <a:gd name="connsiteX752" fmla="*/ 662940 w 2796541"/>
              <a:gd name="connsiteY752" fmla="*/ 855345 h 2468880"/>
              <a:gd name="connsiteX753" fmla="*/ 719137 w 2796541"/>
              <a:gd name="connsiteY753" fmla="*/ 188596 h 2468880"/>
              <a:gd name="connsiteX754" fmla="*/ 719137 w 2796541"/>
              <a:gd name="connsiteY754" fmla="*/ 194311 h 2468880"/>
              <a:gd name="connsiteX755" fmla="*/ 713422 w 2796541"/>
              <a:gd name="connsiteY755" fmla="*/ 191453 h 2468880"/>
              <a:gd name="connsiteX756" fmla="*/ 720091 w 2796541"/>
              <a:gd name="connsiteY756" fmla="*/ 2335531 h 2468880"/>
              <a:gd name="connsiteX757" fmla="*/ 720091 w 2796541"/>
              <a:gd name="connsiteY757" fmla="*/ 2343151 h 2468880"/>
              <a:gd name="connsiteX758" fmla="*/ 712471 w 2796541"/>
              <a:gd name="connsiteY758" fmla="*/ 2339341 h 2468880"/>
              <a:gd name="connsiteX759" fmla="*/ 720091 w 2796541"/>
              <a:gd name="connsiteY759" fmla="*/ 1012508 h 2468880"/>
              <a:gd name="connsiteX760" fmla="*/ 661036 w 2796541"/>
              <a:gd name="connsiteY760" fmla="*/ 1046798 h 2468880"/>
              <a:gd name="connsiteX761" fmla="*/ 661036 w 2796541"/>
              <a:gd name="connsiteY761" fmla="*/ 978218 h 2468880"/>
              <a:gd name="connsiteX762" fmla="*/ 721042 w 2796541"/>
              <a:gd name="connsiteY762" fmla="*/ 1644967 h 2468880"/>
              <a:gd name="connsiteX763" fmla="*/ 661035 w 2796541"/>
              <a:gd name="connsiteY763" fmla="*/ 1679257 h 2468880"/>
              <a:gd name="connsiteX764" fmla="*/ 661035 w 2796541"/>
              <a:gd name="connsiteY764" fmla="*/ 1609724 h 2468880"/>
              <a:gd name="connsiteX765" fmla="*/ 721994 w 2796541"/>
              <a:gd name="connsiteY765" fmla="*/ 309563 h 2468880"/>
              <a:gd name="connsiteX766" fmla="*/ 721994 w 2796541"/>
              <a:gd name="connsiteY766" fmla="*/ 326708 h 2468880"/>
              <a:gd name="connsiteX767" fmla="*/ 706754 w 2796541"/>
              <a:gd name="connsiteY767" fmla="*/ 318135 h 2468880"/>
              <a:gd name="connsiteX768" fmla="*/ 722948 w 2796541"/>
              <a:gd name="connsiteY768" fmla="*/ 1139190 h 2468880"/>
              <a:gd name="connsiteX769" fmla="*/ 660083 w 2796541"/>
              <a:gd name="connsiteY769" fmla="*/ 1175385 h 2468880"/>
              <a:gd name="connsiteX770" fmla="*/ 660083 w 2796541"/>
              <a:gd name="connsiteY770" fmla="*/ 1102995 h 2468880"/>
              <a:gd name="connsiteX771" fmla="*/ 722948 w 2796541"/>
              <a:gd name="connsiteY771" fmla="*/ 2202180 h 2468880"/>
              <a:gd name="connsiteX772" fmla="*/ 722948 w 2796541"/>
              <a:gd name="connsiteY772" fmla="*/ 2223135 h 2468880"/>
              <a:gd name="connsiteX773" fmla="*/ 704850 w 2796541"/>
              <a:gd name="connsiteY773" fmla="*/ 2212657 h 2468880"/>
              <a:gd name="connsiteX774" fmla="*/ 723899 w 2796541"/>
              <a:gd name="connsiteY774" fmla="*/ 1518285 h 2468880"/>
              <a:gd name="connsiteX775" fmla="*/ 659129 w 2796541"/>
              <a:gd name="connsiteY775" fmla="*/ 1555432 h 2468880"/>
              <a:gd name="connsiteX776" fmla="*/ 659129 w 2796541"/>
              <a:gd name="connsiteY776" fmla="*/ 1481137 h 2468880"/>
              <a:gd name="connsiteX777" fmla="*/ 723900 w 2796541"/>
              <a:gd name="connsiteY777" fmla="*/ 1265872 h 2468880"/>
              <a:gd name="connsiteX778" fmla="*/ 659130 w 2796541"/>
              <a:gd name="connsiteY778" fmla="*/ 1303019 h 2468880"/>
              <a:gd name="connsiteX779" fmla="*/ 659130 w 2796541"/>
              <a:gd name="connsiteY779" fmla="*/ 1227772 h 2468880"/>
              <a:gd name="connsiteX780" fmla="*/ 724853 w 2796541"/>
              <a:gd name="connsiteY780" fmla="*/ 1391603 h 2468880"/>
              <a:gd name="connsiteX781" fmla="*/ 659130 w 2796541"/>
              <a:gd name="connsiteY781" fmla="*/ 1429703 h 2468880"/>
              <a:gd name="connsiteX782" fmla="*/ 659130 w 2796541"/>
              <a:gd name="connsiteY782" fmla="*/ 1353503 h 2468880"/>
              <a:gd name="connsiteX783" fmla="*/ 725805 w 2796541"/>
              <a:gd name="connsiteY783" fmla="*/ 430530 h 2468880"/>
              <a:gd name="connsiteX784" fmla="*/ 725805 w 2796541"/>
              <a:gd name="connsiteY784" fmla="*/ 458153 h 2468880"/>
              <a:gd name="connsiteX785" fmla="*/ 701040 w 2796541"/>
              <a:gd name="connsiteY785" fmla="*/ 444818 h 2468880"/>
              <a:gd name="connsiteX786" fmla="*/ 726759 w 2796541"/>
              <a:gd name="connsiteY786" fmla="*/ 2070736 h 2468880"/>
              <a:gd name="connsiteX787" fmla="*/ 726759 w 2796541"/>
              <a:gd name="connsiteY787" fmla="*/ 2102169 h 2468880"/>
              <a:gd name="connsiteX788" fmla="*/ 699136 w 2796541"/>
              <a:gd name="connsiteY788" fmla="*/ 2086928 h 2468880"/>
              <a:gd name="connsiteX789" fmla="*/ 729616 w 2796541"/>
              <a:gd name="connsiteY789" fmla="*/ 550544 h 2468880"/>
              <a:gd name="connsiteX790" fmla="*/ 729616 w 2796541"/>
              <a:gd name="connsiteY790" fmla="*/ 591502 h 2468880"/>
              <a:gd name="connsiteX791" fmla="*/ 693421 w 2796541"/>
              <a:gd name="connsiteY791" fmla="*/ 570547 h 2468880"/>
              <a:gd name="connsiteX792" fmla="*/ 730566 w 2796541"/>
              <a:gd name="connsiteY792" fmla="*/ 1938337 h 2468880"/>
              <a:gd name="connsiteX793" fmla="*/ 730566 w 2796541"/>
              <a:gd name="connsiteY793" fmla="*/ 1983105 h 2468880"/>
              <a:gd name="connsiteX794" fmla="*/ 691514 w 2796541"/>
              <a:gd name="connsiteY794" fmla="*/ 1960245 h 2468880"/>
              <a:gd name="connsiteX795" fmla="*/ 731521 w 2796541"/>
              <a:gd name="connsiteY795" fmla="*/ 672465 h 2468880"/>
              <a:gd name="connsiteX796" fmla="*/ 731521 w 2796541"/>
              <a:gd name="connsiteY796" fmla="*/ 721995 h 2468880"/>
              <a:gd name="connsiteX797" fmla="*/ 688658 w 2796541"/>
              <a:gd name="connsiteY797" fmla="*/ 697230 h 2468880"/>
              <a:gd name="connsiteX798" fmla="*/ 733425 w 2796541"/>
              <a:gd name="connsiteY798" fmla="*/ 1806892 h 2468880"/>
              <a:gd name="connsiteX799" fmla="*/ 733425 w 2796541"/>
              <a:gd name="connsiteY799" fmla="*/ 1861184 h 2468880"/>
              <a:gd name="connsiteX800" fmla="*/ 685800 w 2796541"/>
              <a:gd name="connsiteY800" fmla="*/ 1834514 h 2468880"/>
              <a:gd name="connsiteX801" fmla="*/ 734378 w 2796541"/>
              <a:gd name="connsiteY801" fmla="*/ 793433 h 2468880"/>
              <a:gd name="connsiteX802" fmla="*/ 734378 w 2796541"/>
              <a:gd name="connsiteY802" fmla="*/ 852488 h 2468880"/>
              <a:gd name="connsiteX803" fmla="*/ 682943 w 2796541"/>
              <a:gd name="connsiteY803" fmla="*/ 822961 h 2468880"/>
              <a:gd name="connsiteX804" fmla="*/ 736283 w 2796541"/>
              <a:gd name="connsiteY804" fmla="*/ 1675448 h 2468880"/>
              <a:gd name="connsiteX805" fmla="*/ 736283 w 2796541"/>
              <a:gd name="connsiteY805" fmla="*/ 1740218 h 2468880"/>
              <a:gd name="connsiteX806" fmla="*/ 679133 w 2796541"/>
              <a:gd name="connsiteY806" fmla="*/ 1707833 h 2468880"/>
              <a:gd name="connsiteX807" fmla="*/ 736284 w 2796541"/>
              <a:gd name="connsiteY807" fmla="*/ 917257 h 2468880"/>
              <a:gd name="connsiteX808" fmla="*/ 736284 w 2796541"/>
              <a:gd name="connsiteY808" fmla="*/ 982027 h 2468880"/>
              <a:gd name="connsiteX809" fmla="*/ 680086 w 2796541"/>
              <a:gd name="connsiteY809" fmla="*/ 949642 h 2468880"/>
              <a:gd name="connsiteX810" fmla="*/ 738188 w 2796541"/>
              <a:gd name="connsiteY810" fmla="*/ 1165861 h 2468880"/>
              <a:gd name="connsiteX811" fmla="*/ 738188 w 2796541"/>
              <a:gd name="connsiteY811" fmla="*/ 1239203 h 2468880"/>
              <a:gd name="connsiteX812" fmla="*/ 675323 w 2796541"/>
              <a:gd name="connsiteY812" fmla="*/ 1202056 h 2468880"/>
              <a:gd name="connsiteX813" fmla="*/ 738188 w 2796541"/>
              <a:gd name="connsiteY813" fmla="*/ 1545907 h 2468880"/>
              <a:gd name="connsiteX814" fmla="*/ 738188 w 2796541"/>
              <a:gd name="connsiteY814" fmla="*/ 1616392 h 2468880"/>
              <a:gd name="connsiteX815" fmla="*/ 676275 w 2796541"/>
              <a:gd name="connsiteY815" fmla="*/ 1581149 h 2468880"/>
              <a:gd name="connsiteX816" fmla="*/ 738189 w 2796541"/>
              <a:gd name="connsiteY816" fmla="*/ 1041082 h 2468880"/>
              <a:gd name="connsiteX817" fmla="*/ 738189 w 2796541"/>
              <a:gd name="connsiteY817" fmla="*/ 1111567 h 2468880"/>
              <a:gd name="connsiteX818" fmla="*/ 676276 w 2796541"/>
              <a:gd name="connsiteY818" fmla="*/ 1076325 h 2468880"/>
              <a:gd name="connsiteX819" fmla="*/ 739141 w 2796541"/>
              <a:gd name="connsiteY819" fmla="*/ 1417319 h 2468880"/>
              <a:gd name="connsiteX820" fmla="*/ 739140 w 2796541"/>
              <a:gd name="connsiteY820" fmla="*/ 1492567 h 2468880"/>
              <a:gd name="connsiteX821" fmla="*/ 673418 w 2796541"/>
              <a:gd name="connsiteY821" fmla="*/ 1455419 h 2468880"/>
              <a:gd name="connsiteX822" fmla="*/ 739141 w 2796541"/>
              <a:gd name="connsiteY822" fmla="*/ 1290638 h 2468880"/>
              <a:gd name="connsiteX823" fmla="*/ 739141 w 2796541"/>
              <a:gd name="connsiteY823" fmla="*/ 1366838 h 2468880"/>
              <a:gd name="connsiteX824" fmla="*/ 673418 w 2796541"/>
              <a:gd name="connsiteY824" fmla="*/ 1328738 h 2468880"/>
              <a:gd name="connsiteX825" fmla="*/ 793433 w 2796541"/>
              <a:gd name="connsiteY825" fmla="*/ 191453 h 2468880"/>
              <a:gd name="connsiteX826" fmla="*/ 788670 w 2796541"/>
              <a:gd name="connsiteY826" fmla="*/ 194311 h 2468880"/>
              <a:gd name="connsiteX827" fmla="*/ 788670 w 2796541"/>
              <a:gd name="connsiteY827" fmla="*/ 189548 h 2468880"/>
              <a:gd name="connsiteX828" fmla="*/ 794386 w 2796541"/>
              <a:gd name="connsiteY828" fmla="*/ 2339341 h 2468880"/>
              <a:gd name="connsiteX829" fmla="*/ 787718 w 2796541"/>
              <a:gd name="connsiteY829" fmla="*/ 2343151 h 2468880"/>
              <a:gd name="connsiteX830" fmla="*/ 787718 w 2796541"/>
              <a:gd name="connsiteY830" fmla="*/ 2335531 h 2468880"/>
              <a:gd name="connsiteX831" fmla="*/ 800101 w 2796541"/>
              <a:gd name="connsiteY831" fmla="*/ 318134 h 2468880"/>
              <a:gd name="connsiteX832" fmla="*/ 785813 w 2796541"/>
              <a:gd name="connsiteY832" fmla="*/ 325754 h 2468880"/>
              <a:gd name="connsiteX833" fmla="*/ 785813 w 2796541"/>
              <a:gd name="connsiteY833" fmla="*/ 309562 h 2468880"/>
              <a:gd name="connsiteX834" fmla="*/ 802006 w 2796541"/>
              <a:gd name="connsiteY834" fmla="*/ 2212658 h 2468880"/>
              <a:gd name="connsiteX835" fmla="*/ 784861 w 2796541"/>
              <a:gd name="connsiteY835" fmla="*/ 2223136 h 2468880"/>
              <a:gd name="connsiteX836" fmla="*/ 784861 w 2796541"/>
              <a:gd name="connsiteY836" fmla="*/ 2203133 h 2468880"/>
              <a:gd name="connsiteX837" fmla="*/ 805815 w 2796541"/>
              <a:gd name="connsiteY837" fmla="*/ 444817 h 2468880"/>
              <a:gd name="connsiteX838" fmla="*/ 782955 w 2796541"/>
              <a:gd name="connsiteY838" fmla="*/ 458152 h 2468880"/>
              <a:gd name="connsiteX839" fmla="*/ 782955 w 2796541"/>
              <a:gd name="connsiteY839" fmla="*/ 431482 h 2468880"/>
              <a:gd name="connsiteX840" fmla="*/ 807720 w 2796541"/>
              <a:gd name="connsiteY840" fmla="*/ 2086927 h 2468880"/>
              <a:gd name="connsiteX841" fmla="*/ 782002 w 2796541"/>
              <a:gd name="connsiteY841" fmla="*/ 2102167 h 2468880"/>
              <a:gd name="connsiteX842" fmla="*/ 782002 w 2796541"/>
              <a:gd name="connsiteY842" fmla="*/ 2071687 h 2468880"/>
              <a:gd name="connsiteX843" fmla="*/ 812484 w 2796541"/>
              <a:gd name="connsiteY843" fmla="*/ 570547 h 2468880"/>
              <a:gd name="connsiteX844" fmla="*/ 779146 w 2796541"/>
              <a:gd name="connsiteY844" fmla="*/ 590549 h 2468880"/>
              <a:gd name="connsiteX845" fmla="*/ 779146 w 2796541"/>
              <a:gd name="connsiteY845" fmla="*/ 551497 h 2468880"/>
              <a:gd name="connsiteX846" fmla="*/ 815339 w 2796541"/>
              <a:gd name="connsiteY846" fmla="*/ 1960245 h 2468880"/>
              <a:gd name="connsiteX847" fmla="*/ 777239 w 2796541"/>
              <a:gd name="connsiteY847" fmla="*/ 1982152 h 2468880"/>
              <a:gd name="connsiteX848" fmla="*/ 777239 w 2796541"/>
              <a:gd name="connsiteY848" fmla="*/ 1938337 h 2468880"/>
              <a:gd name="connsiteX849" fmla="*/ 818198 w 2796541"/>
              <a:gd name="connsiteY849" fmla="*/ 697230 h 2468880"/>
              <a:gd name="connsiteX850" fmla="*/ 776288 w 2796541"/>
              <a:gd name="connsiteY850" fmla="*/ 721042 h 2468880"/>
              <a:gd name="connsiteX851" fmla="*/ 776288 w 2796541"/>
              <a:gd name="connsiteY851" fmla="*/ 673417 h 2468880"/>
              <a:gd name="connsiteX852" fmla="*/ 821055 w 2796541"/>
              <a:gd name="connsiteY852" fmla="*/ 1834515 h 2468880"/>
              <a:gd name="connsiteX853" fmla="*/ 774383 w 2796541"/>
              <a:gd name="connsiteY853" fmla="*/ 1861185 h 2468880"/>
              <a:gd name="connsiteX854" fmla="*/ 774383 w 2796541"/>
              <a:gd name="connsiteY854" fmla="*/ 1806893 h 2468880"/>
              <a:gd name="connsiteX855" fmla="*/ 822960 w 2796541"/>
              <a:gd name="connsiteY855" fmla="*/ 822960 h 2468880"/>
              <a:gd name="connsiteX856" fmla="*/ 773430 w 2796541"/>
              <a:gd name="connsiteY856" fmla="*/ 851535 h 2468880"/>
              <a:gd name="connsiteX857" fmla="*/ 773430 w 2796541"/>
              <a:gd name="connsiteY857" fmla="*/ 795337 h 2468880"/>
              <a:gd name="connsiteX858" fmla="*/ 826771 w 2796541"/>
              <a:gd name="connsiteY858" fmla="*/ 949643 h 2468880"/>
              <a:gd name="connsiteX859" fmla="*/ 772478 w 2796541"/>
              <a:gd name="connsiteY859" fmla="*/ 981076 h 2468880"/>
              <a:gd name="connsiteX860" fmla="*/ 772478 w 2796541"/>
              <a:gd name="connsiteY860" fmla="*/ 918211 h 2468880"/>
              <a:gd name="connsiteX861" fmla="*/ 827723 w 2796541"/>
              <a:gd name="connsiteY861" fmla="*/ 2401253 h 2468880"/>
              <a:gd name="connsiteX862" fmla="*/ 827723 w 2796541"/>
              <a:gd name="connsiteY862" fmla="*/ 2404110 h 2468880"/>
              <a:gd name="connsiteX863" fmla="*/ 825818 w 2796541"/>
              <a:gd name="connsiteY863" fmla="*/ 2402206 h 2468880"/>
              <a:gd name="connsiteX864" fmla="*/ 827723 w 2796541"/>
              <a:gd name="connsiteY864" fmla="*/ 1707832 h 2468880"/>
              <a:gd name="connsiteX865" fmla="*/ 771525 w 2796541"/>
              <a:gd name="connsiteY865" fmla="*/ 1740217 h 2468880"/>
              <a:gd name="connsiteX866" fmla="*/ 771525 w 2796541"/>
              <a:gd name="connsiteY866" fmla="*/ 1675447 h 2468880"/>
              <a:gd name="connsiteX867" fmla="*/ 829628 w 2796541"/>
              <a:gd name="connsiteY867" fmla="*/ 1076325 h 2468880"/>
              <a:gd name="connsiteX868" fmla="*/ 770573 w 2796541"/>
              <a:gd name="connsiteY868" fmla="*/ 1110615 h 2468880"/>
              <a:gd name="connsiteX869" fmla="*/ 770573 w 2796541"/>
              <a:gd name="connsiteY869" fmla="*/ 1042035 h 2468880"/>
              <a:gd name="connsiteX870" fmla="*/ 829628 w 2796541"/>
              <a:gd name="connsiteY870" fmla="*/ 249554 h 2468880"/>
              <a:gd name="connsiteX871" fmla="*/ 829628 w 2796541"/>
              <a:gd name="connsiteY871" fmla="*/ 260032 h 2468880"/>
              <a:gd name="connsiteX872" fmla="*/ 821055 w 2796541"/>
              <a:gd name="connsiteY872" fmla="*/ 255269 h 2468880"/>
              <a:gd name="connsiteX873" fmla="*/ 829628 w 2796541"/>
              <a:gd name="connsiteY873" fmla="*/ 2270761 h 2468880"/>
              <a:gd name="connsiteX874" fmla="*/ 829628 w 2796541"/>
              <a:gd name="connsiteY874" fmla="*/ 2282191 h 2468880"/>
              <a:gd name="connsiteX875" fmla="*/ 820103 w 2796541"/>
              <a:gd name="connsiteY875" fmla="*/ 2276476 h 2468880"/>
              <a:gd name="connsiteX876" fmla="*/ 830579 w 2796541"/>
              <a:gd name="connsiteY876" fmla="*/ 1581150 h 2468880"/>
              <a:gd name="connsiteX877" fmla="*/ 770572 w 2796541"/>
              <a:gd name="connsiteY877" fmla="*/ 1616393 h 2468880"/>
              <a:gd name="connsiteX878" fmla="*/ 770572 w 2796541"/>
              <a:gd name="connsiteY878" fmla="*/ 1546860 h 2468880"/>
              <a:gd name="connsiteX879" fmla="*/ 831534 w 2796541"/>
              <a:gd name="connsiteY879" fmla="*/ 1202055 h 2468880"/>
              <a:gd name="connsiteX880" fmla="*/ 769621 w 2796541"/>
              <a:gd name="connsiteY880" fmla="*/ 1238250 h 2468880"/>
              <a:gd name="connsiteX881" fmla="*/ 769621 w 2796541"/>
              <a:gd name="connsiteY881" fmla="*/ 1166812 h 2468880"/>
              <a:gd name="connsiteX882" fmla="*/ 832485 w 2796541"/>
              <a:gd name="connsiteY882" fmla="*/ 371475 h 2468880"/>
              <a:gd name="connsiteX883" fmla="*/ 832485 w 2796541"/>
              <a:gd name="connsiteY883" fmla="*/ 391477 h 2468880"/>
              <a:gd name="connsiteX884" fmla="*/ 815340 w 2796541"/>
              <a:gd name="connsiteY884" fmla="*/ 381000 h 2468880"/>
              <a:gd name="connsiteX885" fmla="*/ 833438 w 2796541"/>
              <a:gd name="connsiteY885" fmla="*/ 1455419 h 2468880"/>
              <a:gd name="connsiteX886" fmla="*/ 768667 w 2796541"/>
              <a:gd name="connsiteY886" fmla="*/ 1492567 h 2468880"/>
              <a:gd name="connsiteX887" fmla="*/ 768668 w 2796541"/>
              <a:gd name="connsiteY887" fmla="*/ 1418272 h 2468880"/>
              <a:gd name="connsiteX888" fmla="*/ 833438 w 2796541"/>
              <a:gd name="connsiteY888" fmla="*/ 1328737 h 2468880"/>
              <a:gd name="connsiteX889" fmla="*/ 768668 w 2796541"/>
              <a:gd name="connsiteY889" fmla="*/ 1365885 h 2468880"/>
              <a:gd name="connsiteX890" fmla="*/ 768668 w 2796541"/>
              <a:gd name="connsiteY890" fmla="*/ 1291590 h 2468880"/>
              <a:gd name="connsiteX891" fmla="*/ 833438 w 2796541"/>
              <a:gd name="connsiteY891" fmla="*/ 2137411 h 2468880"/>
              <a:gd name="connsiteX892" fmla="*/ 833438 w 2796541"/>
              <a:gd name="connsiteY892" fmla="*/ 2162176 h 2468880"/>
              <a:gd name="connsiteX893" fmla="*/ 812483 w 2796541"/>
              <a:gd name="connsiteY893" fmla="*/ 2149794 h 2468880"/>
              <a:gd name="connsiteX894" fmla="*/ 836295 w 2796541"/>
              <a:gd name="connsiteY894" fmla="*/ 2005965 h 2468880"/>
              <a:gd name="connsiteX895" fmla="*/ 836295 w 2796541"/>
              <a:gd name="connsiteY895" fmla="*/ 2041207 h 2468880"/>
              <a:gd name="connsiteX896" fmla="*/ 806767 w 2796541"/>
              <a:gd name="connsiteY896" fmla="*/ 2023110 h 2468880"/>
              <a:gd name="connsiteX897" fmla="*/ 836296 w 2796541"/>
              <a:gd name="connsiteY897" fmla="*/ 491491 h 2468880"/>
              <a:gd name="connsiteX898" fmla="*/ 836296 w 2796541"/>
              <a:gd name="connsiteY898" fmla="*/ 523876 h 2468880"/>
              <a:gd name="connsiteX899" fmla="*/ 807721 w 2796541"/>
              <a:gd name="connsiteY899" fmla="*/ 507684 h 2468880"/>
              <a:gd name="connsiteX900" fmla="*/ 839153 w 2796541"/>
              <a:gd name="connsiteY900" fmla="*/ 612458 h 2468880"/>
              <a:gd name="connsiteX901" fmla="*/ 839153 w 2796541"/>
              <a:gd name="connsiteY901" fmla="*/ 655321 h 2468880"/>
              <a:gd name="connsiteX902" fmla="*/ 802958 w 2796541"/>
              <a:gd name="connsiteY902" fmla="*/ 633413 h 2468880"/>
              <a:gd name="connsiteX903" fmla="*/ 840106 w 2796541"/>
              <a:gd name="connsiteY903" fmla="*/ 1873568 h 2468880"/>
              <a:gd name="connsiteX904" fmla="*/ 840106 w 2796541"/>
              <a:gd name="connsiteY904" fmla="*/ 1920240 h 2468880"/>
              <a:gd name="connsiteX905" fmla="*/ 800101 w 2796541"/>
              <a:gd name="connsiteY905" fmla="*/ 1897381 h 2468880"/>
              <a:gd name="connsiteX906" fmla="*/ 842011 w 2796541"/>
              <a:gd name="connsiteY906" fmla="*/ 734378 h 2468880"/>
              <a:gd name="connsiteX907" fmla="*/ 842011 w 2796541"/>
              <a:gd name="connsiteY907" fmla="*/ 785813 h 2468880"/>
              <a:gd name="connsiteX908" fmla="*/ 797243 w 2796541"/>
              <a:gd name="connsiteY908" fmla="*/ 760095 h 2468880"/>
              <a:gd name="connsiteX909" fmla="*/ 842962 w 2796541"/>
              <a:gd name="connsiteY909" fmla="*/ 1742122 h 2468880"/>
              <a:gd name="connsiteX910" fmla="*/ 842962 w 2796541"/>
              <a:gd name="connsiteY910" fmla="*/ 1799272 h 2468880"/>
              <a:gd name="connsiteX911" fmla="*/ 793432 w 2796541"/>
              <a:gd name="connsiteY911" fmla="*/ 1770697 h 2468880"/>
              <a:gd name="connsiteX912" fmla="*/ 843915 w 2796541"/>
              <a:gd name="connsiteY912" fmla="*/ 857251 h 2468880"/>
              <a:gd name="connsiteX913" fmla="*/ 843915 w 2796541"/>
              <a:gd name="connsiteY913" fmla="*/ 915353 h 2468880"/>
              <a:gd name="connsiteX914" fmla="*/ 793433 w 2796541"/>
              <a:gd name="connsiteY914" fmla="*/ 886778 h 2468880"/>
              <a:gd name="connsiteX915" fmla="*/ 845821 w 2796541"/>
              <a:gd name="connsiteY915" fmla="*/ 1611631 h 2468880"/>
              <a:gd name="connsiteX916" fmla="*/ 845821 w 2796541"/>
              <a:gd name="connsiteY916" fmla="*/ 1677353 h 2468880"/>
              <a:gd name="connsiteX917" fmla="*/ 788671 w 2796541"/>
              <a:gd name="connsiteY917" fmla="*/ 1644969 h 2468880"/>
              <a:gd name="connsiteX918" fmla="*/ 845821 w 2796541"/>
              <a:gd name="connsiteY918" fmla="*/ 980123 h 2468880"/>
              <a:gd name="connsiteX919" fmla="*/ 845821 w 2796541"/>
              <a:gd name="connsiteY919" fmla="*/ 1045845 h 2468880"/>
              <a:gd name="connsiteX920" fmla="*/ 788671 w 2796541"/>
              <a:gd name="connsiteY920" fmla="*/ 1012508 h 2468880"/>
              <a:gd name="connsiteX921" fmla="*/ 846773 w 2796541"/>
              <a:gd name="connsiteY921" fmla="*/ 1104900 h 2468880"/>
              <a:gd name="connsiteX922" fmla="*/ 846773 w 2796541"/>
              <a:gd name="connsiteY922" fmla="*/ 1173480 h 2468880"/>
              <a:gd name="connsiteX923" fmla="*/ 786765 w 2796541"/>
              <a:gd name="connsiteY923" fmla="*/ 1139190 h 2468880"/>
              <a:gd name="connsiteX924" fmla="*/ 846773 w 2796541"/>
              <a:gd name="connsiteY924" fmla="*/ 1483043 h 2468880"/>
              <a:gd name="connsiteX925" fmla="*/ 846773 w 2796541"/>
              <a:gd name="connsiteY925" fmla="*/ 1553528 h 2468880"/>
              <a:gd name="connsiteX926" fmla="*/ 785813 w 2796541"/>
              <a:gd name="connsiteY926" fmla="*/ 1518285 h 2468880"/>
              <a:gd name="connsiteX927" fmla="*/ 847726 w 2796541"/>
              <a:gd name="connsiteY927" fmla="*/ 1229677 h 2468880"/>
              <a:gd name="connsiteX928" fmla="*/ 847726 w 2796541"/>
              <a:gd name="connsiteY928" fmla="*/ 1301115 h 2468880"/>
              <a:gd name="connsiteX929" fmla="*/ 784861 w 2796541"/>
              <a:gd name="connsiteY929" fmla="*/ 1265872 h 2468880"/>
              <a:gd name="connsiteX930" fmla="*/ 847726 w 2796541"/>
              <a:gd name="connsiteY930" fmla="*/ 1355408 h 2468880"/>
              <a:gd name="connsiteX931" fmla="*/ 847726 w 2796541"/>
              <a:gd name="connsiteY931" fmla="*/ 1428750 h 2468880"/>
              <a:gd name="connsiteX932" fmla="*/ 784861 w 2796541"/>
              <a:gd name="connsiteY932" fmla="*/ 1391603 h 2468880"/>
              <a:gd name="connsiteX933" fmla="*/ 901066 w 2796541"/>
              <a:gd name="connsiteY933" fmla="*/ 2402206 h 2468880"/>
              <a:gd name="connsiteX934" fmla="*/ 899161 w 2796541"/>
              <a:gd name="connsiteY934" fmla="*/ 2403159 h 2468880"/>
              <a:gd name="connsiteX935" fmla="*/ 899161 w 2796541"/>
              <a:gd name="connsiteY935" fmla="*/ 2402206 h 2468880"/>
              <a:gd name="connsiteX936" fmla="*/ 904874 w 2796541"/>
              <a:gd name="connsiteY936" fmla="*/ 255271 h 2468880"/>
              <a:gd name="connsiteX937" fmla="*/ 897254 w 2796541"/>
              <a:gd name="connsiteY937" fmla="*/ 259080 h 2468880"/>
              <a:gd name="connsiteX938" fmla="*/ 897254 w 2796541"/>
              <a:gd name="connsiteY938" fmla="*/ 250508 h 2468880"/>
              <a:gd name="connsiteX939" fmla="*/ 905828 w 2796541"/>
              <a:gd name="connsiteY939" fmla="*/ 2276476 h 2468880"/>
              <a:gd name="connsiteX940" fmla="*/ 896303 w 2796541"/>
              <a:gd name="connsiteY940" fmla="*/ 2281238 h 2468880"/>
              <a:gd name="connsiteX941" fmla="*/ 896303 w 2796541"/>
              <a:gd name="connsiteY941" fmla="*/ 2270761 h 2468880"/>
              <a:gd name="connsiteX942" fmla="*/ 910590 w 2796541"/>
              <a:gd name="connsiteY942" fmla="*/ 381000 h 2468880"/>
              <a:gd name="connsiteX943" fmla="*/ 894398 w 2796541"/>
              <a:gd name="connsiteY943" fmla="*/ 390525 h 2468880"/>
              <a:gd name="connsiteX944" fmla="*/ 894398 w 2796541"/>
              <a:gd name="connsiteY944" fmla="*/ 372427 h 2468880"/>
              <a:gd name="connsiteX945" fmla="*/ 912496 w 2796541"/>
              <a:gd name="connsiteY945" fmla="*/ 2149793 h 2468880"/>
              <a:gd name="connsiteX946" fmla="*/ 893446 w 2796541"/>
              <a:gd name="connsiteY946" fmla="*/ 2161223 h 2468880"/>
              <a:gd name="connsiteX947" fmla="*/ 893446 w 2796541"/>
              <a:gd name="connsiteY947" fmla="*/ 2138363 h 2468880"/>
              <a:gd name="connsiteX948" fmla="*/ 917258 w 2796541"/>
              <a:gd name="connsiteY948" fmla="*/ 507683 h 2468880"/>
              <a:gd name="connsiteX949" fmla="*/ 890588 w 2796541"/>
              <a:gd name="connsiteY949" fmla="*/ 522923 h 2468880"/>
              <a:gd name="connsiteX950" fmla="*/ 890588 w 2796541"/>
              <a:gd name="connsiteY950" fmla="*/ 492443 h 2468880"/>
              <a:gd name="connsiteX951" fmla="*/ 918210 w 2796541"/>
              <a:gd name="connsiteY951" fmla="*/ 2023109 h 2468880"/>
              <a:gd name="connsiteX952" fmla="*/ 890587 w 2796541"/>
              <a:gd name="connsiteY952" fmla="*/ 2040255 h 2468880"/>
              <a:gd name="connsiteX953" fmla="*/ 890587 w 2796541"/>
              <a:gd name="connsiteY953" fmla="*/ 2006917 h 2468880"/>
              <a:gd name="connsiteX954" fmla="*/ 922973 w 2796541"/>
              <a:gd name="connsiteY954" fmla="*/ 633412 h 2468880"/>
              <a:gd name="connsiteX955" fmla="*/ 887730 w 2796541"/>
              <a:gd name="connsiteY955" fmla="*/ 654367 h 2468880"/>
              <a:gd name="connsiteX956" fmla="*/ 887730 w 2796541"/>
              <a:gd name="connsiteY956" fmla="*/ 613410 h 2468880"/>
              <a:gd name="connsiteX957" fmla="*/ 925830 w 2796541"/>
              <a:gd name="connsiteY957" fmla="*/ 1897380 h 2468880"/>
              <a:gd name="connsiteX958" fmla="*/ 886778 w 2796541"/>
              <a:gd name="connsiteY958" fmla="*/ 1920240 h 2468880"/>
              <a:gd name="connsiteX959" fmla="*/ 886778 w 2796541"/>
              <a:gd name="connsiteY959" fmla="*/ 1874520 h 2468880"/>
              <a:gd name="connsiteX960" fmla="*/ 928688 w 2796541"/>
              <a:gd name="connsiteY960" fmla="*/ 760095 h 2468880"/>
              <a:gd name="connsiteX961" fmla="*/ 884873 w 2796541"/>
              <a:gd name="connsiteY961" fmla="*/ 784860 h 2468880"/>
              <a:gd name="connsiteX962" fmla="*/ 884873 w 2796541"/>
              <a:gd name="connsiteY962" fmla="*/ 735330 h 2468880"/>
              <a:gd name="connsiteX963" fmla="*/ 931546 w 2796541"/>
              <a:gd name="connsiteY963" fmla="*/ 1770698 h 2468880"/>
              <a:gd name="connsiteX964" fmla="*/ 883921 w 2796541"/>
              <a:gd name="connsiteY964" fmla="*/ 1798320 h 2468880"/>
              <a:gd name="connsiteX965" fmla="*/ 883921 w 2796541"/>
              <a:gd name="connsiteY965" fmla="*/ 1743075 h 2468880"/>
              <a:gd name="connsiteX966" fmla="*/ 931546 w 2796541"/>
              <a:gd name="connsiteY966" fmla="*/ 886778 h 2468880"/>
              <a:gd name="connsiteX967" fmla="*/ 883921 w 2796541"/>
              <a:gd name="connsiteY967" fmla="*/ 914401 h 2468880"/>
              <a:gd name="connsiteX968" fmla="*/ 883921 w 2796541"/>
              <a:gd name="connsiteY968" fmla="*/ 858203 h 2468880"/>
              <a:gd name="connsiteX969" fmla="*/ 936308 w 2796541"/>
              <a:gd name="connsiteY969" fmla="*/ 190499 h 2468880"/>
              <a:gd name="connsiteX970" fmla="*/ 936308 w 2796541"/>
              <a:gd name="connsiteY970" fmla="*/ 192404 h 2468880"/>
              <a:gd name="connsiteX971" fmla="*/ 935355 w 2796541"/>
              <a:gd name="connsiteY971" fmla="*/ 191452 h 2468880"/>
              <a:gd name="connsiteX972" fmla="*/ 936308 w 2796541"/>
              <a:gd name="connsiteY972" fmla="*/ 1012508 h 2468880"/>
              <a:gd name="connsiteX973" fmla="*/ 881063 w 2796541"/>
              <a:gd name="connsiteY973" fmla="*/ 1044893 h 2468880"/>
              <a:gd name="connsiteX974" fmla="*/ 881063 w 2796541"/>
              <a:gd name="connsiteY974" fmla="*/ 981076 h 2468880"/>
              <a:gd name="connsiteX975" fmla="*/ 937260 w 2796541"/>
              <a:gd name="connsiteY975" fmla="*/ 2336482 h 2468880"/>
              <a:gd name="connsiteX976" fmla="*/ 937260 w 2796541"/>
              <a:gd name="connsiteY976" fmla="*/ 2342197 h 2468880"/>
              <a:gd name="connsiteX977" fmla="*/ 933450 w 2796541"/>
              <a:gd name="connsiteY977" fmla="*/ 2339340 h 2468880"/>
              <a:gd name="connsiteX978" fmla="*/ 937261 w 2796541"/>
              <a:gd name="connsiteY978" fmla="*/ 1644968 h 2468880"/>
              <a:gd name="connsiteX979" fmla="*/ 881063 w 2796541"/>
              <a:gd name="connsiteY979" fmla="*/ 1676400 h 2468880"/>
              <a:gd name="connsiteX980" fmla="*/ 881063 w 2796541"/>
              <a:gd name="connsiteY980" fmla="*/ 1612583 h 2468880"/>
              <a:gd name="connsiteX981" fmla="*/ 938213 w 2796541"/>
              <a:gd name="connsiteY981" fmla="*/ 1139190 h 2468880"/>
              <a:gd name="connsiteX982" fmla="*/ 880111 w 2796541"/>
              <a:gd name="connsiteY982" fmla="*/ 1172527 h 2468880"/>
              <a:gd name="connsiteX983" fmla="*/ 880111 w 2796541"/>
              <a:gd name="connsiteY983" fmla="*/ 1105852 h 2468880"/>
              <a:gd name="connsiteX984" fmla="*/ 939165 w 2796541"/>
              <a:gd name="connsiteY984" fmla="*/ 312420 h 2468880"/>
              <a:gd name="connsiteX985" fmla="*/ 939165 w 2796541"/>
              <a:gd name="connsiteY985" fmla="*/ 323850 h 2468880"/>
              <a:gd name="connsiteX986" fmla="*/ 929640 w 2796541"/>
              <a:gd name="connsiteY986" fmla="*/ 318135 h 2468880"/>
              <a:gd name="connsiteX987" fmla="*/ 939165 w 2796541"/>
              <a:gd name="connsiteY987" fmla="*/ 1518284 h 2468880"/>
              <a:gd name="connsiteX988" fmla="*/ 880110 w 2796541"/>
              <a:gd name="connsiteY988" fmla="*/ 1552574 h 2468880"/>
              <a:gd name="connsiteX989" fmla="*/ 880110 w 2796541"/>
              <a:gd name="connsiteY989" fmla="*/ 1483994 h 2468880"/>
              <a:gd name="connsiteX990" fmla="*/ 941070 w 2796541"/>
              <a:gd name="connsiteY990" fmla="*/ 2205037 h 2468880"/>
              <a:gd name="connsiteX991" fmla="*/ 941070 w 2796541"/>
              <a:gd name="connsiteY991" fmla="*/ 2221230 h 2468880"/>
              <a:gd name="connsiteX992" fmla="*/ 926782 w 2796541"/>
              <a:gd name="connsiteY992" fmla="*/ 2212657 h 2468880"/>
              <a:gd name="connsiteX993" fmla="*/ 941071 w 2796541"/>
              <a:gd name="connsiteY993" fmla="*/ 1391602 h 2468880"/>
              <a:gd name="connsiteX994" fmla="*/ 879158 w 2796541"/>
              <a:gd name="connsiteY994" fmla="*/ 1427798 h 2468880"/>
              <a:gd name="connsiteX995" fmla="*/ 879158 w 2796541"/>
              <a:gd name="connsiteY995" fmla="*/ 1356360 h 2468880"/>
              <a:gd name="connsiteX996" fmla="*/ 941071 w 2796541"/>
              <a:gd name="connsiteY996" fmla="*/ 1265872 h 2468880"/>
              <a:gd name="connsiteX997" fmla="*/ 879158 w 2796541"/>
              <a:gd name="connsiteY997" fmla="*/ 1301115 h 2468880"/>
              <a:gd name="connsiteX998" fmla="*/ 879158 w 2796541"/>
              <a:gd name="connsiteY998" fmla="*/ 1229677 h 2468880"/>
              <a:gd name="connsiteX999" fmla="*/ 942024 w 2796541"/>
              <a:gd name="connsiteY999" fmla="*/ 433388 h 2468880"/>
              <a:gd name="connsiteX1000" fmla="*/ 942024 w 2796541"/>
              <a:gd name="connsiteY1000" fmla="*/ 455295 h 2468880"/>
              <a:gd name="connsiteX1001" fmla="*/ 923926 w 2796541"/>
              <a:gd name="connsiteY1001" fmla="*/ 444818 h 2468880"/>
              <a:gd name="connsiteX1002" fmla="*/ 943927 w 2796541"/>
              <a:gd name="connsiteY1002" fmla="*/ 2073592 h 2468880"/>
              <a:gd name="connsiteX1003" fmla="*/ 943927 w 2796541"/>
              <a:gd name="connsiteY1003" fmla="*/ 2100262 h 2468880"/>
              <a:gd name="connsiteX1004" fmla="*/ 921067 w 2796541"/>
              <a:gd name="connsiteY1004" fmla="*/ 2086927 h 2468880"/>
              <a:gd name="connsiteX1005" fmla="*/ 945833 w 2796541"/>
              <a:gd name="connsiteY1005" fmla="*/ 554355 h 2468880"/>
              <a:gd name="connsiteX1006" fmla="*/ 945833 w 2796541"/>
              <a:gd name="connsiteY1006" fmla="*/ 587693 h 2468880"/>
              <a:gd name="connsiteX1007" fmla="*/ 916305 w 2796541"/>
              <a:gd name="connsiteY1007" fmla="*/ 570548 h 2468880"/>
              <a:gd name="connsiteX1008" fmla="*/ 947737 w 2796541"/>
              <a:gd name="connsiteY1008" fmla="*/ 1941194 h 2468880"/>
              <a:gd name="connsiteX1009" fmla="*/ 947737 w 2796541"/>
              <a:gd name="connsiteY1009" fmla="*/ 1980247 h 2468880"/>
              <a:gd name="connsiteX1010" fmla="*/ 913447 w 2796541"/>
              <a:gd name="connsiteY1010" fmla="*/ 1960244 h 2468880"/>
              <a:gd name="connsiteX1011" fmla="*/ 948691 w 2796541"/>
              <a:gd name="connsiteY1011" fmla="*/ 676275 h 2468880"/>
              <a:gd name="connsiteX1012" fmla="*/ 948691 w 2796541"/>
              <a:gd name="connsiteY1012" fmla="*/ 718185 h 2468880"/>
              <a:gd name="connsiteX1013" fmla="*/ 911543 w 2796541"/>
              <a:gd name="connsiteY1013" fmla="*/ 697230 h 2468880"/>
              <a:gd name="connsiteX1014" fmla="*/ 950595 w 2796541"/>
              <a:gd name="connsiteY1014" fmla="*/ 798194 h 2468880"/>
              <a:gd name="connsiteX1015" fmla="*/ 950595 w 2796541"/>
              <a:gd name="connsiteY1015" fmla="*/ 848677 h 2468880"/>
              <a:gd name="connsiteX1016" fmla="*/ 906780 w 2796541"/>
              <a:gd name="connsiteY1016" fmla="*/ 822959 h 2468880"/>
              <a:gd name="connsiteX1017" fmla="*/ 950595 w 2796541"/>
              <a:gd name="connsiteY1017" fmla="*/ 1809749 h 2468880"/>
              <a:gd name="connsiteX1018" fmla="*/ 950595 w 2796541"/>
              <a:gd name="connsiteY1018" fmla="*/ 1858327 h 2468880"/>
              <a:gd name="connsiteX1019" fmla="*/ 907732 w 2796541"/>
              <a:gd name="connsiteY1019" fmla="*/ 1834514 h 2468880"/>
              <a:gd name="connsiteX1020" fmla="*/ 952501 w 2796541"/>
              <a:gd name="connsiteY1020" fmla="*/ 921067 h 2468880"/>
              <a:gd name="connsiteX1021" fmla="*/ 952501 w 2796541"/>
              <a:gd name="connsiteY1021" fmla="*/ 978217 h 2468880"/>
              <a:gd name="connsiteX1022" fmla="*/ 902971 w 2796541"/>
              <a:gd name="connsiteY1022" fmla="*/ 949642 h 2468880"/>
              <a:gd name="connsiteX1023" fmla="*/ 953452 w 2796541"/>
              <a:gd name="connsiteY1023" fmla="*/ 1678305 h 2468880"/>
              <a:gd name="connsiteX1024" fmla="*/ 953452 w 2796541"/>
              <a:gd name="connsiteY1024" fmla="*/ 1737360 h 2468880"/>
              <a:gd name="connsiteX1025" fmla="*/ 902017 w 2796541"/>
              <a:gd name="connsiteY1025" fmla="*/ 1707832 h 2468880"/>
              <a:gd name="connsiteX1026" fmla="*/ 954406 w 2796541"/>
              <a:gd name="connsiteY1026" fmla="*/ 1043940 h 2468880"/>
              <a:gd name="connsiteX1027" fmla="*/ 954406 w 2796541"/>
              <a:gd name="connsiteY1027" fmla="*/ 1107757 h 2468880"/>
              <a:gd name="connsiteX1028" fmla="*/ 899161 w 2796541"/>
              <a:gd name="connsiteY1028" fmla="*/ 1076325 h 2468880"/>
              <a:gd name="connsiteX1029" fmla="*/ 955358 w 2796541"/>
              <a:gd name="connsiteY1029" fmla="*/ 1168717 h 2468880"/>
              <a:gd name="connsiteX1030" fmla="*/ 955358 w 2796541"/>
              <a:gd name="connsiteY1030" fmla="*/ 1235392 h 2468880"/>
              <a:gd name="connsiteX1031" fmla="*/ 898208 w 2796541"/>
              <a:gd name="connsiteY1031" fmla="*/ 1202055 h 2468880"/>
              <a:gd name="connsiteX1032" fmla="*/ 955358 w 2796541"/>
              <a:gd name="connsiteY1032" fmla="*/ 1548766 h 2468880"/>
              <a:gd name="connsiteX1033" fmla="*/ 955358 w 2796541"/>
              <a:gd name="connsiteY1033" fmla="*/ 1614488 h 2468880"/>
              <a:gd name="connsiteX1034" fmla="*/ 898208 w 2796541"/>
              <a:gd name="connsiteY1034" fmla="*/ 1581151 h 2468880"/>
              <a:gd name="connsiteX1035" fmla="*/ 956311 w 2796541"/>
              <a:gd name="connsiteY1035" fmla="*/ 1420177 h 2468880"/>
              <a:gd name="connsiteX1036" fmla="*/ 956310 w 2796541"/>
              <a:gd name="connsiteY1036" fmla="*/ 1489710 h 2468880"/>
              <a:gd name="connsiteX1037" fmla="*/ 896303 w 2796541"/>
              <a:gd name="connsiteY1037" fmla="*/ 1455419 h 2468880"/>
              <a:gd name="connsiteX1038" fmla="*/ 956311 w 2796541"/>
              <a:gd name="connsiteY1038" fmla="*/ 1293495 h 2468880"/>
              <a:gd name="connsiteX1039" fmla="*/ 956311 w 2796541"/>
              <a:gd name="connsiteY1039" fmla="*/ 1363980 h 2468880"/>
              <a:gd name="connsiteX1040" fmla="*/ 896303 w 2796541"/>
              <a:gd name="connsiteY1040" fmla="*/ 1328737 h 2468880"/>
              <a:gd name="connsiteX1041" fmla="*/ 1009649 w 2796541"/>
              <a:gd name="connsiteY1041" fmla="*/ 191453 h 2468880"/>
              <a:gd name="connsiteX1042" fmla="*/ 1008697 w 2796541"/>
              <a:gd name="connsiteY1042" fmla="*/ 192406 h 2468880"/>
              <a:gd name="connsiteX1043" fmla="*/ 1008697 w 2796541"/>
              <a:gd name="connsiteY1043" fmla="*/ 191453 h 2468880"/>
              <a:gd name="connsiteX1044" fmla="*/ 1011556 w 2796541"/>
              <a:gd name="connsiteY1044" fmla="*/ 2339341 h 2468880"/>
              <a:gd name="connsiteX1045" fmla="*/ 1007746 w 2796541"/>
              <a:gd name="connsiteY1045" fmla="*/ 2341246 h 2468880"/>
              <a:gd name="connsiteX1046" fmla="*/ 1007746 w 2796541"/>
              <a:gd name="connsiteY1046" fmla="*/ 2337436 h 2468880"/>
              <a:gd name="connsiteX1047" fmla="*/ 1014413 w 2796541"/>
              <a:gd name="connsiteY1047" fmla="*/ 318135 h 2468880"/>
              <a:gd name="connsiteX1048" fmla="*/ 1005840 w 2796541"/>
              <a:gd name="connsiteY1048" fmla="*/ 322897 h 2468880"/>
              <a:gd name="connsiteX1049" fmla="*/ 1005840 w 2796541"/>
              <a:gd name="connsiteY1049" fmla="*/ 313372 h 2468880"/>
              <a:gd name="connsiteX1050" fmla="*/ 1018222 w 2796541"/>
              <a:gd name="connsiteY1050" fmla="*/ 2212657 h 2468880"/>
              <a:gd name="connsiteX1051" fmla="*/ 1004887 w 2796541"/>
              <a:gd name="connsiteY1051" fmla="*/ 2221230 h 2468880"/>
              <a:gd name="connsiteX1052" fmla="*/ 1004887 w 2796541"/>
              <a:gd name="connsiteY1052" fmla="*/ 2205037 h 2468880"/>
              <a:gd name="connsiteX1053" fmla="*/ 1020128 w 2796541"/>
              <a:gd name="connsiteY1053" fmla="*/ 444818 h 2468880"/>
              <a:gd name="connsiteX1054" fmla="*/ 1003936 w 2796541"/>
              <a:gd name="connsiteY1054" fmla="*/ 454343 h 2468880"/>
              <a:gd name="connsiteX1055" fmla="*/ 1003936 w 2796541"/>
              <a:gd name="connsiteY1055" fmla="*/ 434341 h 2468880"/>
              <a:gd name="connsiteX1056" fmla="*/ 1023938 w 2796541"/>
              <a:gd name="connsiteY1056" fmla="*/ 2086928 h 2468880"/>
              <a:gd name="connsiteX1057" fmla="*/ 1002030 w 2796541"/>
              <a:gd name="connsiteY1057" fmla="*/ 2099310 h 2468880"/>
              <a:gd name="connsiteX1058" fmla="*/ 1002030 w 2796541"/>
              <a:gd name="connsiteY1058" fmla="*/ 2074545 h 2468880"/>
              <a:gd name="connsiteX1059" fmla="*/ 1027749 w 2796541"/>
              <a:gd name="connsiteY1059" fmla="*/ 570547 h 2468880"/>
              <a:gd name="connsiteX1060" fmla="*/ 1000126 w 2796541"/>
              <a:gd name="connsiteY1060" fmla="*/ 586739 h 2468880"/>
              <a:gd name="connsiteX1061" fmla="*/ 1000126 w 2796541"/>
              <a:gd name="connsiteY1061" fmla="*/ 554354 h 2468880"/>
              <a:gd name="connsiteX1062" fmla="*/ 1030605 w 2796541"/>
              <a:gd name="connsiteY1062" fmla="*/ 1960244 h 2468880"/>
              <a:gd name="connsiteX1063" fmla="*/ 998220 w 2796541"/>
              <a:gd name="connsiteY1063" fmla="*/ 1979294 h 2468880"/>
              <a:gd name="connsiteX1064" fmla="*/ 998220 w 2796541"/>
              <a:gd name="connsiteY1064" fmla="*/ 1942147 h 2468880"/>
              <a:gd name="connsiteX1065" fmla="*/ 1032511 w 2796541"/>
              <a:gd name="connsiteY1065" fmla="*/ 697230 h 2468880"/>
              <a:gd name="connsiteX1066" fmla="*/ 997268 w 2796541"/>
              <a:gd name="connsiteY1066" fmla="*/ 717233 h 2468880"/>
              <a:gd name="connsiteX1067" fmla="*/ 997268 w 2796541"/>
              <a:gd name="connsiteY1067" fmla="*/ 677228 h 2468880"/>
              <a:gd name="connsiteX1068" fmla="*/ 1036320 w 2796541"/>
              <a:gd name="connsiteY1068" fmla="*/ 1834515 h 2468880"/>
              <a:gd name="connsiteX1069" fmla="*/ 995362 w 2796541"/>
              <a:gd name="connsiteY1069" fmla="*/ 1857374 h 2468880"/>
              <a:gd name="connsiteX1070" fmla="*/ 995362 w 2796541"/>
              <a:gd name="connsiteY1070" fmla="*/ 1810702 h 2468880"/>
              <a:gd name="connsiteX1071" fmla="*/ 1037273 w 2796541"/>
              <a:gd name="connsiteY1071" fmla="*/ 822960 h 2468880"/>
              <a:gd name="connsiteX1072" fmla="*/ 995363 w 2796541"/>
              <a:gd name="connsiteY1072" fmla="*/ 847724 h 2468880"/>
              <a:gd name="connsiteX1073" fmla="*/ 995363 w 2796541"/>
              <a:gd name="connsiteY1073" fmla="*/ 799147 h 2468880"/>
              <a:gd name="connsiteX1074" fmla="*/ 1041083 w 2796541"/>
              <a:gd name="connsiteY1074" fmla="*/ 949643 h 2468880"/>
              <a:gd name="connsiteX1075" fmla="*/ 993458 w 2796541"/>
              <a:gd name="connsiteY1075" fmla="*/ 977265 h 2468880"/>
              <a:gd name="connsiteX1076" fmla="*/ 993458 w 2796541"/>
              <a:gd name="connsiteY1076" fmla="*/ 922020 h 2468880"/>
              <a:gd name="connsiteX1077" fmla="*/ 1042988 w 2796541"/>
              <a:gd name="connsiteY1077" fmla="*/ 1707833 h 2468880"/>
              <a:gd name="connsiteX1078" fmla="*/ 992505 w 2796541"/>
              <a:gd name="connsiteY1078" fmla="*/ 1736408 h 2468880"/>
              <a:gd name="connsiteX1079" fmla="*/ 992505 w 2796541"/>
              <a:gd name="connsiteY1079" fmla="*/ 1678306 h 2468880"/>
              <a:gd name="connsiteX1080" fmla="*/ 1044893 w 2796541"/>
              <a:gd name="connsiteY1080" fmla="*/ 1076324 h 2468880"/>
              <a:gd name="connsiteX1081" fmla="*/ 991553 w 2796541"/>
              <a:gd name="connsiteY1081" fmla="*/ 1106804 h 2468880"/>
              <a:gd name="connsiteX1082" fmla="*/ 991553 w 2796541"/>
              <a:gd name="connsiteY1082" fmla="*/ 1045844 h 2468880"/>
              <a:gd name="connsiteX1083" fmla="*/ 1045845 w 2796541"/>
              <a:gd name="connsiteY1083" fmla="*/ 1581149 h 2468880"/>
              <a:gd name="connsiteX1084" fmla="*/ 990600 w 2796541"/>
              <a:gd name="connsiteY1084" fmla="*/ 1612582 h 2468880"/>
              <a:gd name="connsiteX1085" fmla="*/ 990600 w 2796541"/>
              <a:gd name="connsiteY1085" fmla="*/ 1549717 h 2468880"/>
              <a:gd name="connsiteX1086" fmla="*/ 1045846 w 2796541"/>
              <a:gd name="connsiteY1086" fmla="*/ 1202056 h 2468880"/>
              <a:gd name="connsiteX1087" fmla="*/ 990601 w 2796541"/>
              <a:gd name="connsiteY1087" fmla="*/ 1234440 h 2468880"/>
              <a:gd name="connsiteX1088" fmla="*/ 990601 w 2796541"/>
              <a:gd name="connsiteY1088" fmla="*/ 1170623 h 2468880"/>
              <a:gd name="connsiteX1089" fmla="*/ 1046797 w 2796541"/>
              <a:gd name="connsiteY1089" fmla="*/ 252413 h 2468880"/>
              <a:gd name="connsiteX1090" fmla="*/ 1046797 w 2796541"/>
              <a:gd name="connsiteY1090" fmla="*/ 257176 h 2468880"/>
              <a:gd name="connsiteX1091" fmla="*/ 1042987 w 2796541"/>
              <a:gd name="connsiteY1091" fmla="*/ 255270 h 2468880"/>
              <a:gd name="connsiteX1092" fmla="*/ 1047749 w 2796541"/>
              <a:gd name="connsiteY1092" fmla="*/ 2272665 h 2468880"/>
              <a:gd name="connsiteX1093" fmla="*/ 1047749 w 2796541"/>
              <a:gd name="connsiteY1093" fmla="*/ 2280285 h 2468880"/>
              <a:gd name="connsiteX1094" fmla="*/ 1041082 w 2796541"/>
              <a:gd name="connsiteY1094" fmla="*/ 2276475 h 2468880"/>
              <a:gd name="connsiteX1095" fmla="*/ 1047750 w 2796541"/>
              <a:gd name="connsiteY1095" fmla="*/ 1455420 h 2468880"/>
              <a:gd name="connsiteX1096" fmla="*/ 989647 w 2796541"/>
              <a:gd name="connsiteY1096" fmla="*/ 1488757 h 2468880"/>
              <a:gd name="connsiteX1097" fmla="*/ 989648 w 2796541"/>
              <a:gd name="connsiteY1097" fmla="*/ 1421130 h 2468880"/>
              <a:gd name="connsiteX1098" fmla="*/ 1047750 w 2796541"/>
              <a:gd name="connsiteY1098" fmla="*/ 1328737 h 2468880"/>
              <a:gd name="connsiteX1099" fmla="*/ 989648 w 2796541"/>
              <a:gd name="connsiteY1099" fmla="*/ 1362074 h 2468880"/>
              <a:gd name="connsiteX1100" fmla="*/ 989648 w 2796541"/>
              <a:gd name="connsiteY1100" fmla="*/ 1294447 h 2468880"/>
              <a:gd name="connsiteX1101" fmla="*/ 1049656 w 2796541"/>
              <a:gd name="connsiteY1101" fmla="*/ 374332 h 2468880"/>
              <a:gd name="connsiteX1102" fmla="*/ 1049656 w 2796541"/>
              <a:gd name="connsiteY1102" fmla="*/ 387667 h 2468880"/>
              <a:gd name="connsiteX1103" fmla="*/ 1038226 w 2796541"/>
              <a:gd name="connsiteY1103" fmla="*/ 381000 h 2468880"/>
              <a:gd name="connsiteX1104" fmla="*/ 1051559 w 2796541"/>
              <a:gd name="connsiteY1104" fmla="*/ 2140267 h 2468880"/>
              <a:gd name="connsiteX1105" fmla="*/ 1051559 w 2796541"/>
              <a:gd name="connsiteY1105" fmla="*/ 2159317 h 2468880"/>
              <a:gd name="connsiteX1106" fmla="*/ 1034414 w 2796541"/>
              <a:gd name="connsiteY1106" fmla="*/ 2149792 h 2468880"/>
              <a:gd name="connsiteX1107" fmla="*/ 1052513 w 2796541"/>
              <a:gd name="connsiteY1107" fmla="*/ 495301 h 2468880"/>
              <a:gd name="connsiteX1108" fmla="*/ 1052513 w 2796541"/>
              <a:gd name="connsiteY1108" fmla="*/ 520066 h 2468880"/>
              <a:gd name="connsiteX1109" fmla="*/ 1031558 w 2796541"/>
              <a:gd name="connsiteY1109" fmla="*/ 507683 h 2468880"/>
              <a:gd name="connsiteX1110" fmla="*/ 1053466 w 2796541"/>
              <a:gd name="connsiteY1110" fmla="*/ 2009775 h 2468880"/>
              <a:gd name="connsiteX1111" fmla="*/ 1053466 w 2796541"/>
              <a:gd name="connsiteY1111" fmla="*/ 2037398 h 2468880"/>
              <a:gd name="connsiteX1112" fmla="*/ 1029653 w 2796541"/>
              <a:gd name="connsiteY1112" fmla="*/ 2023110 h 2468880"/>
              <a:gd name="connsiteX1113" fmla="*/ 1055371 w 2796541"/>
              <a:gd name="connsiteY1113" fmla="*/ 617220 h 2468880"/>
              <a:gd name="connsiteX1114" fmla="*/ 1055371 w 2796541"/>
              <a:gd name="connsiteY1114" fmla="*/ 650558 h 2468880"/>
              <a:gd name="connsiteX1115" fmla="*/ 1025843 w 2796541"/>
              <a:gd name="connsiteY1115" fmla="*/ 633413 h 2468880"/>
              <a:gd name="connsiteX1116" fmla="*/ 1057274 w 2796541"/>
              <a:gd name="connsiteY1116" fmla="*/ 1876424 h 2468880"/>
              <a:gd name="connsiteX1117" fmla="*/ 1057274 w 2796541"/>
              <a:gd name="connsiteY1117" fmla="*/ 1917382 h 2468880"/>
              <a:gd name="connsiteX1118" fmla="*/ 1022032 w 2796541"/>
              <a:gd name="connsiteY1118" fmla="*/ 1897379 h 2468880"/>
              <a:gd name="connsiteX1119" fmla="*/ 1058228 w 2796541"/>
              <a:gd name="connsiteY1119" fmla="*/ 739140 h 2468880"/>
              <a:gd name="connsiteX1120" fmla="*/ 1058228 w 2796541"/>
              <a:gd name="connsiteY1120" fmla="*/ 782003 h 2468880"/>
              <a:gd name="connsiteX1121" fmla="*/ 1021080 w 2796541"/>
              <a:gd name="connsiteY1121" fmla="*/ 760095 h 2468880"/>
              <a:gd name="connsiteX1122" fmla="*/ 1060133 w 2796541"/>
              <a:gd name="connsiteY1122" fmla="*/ 1745933 h 2468880"/>
              <a:gd name="connsiteX1123" fmla="*/ 1060133 w 2796541"/>
              <a:gd name="connsiteY1123" fmla="*/ 1795463 h 2468880"/>
              <a:gd name="connsiteX1124" fmla="*/ 1016318 w 2796541"/>
              <a:gd name="connsiteY1124" fmla="*/ 1770698 h 2468880"/>
              <a:gd name="connsiteX1125" fmla="*/ 1060133 w 2796541"/>
              <a:gd name="connsiteY1125" fmla="*/ 862013 h 2468880"/>
              <a:gd name="connsiteX1126" fmla="*/ 1060133 w 2796541"/>
              <a:gd name="connsiteY1126" fmla="*/ 911543 h 2468880"/>
              <a:gd name="connsiteX1127" fmla="*/ 1016318 w 2796541"/>
              <a:gd name="connsiteY1127" fmla="*/ 886778 h 2468880"/>
              <a:gd name="connsiteX1128" fmla="*/ 1062038 w 2796541"/>
              <a:gd name="connsiteY1128" fmla="*/ 983932 h 2468880"/>
              <a:gd name="connsiteX1129" fmla="*/ 1062038 w 2796541"/>
              <a:gd name="connsiteY1129" fmla="*/ 1041082 h 2468880"/>
              <a:gd name="connsiteX1130" fmla="*/ 1012508 w 2796541"/>
              <a:gd name="connsiteY1130" fmla="*/ 1012507 h 2468880"/>
              <a:gd name="connsiteX1131" fmla="*/ 1062989 w 2796541"/>
              <a:gd name="connsiteY1131" fmla="*/ 1615440 h 2468880"/>
              <a:gd name="connsiteX1132" fmla="*/ 1062989 w 2796541"/>
              <a:gd name="connsiteY1132" fmla="*/ 1674495 h 2468880"/>
              <a:gd name="connsiteX1133" fmla="*/ 1011554 w 2796541"/>
              <a:gd name="connsiteY1133" fmla="*/ 1644968 h 2468880"/>
              <a:gd name="connsiteX1134" fmla="*/ 1062991 w 2796541"/>
              <a:gd name="connsiteY1134" fmla="*/ 1108711 h 2468880"/>
              <a:gd name="connsiteX1135" fmla="*/ 1062991 w 2796541"/>
              <a:gd name="connsiteY1135" fmla="*/ 1169671 h 2468880"/>
              <a:gd name="connsiteX1136" fmla="*/ 1010603 w 2796541"/>
              <a:gd name="connsiteY1136" fmla="*/ 1139191 h 2468880"/>
              <a:gd name="connsiteX1137" fmla="*/ 1063943 w 2796541"/>
              <a:gd name="connsiteY1137" fmla="*/ 1233487 h 2468880"/>
              <a:gd name="connsiteX1138" fmla="*/ 1063943 w 2796541"/>
              <a:gd name="connsiteY1138" fmla="*/ 1297305 h 2468880"/>
              <a:gd name="connsiteX1139" fmla="*/ 1008698 w 2796541"/>
              <a:gd name="connsiteY1139" fmla="*/ 1265872 h 2468880"/>
              <a:gd name="connsiteX1140" fmla="*/ 1063943 w 2796541"/>
              <a:gd name="connsiteY1140" fmla="*/ 1485900 h 2468880"/>
              <a:gd name="connsiteX1141" fmla="*/ 1063943 w 2796541"/>
              <a:gd name="connsiteY1141" fmla="*/ 1550670 h 2468880"/>
              <a:gd name="connsiteX1142" fmla="*/ 1008698 w 2796541"/>
              <a:gd name="connsiteY1142" fmla="*/ 1518285 h 2468880"/>
              <a:gd name="connsiteX1143" fmla="*/ 1064896 w 2796541"/>
              <a:gd name="connsiteY1143" fmla="*/ 1359218 h 2468880"/>
              <a:gd name="connsiteX1144" fmla="*/ 1064896 w 2796541"/>
              <a:gd name="connsiteY1144" fmla="*/ 1424940 h 2468880"/>
              <a:gd name="connsiteX1145" fmla="*/ 1007746 w 2796541"/>
              <a:gd name="connsiteY1145" fmla="*/ 1391603 h 2468880"/>
              <a:gd name="connsiteX1146" fmla="*/ 1120139 w 2796541"/>
              <a:gd name="connsiteY1146" fmla="*/ 255271 h 2468880"/>
              <a:gd name="connsiteX1147" fmla="*/ 1117282 w 2796541"/>
              <a:gd name="connsiteY1147" fmla="*/ 256223 h 2468880"/>
              <a:gd name="connsiteX1148" fmla="*/ 1117282 w 2796541"/>
              <a:gd name="connsiteY1148" fmla="*/ 253366 h 2468880"/>
              <a:gd name="connsiteX1149" fmla="*/ 1122045 w 2796541"/>
              <a:gd name="connsiteY1149" fmla="*/ 2276476 h 2468880"/>
              <a:gd name="connsiteX1150" fmla="*/ 1116330 w 2796541"/>
              <a:gd name="connsiteY1150" fmla="*/ 2279333 h 2468880"/>
              <a:gd name="connsiteX1151" fmla="*/ 1116330 w 2796541"/>
              <a:gd name="connsiteY1151" fmla="*/ 2272666 h 2468880"/>
              <a:gd name="connsiteX1152" fmla="*/ 1124903 w 2796541"/>
              <a:gd name="connsiteY1152" fmla="*/ 380999 h 2468880"/>
              <a:gd name="connsiteX1153" fmla="*/ 1115378 w 2796541"/>
              <a:gd name="connsiteY1153" fmla="*/ 386714 h 2468880"/>
              <a:gd name="connsiteX1154" fmla="*/ 1115378 w 2796541"/>
              <a:gd name="connsiteY1154" fmla="*/ 375284 h 2468880"/>
              <a:gd name="connsiteX1155" fmla="*/ 1128713 w 2796541"/>
              <a:gd name="connsiteY1155" fmla="*/ 2149793 h 2468880"/>
              <a:gd name="connsiteX1156" fmla="*/ 1113473 w 2796541"/>
              <a:gd name="connsiteY1156" fmla="*/ 2158365 h 2468880"/>
              <a:gd name="connsiteX1157" fmla="*/ 1113473 w 2796541"/>
              <a:gd name="connsiteY1157" fmla="*/ 2141220 h 2468880"/>
              <a:gd name="connsiteX1158" fmla="*/ 1131571 w 2796541"/>
              <a:gd name="connsiteY1158" fmla="*/ 507683 h 2468880"/>
              <a:gd name="connsiteX1159" fmla="*/ 1111568 w 2796541"/>
              <a:gd name="connsiteY1159" fmla="*/ 519113 h 2468880"/>
              <a:gd name="connsiteX1160" fmla="*/ 1111568 w 2796541"/>
              <a:gd name="connsiteY1160" fmla="*/ 496253 h 2468880"/>
              <a:gd name="connsiteX1161" fmla="*/ 1133475 w 2796541"/>
              <a:gd name="connsiteY1161" fmla="*/ 2023110 h 2468880"/>
              <a:gd name="connsiteX1162" fmla="*/ 1110615 w 2796541"/>
              <a:gd name="connsiteY1162" fmla="*/ 2036445 h 2468880"/>
              <a:gd name="connsiteX1163" fmla="*/ 1110615 w 2796541"/>
              <a:gd name="connsiteY1163" fmla="*/ 2009775 h 2468880"/>
              <a:gd name="connsiteX1164" fmla="*/ 1137286 w 2796541"/>
              <a:gd name="connsiteY1164" fmla="*/ 633413 h 2468880"/>
              <a:gd name="connsiteX1165" fmla="*/ 1109663 w 2796541"/>
              <a:gd name="connsiteY1165" fmla="*/ 649605 h 2468880"/>
              <a:gd name="connsiteX1166" fmla="*/ 1109663 w 2796541"/>
              <a:gd name="connsiteY1166" fmla="*/ 618173 h 2468880"/>
              <a:gd name="connsiteX1167" fmla="*/ 1141095 w 2796541"/>
              <a:gd name="connsiteY1167" fmla="*/ 1897381 h 2468880"/>
              <a:gd name="connsiteX1168" fmla="*/ 1106805 w 2796541"/>
              <a:gd name="connsiteY1168" fmla="*/ 1916431 h 2468880"/>
              <a:gd name="connsiteX1169" fmla="*/ 1106805 w 2796541"/>
              <a:gd name="connsiteY1169" fmla="*/ 1877378 h 2468880"/>
              <a:gd name="connsiteX1170" fmla="*/ 1142048 w 2796541"/>
              <a:gd name="connsiteY1170" fmla="*/ 760094 h 2468880"/>
              <a:gd name="connsiteX1171" fmla="*/ 1106805 w 2796541"/>
              <a:gd name="connsiteY1171" fmla="*/ 781050 h 2468880"/>
              <a:gd name="connsiteX1172" fmla="*/ 1106805 w 2796541"/>
              <a:gd name="connsiteY1172" fmla="*/ 740092 h 2468880"/>
              <a:gd name="connsiteX1173" fmla="*/ 1145859 w 2796541"/>
              <a:gd name="connsiteY1173" fmla="*/ 886778 h 2468880"/>
              <a:gd name="connsiteX1174" fmla="*/ 1104901 w 2796541"/>
              <a:gd name="connsiteY1174" fmla="*/ 909638 h 2468880"/>
              <a:gd name="connsiteX1175" fmla="*/ 1104901 w 2796541"/>
              <a:gd name="connsiteY1175" fmla="*/ 862965 h 2468880"/>
              <a:gd name="connsiteX1176" fmla="*/ 1145859 w 2796541"/>
              <a:gd name="connsiteY1176" fmla="*/ 1770699 h 2468880"/>
              <a:gd name="connsiteX1177" fmla="*/ 1104901 w 2796541"/>
              <a:gd name="connsiteY1177" fmla="*/ 1794511 h 2468880"/>
              <a:gd name="connsiteX1178" fmla="*/ 1104901 w 2796541"/>
              <a:gd name="connsiteY1178" fmla="*/ 1746886 h 2468880"/>
              <a:gd name="connsiteX1179" fmla="*/ 1150621 w 2796541"/>
              <a:gd name="connsiteY1179" fmla="*/ 1012507 h 2468880"/>
              <a:gd name="connsiteX1180" fmla="*/ 1102996 w 2796541"/>
              <a:gd name="connsiteY1180" fmla="*/ 1040129 h 2468880"/>
              <a:gd name="connsiteX1181" fmla="*/ 1102996 w 2796541"/>
              <a:gd name="connsiteY1181" fmla="*/ 985837 h 2468880"/>
              <a:gd name="connsiteX1182" fmla="*/ 1151572 w 2796541"/>
              <a:gd name="connsiteY1182" fmla="*/ 1644967 h 2468880"/>
              <a:gd name="connsiteX1183" fmla="*/ 1102042 w 2796541"/>
              <a:gd name="connsiteY1183" fmla="*/ 1672589 h 2468880"/>
              <a:gd name="connsiteX1184" fmla="*/ 1102042 w 2796541"/>
              <a:gd name="connsiteY1184" fmla="*/ 1616392 h 2468880"/>
              <a:gd name="connsiteX1185" fmla="*/ 1152525 w 2796541"/>
              <a:gd name="connsiteY1185" fmla="*/ 1139190 h 2468880"/>
              <a:gd name="connsiteX1186" fmla="*/ 1101090 w 2796541"/>
              <a:gd name="connsiteY1186" fmla="*/ 1168718 h 2468880"/>
              <a:gd name="connsiteX1187" fmla="*/ 1101090 w 2796541"/>
              <a:gd name="connsiteY1187" fmla="*/ 1109663 h 2468880"/>
              <a:gd name="connsiteX1188" fmla="*/ 1154429 w 2796541"/>
              <a:gd name="connsiteY1188" fmla="*/ 1518285 h 2468880"/>
              <a:gd name="connsiteX1189" fmla="*/ 1100137 w 2796541"/>
              <a:gd name="connsiteY1189" fmla="*/ 1549717 h 2468880"/>
              <a:gd name="connsiteX1190" fmla="*/ 1100137 w 2796541"/>
              <a:gd name="connsiteY1190" fmla="*/ 1486852 h 2468880"/>
              <a:gd name="connsiteX1191" fmla="*/ 1154430 w 2796541"/>
              <a:gd name="connsiteY1191" fmla="*/ 1265874 h 2468880"/>
              <a:gd name="connsiteX1192" fmla="*/ 1100138 w 2796541"/>
              <a:gd name="connsiteY1192" fmla="*/ 1296354 h 2468880"/>
              <a:gd name="connsiteX1193" fmla="*/ 1100138 w 2796541"/>
              <a:gd name="connsiteY1193" fmla="*/ 1234441 h 2468880"/>
              <a:gd name="connsiteX1194" fmla="*/ 1155383 w 2796541"/>
              <a:gd name="connsiteY1194" fmla="*/ 2338388 h 2468880"/>
              <a:gd name="connsiteX1195" fmla="*/ 1155383 w 2796541"/>
              <a:gd name="connsiteY1195" fmla="*/ 2340293 h 2468880"/>
              <a:gd name="connsiteX1196" fmla="*/ 1153478 w 2796541"/>
              <a:gd name="connsiteY1196" fmla="*/ 2339341 h 2468880"/>
              <a:gd name="connsiteX1197" fmla="*/ 1155383 w 2796541"/>
              <a:gd name="connsiteY1197" fmla="*/ 1391603 h 2468880"/>
              <a:gd name="connsiteX1198" fmla="*/ 1100138 w 2796541"/>
              <a:gd name="connsiteY1198" fmla="*/ 1423988 h 2468880"/>
              <a:gd name="connsiteX1199" fmla="*/ 1100138 w 2796541"/>
              <a:gd name="connsiteY1199" fmla="*/ 1359218 h 2468880"/>
              <a:gd name="connsiteX1200" fmla="*/ 1156335 w 2796541"/>
              <a:gd name="connsiteY1200" fmla="*/ 315278 h 2468880"/>
              <a:gd name="connsiteX1201" fmla="*/ 1156335 w 2796541"/>
              <a:gd name="connsiteY1201" fmla="*/ 320993 h 2468880"/>
              <a:gd name="connsiteX1202" fmla="*/ 1151572 w 2796541"/>
              <a:gd name="connsiteY1202" fmla="*/ 318135 h 2468880"/>
              <a:gd name="connsiteX1203" fmla="*/ 1158239 w 2796541"/>
              <a:gd name="connsiteY1203" fmla="*/ 2206942 h 2468880"/>
              <a:gd name="connsiteX1204" fmla="*/ 1158239 w 2796541"/>
              <a:gd name="connsiteY1204" fmla="*/ 2219324 h 2468880"/>
              <a:gd name="connsiteX1205" fmla="*/ 1147762 w 2796541"/>
              <a:gd name="connsiteY1205" fmla="*/ 2212657 h 2468880"/>
              <a:gd name="connsiteX1206" fmla="*/ 1159193 w 2796541"/>
              <a:gd name="connsiteY1206" fmla="*/ 437197 h 2468880"/>
              <a:gd name="connsiteX1207" fmla="*/ 1159193 w 2796541"/>
              <a:gd name="connsiteY1207" fmla="*/ 451485 h 2468880"/>
              <a:gd name="connsiteX1208" fmla="*/ 1146811 w 2796541"/>
              <a:gd name="connsiteY1208" fmla="*/ 444817 h 2468880"/>
              <a:gd name="connsiteX1209" fmla="*/ 1161097 w 2796541"/>
              <a:gd name="connsiteY1209" fmla="*/ 2075497 h 2468880"/>
              <a:gd name="connsiteX1210" fmla="*/ 1161097 w 2796541"/>
              <a:gd name="connsiteY1210" fmla="*/ 2097405 h 2468880"/>
              <a:gd name="connsiteX1211" fmla="*/ 1142047 w 2796541"/>
              <a:gd name="connsiteY1211" fmla="*/ 2086927 h 2468880"/>
              <a:gd name="connsiteX1212" fmla="*/ 1163003 w 2796541"/>
              <a:gd name="connsiteY1212" fmla="*/ 557212 h 2468880"/>
              <a:gd name="connsiteX1213" fmla="*/ 1163003 w 2796541"/>
              <a:gd name="connsiteY1213" fmla="*/ 583882 h 2468880"/>
              <a:gd name="connsiteX1214" fmla="*/ 1139190 w 2796541"/>
              <a:gd name="connsiteY1214" fmla="*/ 570547 h 2468880"/>
              <a:gd name="connsiteX1215" fmla="*/ 1164907 w 2796541"/>
              <a:gd name="connsiteY1215" fmla="*/ 1943099 h 2468880"/>
              <a:gd name="connsiteX1216" fmla="*/ 1164907 w 2796541"/>
              <a:gd name="connsiteY1216" fmla="*/ 1977389 h 2468880"/>
              <a:gd name="connsiteX1217" fmla="*/ 1135379 w 2796541"/>
              <a:gd name="connsiteY1217" fmla="*/ 1960244 h 2468880"/>
              <a:gd name="connsiteX1218" fmla="*/ 1164908 w 2796541"/>
              <a:gd name="connsiteY1218" fmla="*/ 680086 h 2468880"/>
              <a:gd name="connsiteX1219" fmla="*/ 1164908 w 2796541"/>
              <a:gd name="connsiteY1219" fmla="*/ 714376 h 2468880"/>
              <a:gd name="connsiteX1220" fmla="*/ 1135380 w 2796541"/>
              <a:gd name="connsiteY1220" fmla="*/ 697231 h 2468880"/>
              <a:gd name="connsiteX1221" fmla="*/ 1167765 w 2796541"/>
              <a:gd name="connsiteY1221" fmla="*/ 1812607 h 2468880"/>
              <a:gd name="connsiteX1222" fmla="*/ 1167765 w 2796541"/>
              <a:gd name="connsiteY1222" fmla="*/ 1855470 h 2468880"/>
              <a:gd name="connsiteX1223" fmla="*/ 1130617 w 2796541"/>
              <a:gd name="connsiteY1223" fmla="*/ 1834515 h 2468880"/>
              <a:gd name="connsiteX1224" fmla="*/ 1167766 w 2796541"/>
              <a:gd name="connsiteY1224" fmla="*/ 802004 h 2468880"/>
              <a:gd name="connsiteX1225" fmla="*/ 1167766 w 2796541"/>
              <a:gd name="connsiteY1225" fmla="*/ 844867 h 2468880"/>
              <a:gd name="connsiteX1226" fmla="*/ 1130618 w 2796541"/>
              <a:gd name="connsiteY1226" fmla="*/ 822959 h 2468880"/>
              <a:gd name="connsiteX1227" fmla="*/ 1168718 w 2796541"/>
              <a:gd name="connsiteY1227" fmla="*/ 924878 h 2468880"/>
              <a:gd name="connsiteX1228" fmla="*/ 1168718 w 2796541"/>
              <a:gd name="connsiteY1228" fmla="*/ 974408 h 2468880"/>
              <a:gd name="connsiteX1229" fmla="*/ 1126808 w 2796541"/>
              <a:gd name="connsiteY1229" fmla="*/ 949643 h 2468880"/>
              <a:gd name="connsiteX1230" fmla="*/ 1170623 w 2796541"/>
              <a:gd name="connsiteY1230" fmla="*/ 1681163 h 2468880"/>
              <a:gd name="connsiteX1231" fmla="*/ 1170623 w 2796541"/>
              <a:gd name="connsiteY1231" fmla="*/ 1734503 h 2468880"/>
              <a:gd name="connsiteX1232" fmla="*/ 1124903 w 2796541"/>
              <a:gd name="connsiteY1232" fmla="*/ 1707833 h 2468880"/>
              <a:gd name="connsiteX1233" fmla="*/ 1171575 w 2796541"/>
              <a:gd name="connsiteY1233" fmla="*/ 1047751 h 2468880"/>
              <a:gd name="connsiteX1234" fmla="*/ 1171575 w 2796541"/>
              <a:gd name="connsiteY1234" fmla="*/ 1103949 h 2468880"/>
              <a:gd name="connsiteX1235" fmla="*/ 1122998 w 2796541"/>
              <a:gd name="connsiteY1235" fmla="*/ 1076326 h 2468880"/>
              <a:gd name="connsiteX1236" fmla="*/ 1171576 w 2796541"/>
              <a:gd name="connsiteY1236" fmla="*/ 1551623 h 2468880"/>
              <a:gd name="connsiteX1237" fmla="*/ 1171576 w 2796541"/>
              <a:gd name="connsiteY1237" fmla="*/ 1610678 h 2468880"/>
              <a:gd name="connsiteX1238" fmla="*/ 1121093 w 2796541"/>
              <a:gd name="connsiteY1238" fmla="*/ 1581150 h 2468880"/>
              <a:gd name="connsiteX1239" fmla="*/ 1171576 w 2796541"/>
              <a:gd name="connsiteY1239" fmla="*/ 1172528 h 2468880"/>
              <a:gd name="connsiteX1240" fmla="*/ 1171576 w 2796541"/>
              <a:gd name="connsiteY1240" fmla="*/ 1231583 h 2468880"/>
              <a:gd name="connsiteX1241" fmla="*/ 1121093 w 2796541"/>
              <a:gd name="connsiteY1241" fmla="*/ 1202056 h 2468880"/>
              <a:gd name="connsiteX1242" fmla="*/ 1172528 w 2796541"/>
              <a:gd name="connsiteY1242" fmla="*/ 1423987 h 2468880"/>
              <a:gd name="connsiteX1243" fmla="*/ 1172527 w 2796541"/>
              <a:gd name="connsiteY1243" fmla="*/ 1485900 h 2468880"/>
              <a:gd name="connsiteX1244" fmla="*/ 1119188 w 2796541"/>
              <a:gd name="connsiteY1244" fmla="*/ 1455420 h 2468880"/>
              <a:gd name="connsiteX1245" fmla="*/ 1172528 w 2796541"/>
              <a:gd name="connsiteY1245" fmla="*/ 1297305 h 2468880"/>
              <a:gd name="connsiteX1246" fmla="*/ 1172528 w 2796541"/>
              <a:gd name="connsiteY1246" fmla="*/ 1360170 h 2468880"/>
              <a:gd name="connsiteX1247" fmla="*/ 1119188 w 2796541"/>
              <a:gd name="connsiteY1247" fmla="*/ 1328737 h 2468880"/>
              <a:gd name="connsiteX1248" fmla="*/ 1228725 w 2796541"/>
              <a:gd name="connsiteY1248" fmla="*/ 2339340 h 2468880"/>
              <a:gd name="connsiteX1249" fmla="*/ 1227772 w 2796541"/>
              <a:gd name="connsiteY1249" fmla="*/ 2340292 h 2468880"/>
              <a:gd name="connsiteX1250" fmla="*/ 1227772 w 2796541"/>
              <a:gd name="connsiteY1250" fmla="*/ 2338387 h 2468880"/>
              <a:gd name="connsiteX1251" fmla="*/ 1230631 w 2796541"/>
              <a:gd name="connsiteY1251" fmla="*/ 318134 h 2468880"/>
              <a:gd name="connsiteX1252" fmla="*/ 1226821 w 2796541"/>
              <a:gd name="connsiteY1252" fmla="*/ 320039 h 2468880"/>
              <a:gd name="connsiteX1253" fmla="*/ 1226821 w 2796541"/>
              <a:gd name="connsiteY1253" fmla="*/ 316229 h 2468880"/>
              <a:gd name="connsiteX1254" fmla="*/ 1234441 w 2796541"/>
              <a:gd name="connsiteY1254" fmla="*/ 444817 h 2468880"/>
              <a:gd name="connsiteX1255" fmla="*/ 1224916 w 2796541"/>
              <a:gd name="connsiteY1255" fmla="*/ 450532 h 2468880"/>
              <a:gd name="connsiteX1256" fmla="*/ 1224916 w 2796541"/>
              <a:gd name="connsiteY1256" fmla="*/ 438150 h 2468880"/>
              <a:gd name="connsiteX1257" fmla="*/ 1234441 w 2796541"/>
              <a:gd name="connsiteY1257" fmla="*/ 2212658 h 2468880"/>
              <a:gd name="connsiteX1258" fmla="*/ 1224916 w 2796541"/>
              <a:gd name="connsiteY1258" fmla="*/ 2218373 h 2468880"/>
              <a:gd name="connsiteX1259" fmla="*/ 1224916 w 2796541"/>
              <a:gd name="connsiteY1259" fmla="*/ 2207895 h 2468880"/>
              <a:gd name="connsiteX1260" fmla="*/ 1239202 w 2796541"/>
              <a:gd name="connsiteY1260" fmla="*/ 2086927 h 2468880"/>
              <a:gd name="connsiteX1261" fmla="*/ 1222057 w 2796541"/>
              <a:gd name="connsiteY1261" fmla="*/ 2096452 h 2468880"/>
              <a:gd name="connsiteX1262" fmla="*/ 1222057 w 2796541"/>
              <a:gd name="connsiteY1262" fmla="*/ 2077402 h 2468880"/>
              <a:gd name="connsiteX1263" fmla="*/ 1241108 w 2796541"/>
              <a:gd name="connsiteY1263" fmla="*/ 570548 h 2468880"/>
              <a:gd name="connsiteX1264" fmla="*/ 1221105 w 2796541"/>
              <a:gd name="connsiteY1264" fmla="*/ 581978 h 2468880"/>
              <a:gd name="connsiteX1265" fmla="*/ 1221105 w 2796541"/>
              <a:gd name="connsiteY1265" fmla="*/ 559118 h 2468880"/>
              <a:gd name="connsiteX1266" fmla="*/ 1245870 w 2796541"/>
              <a:gd name="connsiteY1266" fmla="*/ 1960245 h 2468880"/>
              <a:gd name="connsiteX1267" fmla="*/ 1219200 w 2796541"/>
              <a:gd name="connsiteY1267" fmla="*/ 1975485 h 2468880"/>
              <a:gd name="connsiteX1268" fmla="*/ 1219200 w 2796541"/>
              <a:gd name="connsiteY1268" fmla="*/ 1945005 h 2468880"/>
              <a:gd name="connsiteX1269" fmla="*/ 1245871 w 2796541"/>
              <a:gd name="connsiteY1269" fmla="*/ 697229 h 2468880"/>
              <a:gd name="connsiteX1270" fmla="*/ 1219201 w 2796541"/>
              <a:gd name="connsiteY1270" fmla="*/ 713422 h 2468880"/>
              <a:gd name="connsiteX1271" fmla="*/ 1219201 w 2796541"/>
              <a:gd name="connsiteY1271" fmla="*/ 681037 h 2468880"/>
              <a:gd name="connsiteX1272" fmla="*/ 1250632 w 2796541"/>
              <a:gd name="connsiteY1272" fmla="*/ 1834515 h 2468880"/>
              <a:gd name="connsiteX1273" fmla="*/ 1216342 w 2796541"/>
              <a:gd name="connsiteY1273" fmla="*/ 1854518 h 2468880"/>
              <a:gd name="connsiteX1274" fmla="*/ 1216342 w 2796541"/>
              <a:gd name="connsiteY1274" fmla="*/ 1813560 h 2468880"/>
              <a:gd name="connsiteX1275" fmla="*/ 1250633 w 2796541"/>
              <a:gd name="connsiteY1275" fmla="*/ 822961 h 2468880"/>
              <a:gd name="connsiteX1276" fmla="*/ 1216343 w 2796541"/>
              <a:gd name="connsiteY1276" fmla="*/ 842963 h 2468880"/>
              <a:gd name="connsiteX1277" fmla="*/ 1216343 w 2796541"/>
              <a:gd name="connsiteY1277" fmla="*/ 803911 h 2468880"/>
              <a:gd name="connsiteX1278" fmla="*/ 1254443 w 2796541"/>
              <a:gd name="connsiteY1278" fmla="*/ 949643 h 2468880"/>
              <a:gd name="connsiteX1279" fmla="*/ 1214438 w 2796541"/>
              <a:gd name="connsiteY1279" fmla="*/ 972503 h 2468880"/>
              <a:gd name="connsiteX1280" fmla="*/ 1214438 w 2796541"/>
              <a:gd name="connsiteY1280" fmla="*/ 926783 h 2468880"/>
              <a:gd name="connsiteX1281" fmla="*/ 1256347 w 2796541"/>
              <a:gd name="connsiteY1281" fmla="*/ 1707832 h 2468880"/>
              <a:gd name="connsiteX1282" fmla="*/ 1213485 w 2796541"/>
              <a:gd name="connsiteY1282" fmla="*/ 1732597 h 2468880"/>
              <a:gd name="connsiteX1283" fmla="*/ 1213485 w 2796541"/>
              <a:gd name="connsiteY1283" fmla="*/ 1683067 h 2468880"/>
              <a:gd name="connsiteX1284" fmla="*/ 1258253 w 2796541"/>
              <a:gd name="connsiteY1284" fmla="*/ 1076324 h 2468880"/>
              <a:gd name="connsiteX1285" fmla="*/ 1212533 w 2796541"/>
              <a:gd name="connsiteY1285" fmla="*/ 1102042 h 2468880"/>
              <a:gd name="connsiteX1286" fmla="*/ 1212533 w 2796541"/>
              <a:gd name="connsiteY1286" fmla="*/ 1049654 h 2468880"/>
              <a:gd name="connsiteX1287" fmla="*/ 1260158 w 2796541"/>
              <a:gd name="connsiteY1287" fmla="*/ 1581150 h 2468880"/>
              <a:gd name="connsiteX1288" fmla="*/ 1211580 w 2796541"/>
              <a:gd name="connsiteY1288" fmla="*/ 1609725 h 2468880"/>
              <a:gd name="connsiteX1289" fmla="*/ 1211580 w 2796541"/>
              <a:gd name="connsiteY1289" fmla="*/ 1553528 h 2468880"/>
              <a:gd name="connsiteX1290" fmla="*/ 1260158 w 2796541"/>
              <a:gd name="connsiteY1290" fmla="*/ 1202056 h 2468880"/>
              <a:gd name="connsiteX1291" fmla="*/ 1211580 w 2796541"/>
              <a:gd name="connsiteY1291" fmla="*/ 1230631 h 2468880"/>
              <a:gd name="connsiteX1292" fmla="*/ 1211580 w 2796541"/>
              <a:gd name="connsiteY1292" fmla="*/ 1174433 h 2468880"/>
              <a:gd name="connsiteX1293" fmla="*/ 1262063 w 2796541"/>
              <a:gd name="connsiteY1293" fmla="*/ 1328737 h 2468880"/>
              <a:gd name="connsiteX1294" fmla="*/ 1210628 w 2796541"/>
              <a:gd name="connsiteY1294" fmla="*/ 1358265 h 2468880"/>
              <a:gd name="connsiteX1295" fmla="*/ 1210628 w 2796541"/>
              <a:gd name="connsiteY1295" fmla="*/ 1299210 h 2468880"/>
              <a:gd name="connsiteX1296" fmla="*/ 1263016 w 2796541"/>
              <a:gd name="connsiteY1296" fmla="*/ 1455421 h 2468880"/>
              <a:gd name="connsiteX1297" fmla="*/ 1210628 w 2796541"/>
              <a:gd name="connsiteY1297" fmla="*/ 1484949 h 2468880"/>
              <a:gd name="connsiteX1298" fmla="*/ 1210628 w 2796541"/>
              <a:gd name="connsiteY1298" fmla="*/ 1424941 h 2468880"/>
              <a:gd name="connsiteX1299" fmla="*/ 1264920 w 2796541"/>
              <a:gd name="connsiteY1299" fmla="*/ 254318 h 2468880"/>
              <a:gd name="connsiteX1300" fmla="*/ 1264920 w 2796541"/>
              <a:gd name="connsiteY1300" fmla="*/ 255271 h 2468880"/>
              <a:gd name="connsiteX1301" fmla="*/ 1263967 w 2796541"/>
              <a:gd name="connsiteY1301" fmla="*/ 255271 h 2468880"/>
              <a:gd name="connsiteX1302" fmla="*/ 1265872 w 2796541"/>
              <a:gd name="connsiteY1302" fmla="*/ 2273617 h 2468880"/>
              <a:gd name="connsiteX1303" fmla="*/ 1265872 w 2796541"/>
              <a:gd name="connsiteY1303" fmla="*/ 2278380 h 2468880"/>
              <a:gd name="connsiteX1304" fmla="*/ 1262062 w 2796541"/>
              <a:gd name="connsiteY1304" fmla="*/ 2276474 h 2468880"/>
              <a:gd name="connsiteX1305" fmla="*/ 1266825 w 2796541"/>
              <a:gd name="connsiteY1305" fmla="*/ 377191 h 2468880"/>
              <a:gd name="connsiteX1306" fmla="*/ 1266825 w 2796541"/>
              <a:gd name="connsiteY1306" fmla="*/ 384811 h 2468880"/>
              <a:gd name="connsiteX1307" fmla="*/ 1260158 w 2796541"/>
              <a:gd name="connsiteY1307" fmla="*/ 381001 h 2468880"/>
              <a:gd name="connsiteX1308" fmla="*/ 1268730 w 2796541"/>
              <a:gd name="connsiteY1308" fmla="*/ 2142172 h 2468880"/>
              <a:gd name="connsiteX1309" fmla="*/ 1268730 w 2796541"/>
              <a:gd name="connsiteY1309" fmla="*/ 2157412 h 2468880"/>
              <a:gd name="connsiteX1310" fmla="*/ 1256347 w 2796541"/>
              <a:gd name="connsiteY1310" fmla="*/ 2149792 h 2468880"/>
              <a:gd name="connsiteX1311" fmla="*/ 1269683 w 2796541"/>
              <a:gd name="connsiteY1311" fmla="*/ 499110 h 2468880"/>
              <a:gd name="connsiteX1312" fmla="*/ 1269683 w 2796541"/>
              <a:gd name="connsiteY1312" fmla="*/ 516255 h 2468880"/>
              <a:gd name="connsiteX1313" fmla="*/ 1254443 w 2796541"/>
              <a:gd name="connsiteY1313" fmla="*/ 507683 h 2468880"/>
              <a:gd name="connsiteX1314" fmla="*/ 1270635 w 2796541"/>
              <a:gd name="connsiteY1314" fmla="*/ 2011681 h 2468880"/>
              <a:gd name="connsiteX1315" fmla="*/ 1270635 w 2796541"/>
              <a:gd name="connsiteY1315" fmla="*/ 2035494 h 2468880"/>
              <a:gd name="connsiteX1316" fmla="*/ 1250633 w 2796541"/>
              <a:gd name="connsiteY1316" fmla="*/ 2023111 h 2468880"/>
              <a:gd name="connsiteX1317" fmla="*/ 1272541 w 2796541"/>
              <a:gd name="connsiteY1317" fmla="*/ 621029 h 2468880"/>
              <a:gd name="connsiteX1318" fmla="*/ 1272541 w 2796541"/>
              <a:gd name="connsiteY1318" fmla="*/ 646747 h 2468880"/>
              <a:gd name="connsiteX1319" fmla="*/ 1248728 w 2796541"/>
              <a:gd name="connsiteY1319" fmla="*/ 633412 h 2468880"/>
              <a:gd name="connsiteX1320" fmla="*/ 1274446 w 2796541"/>
              <a:gd name="connsiteY1320" fmla="*/ 742950 h 2468880"/>
              <a:gd name="connsiteX1321" fmla="*/ 1274446 w 2796541"/>
              <a:gd name="connsiteY1321" fmla="*/ 778192 h 2468880"/>
              <a:gd name="connsiteX1322" fmla="*/ 1243966 w 2796541"/>
              <a:gd name="connsiteY1322" fmla="*/ 760095 h 2468880"/>
              <a:gd name="connsiteX1323" fmla="*/ 1274446 w 2796541"/>
              <a:gd name="connsiteY1323" fmla="*/ 1880236 h 2468880"/>
              <a:gd name="connsiteX1324" fmla="*/ 1274446 w 2796541"/>
              <a:gd name="connsiteY1324" fmla="*/ 1914526 h 2468880"/>
              <a:gd name="connsiteX1325" fmla="*/ 1244918 w 2796541"/>
              <a:gd name="connsiteY1325" fmla="*/ 1897381 h 2468880"/>
              <a:gd name="connsiteX1326" fmla="*/ 1276350 w 2796541"/>
              <a:gd name="connsiteY1326" fmla="*/ 865822 h 2468880"/>
              <a:gd name="connsiteX1327" fmla="*/ 1276350 w 2796541"/>
              <a:gd name="connsiteY1327" fmla="*/ 906779 h 2468880"/>
              <a:gd name="connsiteX1328" fmla="*/ 1241108 w 2796541"/>
              <a:gd name="connsiteY1328" fmla="*/ 886777 h 2468880"/>
              <a:gd name="connsiteX1329" fmla="*/ 1277302 w 2796541"/>
              <a:gd name="connsiteY1329" fmla="*/ 1748790 h 2468880"/>
              <a:gd name="connsiteX1330" fmla="*/ 1277302 w 2796541"/>
              <a:gd name="connsiteY1330" fmla="*/ 1792605 h 2468880"/>
              <a:gd name="connsiteX1331" fmla="*/ 1239202 w 2796541"/>
              <a:gd name="connsiteY1331" fmla="*/ 1770698 h 2468880"/>
              <a:gd name="connsiteX1332" fmla="*/ 1278256 w 2796541"/>
              <a:gd name="connsiteY1332" fmla="*/ 988695 h 2468880"/>
              <a:gd name="connsiteX1333" fmla="*/ 1278256 w 2796541"/>
              <a:gd name="connsiteY1333" fmla="*/ 1037273 h 2468880"/>
              <a:gd name="connsiteX1334" fmla="*/ 1236346 w 2796541"/>
              <a:gd name="connsiteY1334" fmla="*/ 1012508 h 2468880"/>
              <a:gd name="connsiteX1335" fmla="*/ 1279207 w 2796541"/>
              <a:gd name="connsiteY1335" fmla="*/ 1618297 h 2468880"/>
              <a:gd name="connsiteX1336" fmla="*/ 1279207 w 2796541"/>
              <a:gd name="connsiteY1336" fmla="*/ 1670685 h 2468880"/>
              <a:gd name="connsiteX1337" fmla="*/ 1233487 w 2796541"/>
              <a:gd name="connsiteY1337" fmla="*/ 1644967 h 2468880"/>
              <a:gd name="connsiteX1338" fmla="*/ 1279208 w 2796541"/>
              <a:gd name="connsiteY1338" fmla="*/ 1112520 h 2468880"/>
              <a:gd name="connsiteX1339" fmla="*/ 1279208 w 2796541"/>
              <a:gd name="connsiteY1339" fmla="*/ 1165860 h 2468880"/>
              <a:gd name="connsiteX1340" fmla="*/ 1233488 w 2796541"/>
              <a:gd name="connsiteY1340" fmla="*/ 1139190 h 2468880"/>
              <a:gd name="connsiteX1341" fmla="*/ 1281112 w 2796541"/>
              <a:gd name="connsiteY1341" fmla="*/ 1489710 h 2468880"/>
              <a:gd name="connsiteX1342" fmla="*/ 1281112 w 2796541"/>
              <a:gd name="connsiteY1342" fmla="*/ 1546860 h 2468880"/>
              <a:gd name="connsiteX1343" fmla="*/ 1231582 w 2796541"/>
              <a:gd name="connsiteY1343" fmla="*/ 1518285 h 2468880"/>
              <a:gd name="connsiteX1344" fmla="*/ 1281113 w 2796541"/>
              <a:gd name="connsiteY1344" fmla="*/ 1362074 h 2468880"/>
              <a:gd name="connsiteX1345" fmla="*/ 1281113 w 2796541"/>
              <a:gd name="connsiteY1345" fmla="*/ 1421129 h 2468880"/>
              <a:gd name="connsiteX1346" fmla="*/ 1230630 w 2796541"/>
              <a:gd name="connsiteY1346" fmla="*/ 1391602 h 2468880"/>
              <a:gd name="connsiteX1347" fmla="*/ 1281113 w 2796541"/>
              <a:gd name="connsiteY1347" fmla="*/ 1237297 h 2468880"/>
              <a:gd name="connsiteX1348" fmla="*/ 1281113 w 2796541"/>
              <a:gd name="connsiteY1348" fmla="*/ 1294447 h 2468880"/>
              <a:gd name="connsiteX1349" fmla="*/ 1231583 w 2796541"/>
              <a:gd name="connsiteY1349" fmla="*/ 1265872 h 2468880"/>
              <a:gd name="connsiteX1350" fmla="*/ 1339215 w 2796541"/>
              <a:gd name="connsiteY1350" fmla="*/ 2276474 h 2468880"/>
              <a:gd name="connsiteX1351" fmla="*/ 1336357 w 2796541"/>
              <a:gd name="connsiteY1351" fmla="*/ 2278379 h 2468880"/>
              <a:gd name="connsiteX1352" fmla="*/ 1336357 w 2796541"/>
              <a:gd name="connsiteY1352" fmla="*/ 2274569 h 2468880"/>
              <a:gd name="connsiteX1353" fmla="*/ 1340168 w 2796541"/>
              <a:gd name="connsiteY1353" fmla="*/ 381000 h 2468880"/>
              <a:gd name="connsiteX1354" fmla="*/ 1336358 w 2796541"/>
              <a:gd name="connsiteY1354" fmla="*/ 383858 h 2468880"/>
              <a:gd name="connsiteX1355" fmla="*/ 1336358 w 2796541"/>
              <a:gd name="connsiteY1355" fmla="*/ 379095 h 2468880"/>
              <a:gd name="connsiteX1356" fmla="*/ 1344931 w 2796541"/>
              <a:gd name="connsiteY1356" fmla="*/ 2149793 h 2468880"/>
              <a:gd name="connsiteX1357" fmla="*/ 1333501 w 2796541"/>
              <a:gd name="connsiteY1357" fmla="*/ 2156460 h 2468880"/>
              <a:gd name="connsiteX1358" fmla="*/ 1333501 w 2796541"/>
              <a:gd name="connsiteY1358" fmla="*/ 2143125 h 2468880"/>
              <a:gd name="connsiteX1359" fmla="*/ 1345884 w 2796541"/>
              <a:gd name="connsiteY1359" fmla="*/ 507682 h 2468880"/>
              <a:gd name="connsiteX1360" fmla="*/ 1333501 w 2796541"/>
              <a:gd name="connsiteY1360" fmla="*/ 515302 h 2468880"/>
              <a:gd name="connsiteX1361" fmla="*/ 1333501 w 2796541"/>
              <a:gd name="connsiteY1361" fmla="*/ 500062 h 2468880"/>
              <a:gd name="connsiteX1362" fmla="*/ 1349692 w 2796541"/>
              <a:gd name="connsiteY1362" fmla="*/ 2023110 h 2468880"/>
              <a:gd name="connsiteX1363" fmla="*/ 1331595 w 2796541"/>
              <a:gd name="connsiteY1363" fmla="*/ 2033587 h 2468880"/>
              <a:gd name="connsiteX1364" fmla="*/ 1331595 w 2796541"/>
              <a:gd name="connsiteY1364" fmla="*/ 2013585 h 2468880"/>
              <a:gd name="connsiteX1365" fmla="*/ 1350646 w 2796541"/>
              <a:gd name="connsiteY1365" fmla="*/ 633413 h 2468880"/>
              <a:gd name="connsiteX1366" fmla="*/ 1330643 w 2796541"/>
              <a:gd name="connsiteY1366" fmla="*/ 645796 h 2468880"/>
              <a:gd name="connsiteX1367" fmla="*/ 1330643 w 2796541"/>
              <a:gd name="connsiteY1367" fmla="*/ 621983 h 2468880"/>
              <a:gd name="connsiteX1368" fmla="*/ 1355408 w 2796541"/>
              <a:gd name="connsiteY1368" fmla="*/ 760094 h 2468880"/>
              <a:gd name="connsiteX1369" fmla="*/ 1327785 w 2796541"/>
              <a:gd name="connsiteY1369" fmla="*/ 776287 h 2468880"/>
              <a:gd name="connsiteX1370" fmla="*/ 1327785 w 2796541"/>
              <a:gd name="connsiteY1370" fmla="*/ 743902 h 2468880"/>
              <a:gd name="connsiteX1371" fmla="*/ 1356360 w 2796541"/>
              <a:gd name="connsiteY1371" fmla="*/ 1897381 h 2468880"/>
              <a:gd name="connsiteX1372" fmla="*/ 1327785 w 2796541"/>
              <a:gd name="connsiteY1372" fmla="*/ 1913573 h 2468880"/>
              <a:gd name="connsiteX1373" fmla="*/ 1327785 w 2796541"/>
              <a:gd name="connsiteY1373" fmla="*/ 1881188 h 2468880"/>
              <a:gd name="connsiteX1374" fmla="*/ 1359218 w 2796541"/>
              <a:gd name="connsiteY1374" fmla="*/ 886777 h 2468880"/>
              <a:gd name="connsiteX1375" fmla="*/ 1326833 w 2796541"/>
              <a:gd name="connsiteY1375" fmla="*/ 904875 h 2468880"/>
              <a:gd name="connsiteX1376" fmla="*/ 1326833 w 2796541"/>
              <a:gd name="connsiteY1376" fmla="*/ 867727 h 2468880"/>
              <a:gd name="connsiteX1377" fmla="*/ 1361121 w 2796541"/>
              <a:gd name="connsiteY1377" fmla="*/ 1770697 h 2468880"/>
              <a:gd name="connsiteX1378" fmla="*/ 1325879 w 2796541"/>
              <a:gd name="connsiteY1378" fmla="*/ 1791652 h 2468880"/>
              <a:gd name="connsiteX1379" fmla="*/ 1325879 w 2796541"/>
              <a:gd name="connsiteY1379" fmla="*/ 1750694 h 2468880"/>
              <a:gd name="connsiteX1380" fmla="*/ 1363029 w 2796541"/>
              <a:gd name="connsiteY1380" fmla="*/ 1012507 h 2468880"/>
              <a:gd name="connsiteX1381" fmla="*/ 1323976 w 2796541"/>
              <a:gd name="connsiteY1381" fmla="*/ 1035367 h 2468880"/>
              <a:gd name="connsiteX1382" fmla="*/ 1323976 w 2796541"/>
              <a:gd name="connsiteY1382" fmla="*/ 990600 h 2468880"/>
              <a:gd name="connsiteX1383" fmla="*/ 1365886 w 2796541"/>
              <a:gd name="connsiteY1383" fmla="*/ 1644968 h 2468880"/>
              <a:gd name="connsiteX1384" fmla="*/ 1323023 w 2796541"/>
              <a:gd name="connsiteY1384" fmla="*/ 1669733 h 2468880"/>
              <a:gd name="connsiteX1385" fmla="*/ 1323023 w 2796541"/>
              <a:gd name="connsiteY1385" fmla="*/ 1619250 h 2468880"/>
              <a:gd name="connsiteX1386" fmla="*/ 1365886 w 2796541"/>
              <a:gd name="connsiteY1386" fmla="*/ 1139191 h 2468880"/>
              <a:gd name="connsiteX1387" fmla="*/ 1323023 w 2796541"/>
              <a:gd name="connsiteY1387" fmla="*/ 1163956 h 2468880"/>
              <a:gd name="connsiteX1388" fmla="*/ 1323023 w 2796541"/>
              <a:gd name="connsiteY1388" fmla="*/ 1114426 h 2468880"/>
              <a:gd name="connsiteX1389" fmla="*/ 1368743 w 2796541"/>
              <a:gd name="connsiteY1389" fmla="*/ 1518286 h 2468880"/>
              <a:gd name="connsiteX1390" fmla="*/ 1322071 w 2796541"/>
              <a:gd name="connsiteY1390" fmla="*/ 1544956 h 2468880"/>
              <a:gd name="connsiteX1391" fmla="*/ 1322071 w 2796541"/>
              <a:gd name="connsiteY1391" fmla="*/ 1491616 h 2468880"/>
              <a:gd name="connsiteX1392" fmla="*/ 1368743 w 2796541"/>
              <a:gd name="connsiteY1392" fmla="*/ 1265873 h 2468880"/>
              <a:gd name="connsiteX1393" fmla="*/ 1322071 w 2796541"/>
              <a:gd name="connsiteY1393" fmla="*/ 1292543 h 2468880"/>
              <a:gd name="connsiteX1394" fmla="*/ 1322071 w 2796541"/>
              <a:gd name="connsiteY1394" fmla="*/ 1238250 h 2468880"/>
              <a:gd name="connsiteX1395" fmla="*/ 1369696 w 2796541"/>
              <a:gd name="connsiteY1395" fmla="*/ 1391603 h 2468880"/>
              <a:gd name="connsiteX1396" fmla="*/ 1321118 w 2796541"/>
              <a:gd name="connsiteY1396" fmla="*/ 1420178 h 2468880"/>
              <a:gd name="connsiteX1397" fmla="*/ 1321118 w 2796541"/>
              <a:gd name="connsiteY1397" fmla="*/ 1363981 h 2468880"/>
              <a:gd name="connsiteX1398" fmla="*/ 1374457 w 2796541"/>
              <a:gd name="connsiteY1398" fmla="*/ 317183 h 2468880"/>
              <a:gd name="connsiteX1399" fmla="*/ 1374457 w 2796541"/>
              <a:gd name="connsiteY1399" fmla="*/ 318135 h 2468880"/>
              <a:gd name="connsiteX1400" fmla="*/ 1373504 w 2796541"/>
              <a:gd name="connsiteY1400" fmla="*/ 318135 h 2468880"/>
              <a:gd name="connsiteX1401" fmla="*/ 1376363 w 2796541"/>
              <a:gd name="connsiteY1401" fmla="*/ 440054 h 2468880"/>
              <a:gd name="connsiteX1402" fmla="*/ 1376363 w 2796541"/>
              <a:gd name="connsiteY1402" fmla="*/ 448627 h 2468880"/>
              <a:gd name="connsiteX1403" fmla="*/ 1369696 w 2796541"/>
              <a:gd name="connsiteY1403" fmla="*/ 444817 h 2468880"/>
              <a:gd name="connsiteX1404" fmla="*/ 1376363 w 2796541"/>
              <a:gd name="connsiteY1404" fmla="*/ 2208848 h 2468880"/>
              <a:gd name="connsiteX1405" fmla="*/ 1376363 w 2796541"/>
              <a:gd name="connsiteY1405" fmla="*/ 2217420 h 2468880"/>
              <a:gd name="connsiteX1406" fmla="*/ 1368743 w 2796541"/>
              <a:gd name="connsiteY1406" fmla="*/ 2212658 h 2468880"/>
              <a:gd name="connsiteX1407" fmla="*/ 1378267 w 2796541"/>
              <a:gd name="connsiteY1407" fmla="*/ 2078355 h 2468880"/>
              <a:gd name="connsiteX1408" fmla="*/ 1378267 w 2796541"/>
              <a:gd name="connsiteY1408" fmla="*/ 2094547 h 2468880"/>
              <a:gd name="connsiteX1409" fmla="*/ 1363979 w 2796541"/>
              <a:gd name="connsiteY1409" fmla="*/ 2086927 h 2468880"/>
              <a:gd name="connsiteX1410" fmla="*/ 1379220 w 2796541"/>
              <a:gd name="connsiteY1410" fmla="*/ 561023 h 2468880"/>
              <a:gd name="connsiteX1411" fmla="*/ 1379220 w 2796541"/>
              <a:gd name="connsiteY1411" fmla="*/ 580073 h 2468880"/>
              <a:gd name="connsiteX1412" fmla="*/ 1363028 w 2796541"/>
              <a:gd name="connsiteY1412" fmla="*/ 570548 h 2468880"/>
              <a:gd name="connsiteX1413" fmla="*/ 1381125 w 2796541"/>
              <a:gd name="connsiteY1413" fmla="*/ 1946910 h 2468880"/>
              <a:gd name="connsiteX1414" fmla="*/ 1381125 w 2796541"/>
              <a:gd name="connsiteY1414" fmla="*/ 1973580 h 2468880"/>
              <a:gd name="connsiteX1415" fmla="*/ 1358265 w 2796541"/>
              <a:gd name="connsiteY1415" fmla="*/ 1960245 h 2468880"/>
              <a:gd name="connsiteX1416" fmla="*/ 1381126 w 2796541"/>
              <a:gd name="connsiteY1416" fmla="*/ 683895 h 2468880"/>
              <a:gd name="connsiteX1417" fmla="*/ 1381126 w 2796541"/>
              <a:gd name="connsiteY1417" fmla="*/ 709613 h 2468880"/>
              <a:gd name="connsiteX1418" fmla="*/ 1359218 w 2796541"/>
              <a:gd name="connsiteY1418" fmla="*/ 697230 h 2468880"/>
              <a:gd name="connsiteX1419" fmla="*/ 1383030 w 2796541"/>
              <a:gd name="connsiteY1419" fmla="*/ 806768 h 2468880"/>
              <a:gd name="connsiteX1420" fmla="*/ 1383030 w 2796541"/>
              <a:gd name="connsiteY1420" fmla="*/ 840106 h 2468880"/>
              <a:gd name="connsiteX1421" fmla="*/ 1354455 w 2796541"/>
              <a:gd name="connsiteY1421" fmla="*/ 822961 h 2468880"/>
              <a:gd name="connsiteX1422" fmla="*/ 1383982 w 2796541"/>
              <a:gd name="connsiteY1422" fmla="*/ 1816417 h 2468880"/>
              <a:gd name="connsiteX1423" fmla="*/ 1383982 w 2796541"/>
              <a:gd name="connsiteY1423" fmla="*/ 1851659 h 2468880"/>
              <a:gd name="connsiteX1424" fmla="*/ 1353502 w 2796541"/>
              <a:gd name="connsiteY1424" fmla="*/ 1834514 h 2468880"/>
              <a:gd name="connsiteX1425" fmla="*/ 1384936 w 2796541"/>
              <a:gd name="connsiteY1425" fmla="*/ 930592 h 2468880"/>
              <a:gd name="connsiteX1426" fmla="*/ 1384936 w 2796541"/>
              <a:gd name="connsiteY1426" fmla="*/ 969644 h 2468880"/>
              <a:gd name="connsiteX1427" fmla="*/ 1351598 w 2796541"/>
              <a:gd name="connsiteY1427" fmla="*/ 949642 h 2468880"/>
              <a:gd name="connsiteX1428" fmla="*/ 1386839 w 2796541"/>
              <a:gd name="connsiteY1428" fmla="*/ 1684972 h 2468880"/>
              <a:gd name="connsiteX1429" fmla="*/ 1386839 w 2796541"/>
              <a:gd name="connsiteY1429" fmla="*/ 1730692 h 2468880"/>
              <a:gd name="connsiteX1430" fmla="*/ 1346834 w 2796541"/>
              <a:gd name="connsiteY1430" fmla="*/ 1707832 h 2468880"/>
              <a:gd name="connsiteX1431" fmla="*/ 1386840 w 2796541"/>
              <a:gd name="connsiteY1431" fmla="*/ 1053465 h 2468880"/>
              <a:gd name="connsiteX1432" fmla="*/ 1386840 w 2796541"/>
              <a:gd name="connsiteY1432" fmla="*/ 1099185 h 2468880"/>
              <a:gd name="connsiteX1433" fmla="*/ 1346835 w 2796541"/>
              <a:gd name="connsiteY1433" fmla="*/ 1076325 h 2468880"/>
              <a:gd name="connsiteX1434" fmla="*/ 1387793 w 2796541"/>
              <a:gd name="connsiteY1434" fmla="*/ 1177291 h 2468880"/>
              <a:gd name="connsiteX1435" fmla="*/ 1387793 w 2796541"/>
              <a:gd name="connsiteY1435" fmla="*/ 1227774 h 2468880"/>
              <a:gd name="connsiteX1436" fmla="*/ 1344930 w 2796541"/>
              <a:gd name="connsiteY1436" fmla="*/ 1202056 h 2468880"/>
              <a:gd name="connsiteX1437" fmla="*/ 1388744 w 2796541"/>
              <a:gd name="connsiteY1437" fmla="*/ 1556385 h 2468880"/>
              <a:gd name="connsiteX1438" fmla="*/ 1388744 w 2796541"/>
              <a:gd name="connsiteY1438" fmla="*/ 1606868 h 2468880"/>
              <a:gd name="connsiteX1439" fmla="*/ 1343977 w 2796541"/>
              <a:gd name="connsiteY1439" fmla="*/ 1581150 h 2468880"/>
              <a:gd name="connsiteX1440" fmla="*/ 1389698 w 2796541"/>
              <a:gd name="connsiteY1440" fmla="*/ 1302067 h 2468880"/>
              <a:gd name="connsiteX1441" fmla="*/ 1389698 w 2796541"/>
              <a:gd name="connsiteY1441" fmla="*/ 1355407 h 2468880"/>
              <a:gd name="connsiteX1442" fmla="*/ 1343026 w 2796541"/>
              <a:gd name="connsiteY1442" fmla="*/ 1328737 h 2468880"/>
              <a:gd name="connsiteX1443" fmla="*/ 1389698 w 2796541"/>
              <a:gd name="connsiteY1443" fmla="*/ 1427798 h 2468880"/>
              <a:gd name="connsiteX1444" fmla="*/ 1389698 w 2796541"/>
              <a:gd name="connsiteY1444" fmla="*/ 1482090 h 2468880"/>
              <a:gd name="connsiteX1445" fmla="*/ 1343026 w 2796541"/>
              <a:gd name="connsiteY1445" fmla="*/ 1455420 h 2468880"/>
              <a:gd name="connsiteX1446" fmla="*/ 1449706 w 2796541"/>
              <a:gd name="connsiteY1446" fmla="*/ 444817 h 2468880"/>
              <a:gd name="connsiteX1447" fmla="*/ 1444943 w 2796541"/>
              <a:gd name="connsiteY1447" fmla="*/ 446723 h 2468880"/>
              <a:gd name="connsiteX1448" fmla="*/ 1444943 w 2796541"/>
              <a:gd name="connsiteY1448" fmla="*/ 441960 h 2468880"/>
              <a:gd name="connsiteX1449" fmla="*/ 1450658 w 2796541"/>
              <a:gd name="connsiteY1449" fmla="*/ 2212658 h 2468880"/>
              <a:gd name="connsiteX1450" fmla="*/ 1444943 w 2796541"/>
              <a:gd name="connsiteY1450" fmla="*/ 2216468 h 2468880"/>
              <a:gd name="connsiteX1451" fmla="*/ 1444943 w 2796541"/>
              <a:gd name="connsiteY1451" fmla="*/ 2209800 h 2468880"/>
              <a:gd name="connsiteX1452" fmla="*/ 1454468 w 2796541"/>
              <a:gd name="connsiteY1452" fmla="*/ 2086928 h 2468880"/>
              <a:gd name="connsiteX1453" fmla="*/ 1443038 w 2796541"/>
              <a:gd name="connsiteY1453" fmla="*/ 2093596 h 2468880"/>
              <a:gd name="connsiteX1454" fmla="*/ 1443038 w 2796541"/>
              <a:gd name="connsiteY1454" fmla="*/ 2079308 h 2468880"/>
              <a:gd name="connsiteX1455" fmla="*/ 1455420 w 2796541"/>
              <a:gd name="connsiteY1455" fmla="*/ 570548 h 2468880"/>
              <a:gd name="connsiteX1456" fmla="*/ 1442085 w 2796541"/>
              <a:gd name="connsiteY1456" fmla="*/ 578168 h 2468880"/>
              <a:gd name="connsiteX1457" fmla="*/ 1442085 w 2796541"/>
              <a:gd name="connsiteY1457" fmla="*/ 562928 h 2468880"/>
              <a:gd name="connsiteX1458" fmla="*/ 1459230 w 2796541"/>
              <a:gd name="connsiteY1458" fmla="*/ 697231 h 2468880"/>
              <a:gd name="connsiteX1459" fmla="*/ 1440180 w 2796541"/>
              <a:gd name="connsiteY1459" fmla="*/ 708661 h 2468880"/>
              <a:gd name="connsiteX1460" fmla="*/ 1440180 w 2796541"/>
              <a:gd name="connsiteY1460" fmla="*/ 685801 h 2468880"/>
              <a:gd name="connsiteX1461" fmla="*/ 1460182 w 2796541"/>
              <a:gd name="connsiteY1461" fmla="*/ 1960245 h 2468880"/>
              <a:gd name="connsiteX1462" fmla="*/ 1440179 w 2796541"/>
              <a:gd name="connsiteY1462" fmla="*/ 1972627 h 2468880"/>
              <a:gd name="connsiteX1463" fmla="*/ 1440179 w 2796541"/>
              <a:gd name="connsiteY1463" fmla="*/ 1947862 h 2468880"/>
              <a:gd name="connsiteX1464" fmla="*/ 1463993 w 2796541"/>
              <a:gd name="connsiteY1464" fmla="*/ 822961 h 2468880"/>
              <a:gd name="connsiteX1465" fmla="*/ 1438276 w 2796541"/>
              <a:gd name="connsiteY1465" fmla="*/ 838200 h 2468880"/>
              <a:gd name="connsiteX1466" fmla="*/ 1438276 w 2796541"/>
              <a:gd name="connsiteY1466" fmla="*/ 808673 h 2468880"/>
              <a:gd name="connsiteX1467" fmla="*/ 1465898 w 2796541"/>
              <a:gd name="connsiteY1467" fmla="*/ 1834515 h 2468880"/>
              <a:gd name="connsiteX1468" fmla="*/ 1437323 w 2796541"/>
              <a:gd name="connsiteY1468" fmla="*/ 1850708 h 2468880"/>
              <a:gd name="connsiteX1469" fmla="*/ 1437323 w 2796541"/>
              <a:gd name="connsiteY1469" fmla="*/ 1817370 h 2468880"/>
              <a:gd name="connsiteX1470" fmla="*/ 1466851 w 2796541"/>
              <a:gd name="connsiteY1470" fmla="*/ 949643 h 2468880"/>
              <a:gd name="connsiteX1471" fmla="*/ 1436371 w 2796541"/>
              <a:gd name="connsiteY1471" fmla="*/ 967740 h 2468880"/>
              <a:gd name="connsiteX1472" fmla="*/ 1436371 w 2796541"/>
              <a:gd name="connsiteY1472" fmla="*/ 931545 h 2468880"/>
              <a:gd name="connsiteX1473" fmla="*/ 1471612 w 2796541"/>
              <a:gd name="connsiteY1473" fmla="*/ 1707832 h 2468880"/>
              <a:gd name="connsiteX1474" fmla="*/ 1434465 w 2796541"/>
              <a:gd name="connsiteY1474" fmla="*/ 1728787 h 2468880"/>
              <a:gd name="connsiteX1475" fmla="*/ 1434465 w 2796541"/>
              <a:gd name="connsiteY1475" fmla="*/ 1685924 h 2468880"/>
              <a:gd name="connsiteX1476" fmla="*/ 1471613 w 2796541"/>
              <a:gd name="connsiteY1476" fmla="*/ 1076325 h 2468880"/>
              <a:gd name="connsiteX1477" fmla="*/ 1434466 w 2796541"/>
              <a:gd name="connsiteY1477" fmla="*/ 1097280 h 2468880"/>
              <a:gd name="connsiteX1478" fmla="*/ 1434466 w 2796541"/>
              <a:gd name="connsiteY1478" fmla="*/ 1054417 h 2468880"/>
              <a:gd name="connsiteX1479" fmla="*/ 1473518 w 2796541"/>
              <a:gd name="connsiteY1479" fmla="*/ 1202055 h 2468880"/>
              <a:gd name="connsiteX1480" fmla="*/ 1433513 w 2796541"/>
              <a:gd name="connsiteY1480" fmla="*/ 1225868 h 2468880"/>
              <a:gd name="connsiteX1481" fmla="*/ 1433513 w 2796541"/>
              <a:gd name="connsiteY1481" fmla="*/ 1179195 h 2468880"/>
              <a:gd name="connsiteX1482" fmla="*/ 1474469 w 2796541"/>
              <a:gd name="connsiteY1482" fmla="*/ 1581150 h 2468880"/>
              <a:gd name="connsiteX1483" fmla="*/ 1432559 w 2796541"/>
              <a:gd name="connsiteY1483" fmla="*/ 1604962 h 2468880"/>
              <a:gd name="connsiteX1484" fmla="*/ 1432559 w 2796541"/>
              <a:gd name="connsiteY1484" fmla="*/ 1557337 h 2468880"/>
              <a:gd name="connsiteX1485" fmla="*/ 1476375 w 2796541"/>
              <a:gd name="connsiteY1485" fmla="*/ 1455419 h 2468880"/>
              <a:gd name="connsiteX1486" fmla="*/ 1431607 w 2796541"/>
              <a:gd name="connsiteY1486" fmla="*/ 1480185 h 2468880"/>
              <a:gd name="connsiteX1487" fmla="*/ 1431608 w 2796541"/>
              <a:gd name="connsiteY1487" fmla="*/ 1429702 h 2468880"/>
              <a:gd name="connsiteX1488" fmla="*/ 1476375 w 2796541"/>
              <a:gd name="connsiteY1488" fmla="*/ 1328737 h 2468880"/>
              <a:gd name="connsiteX1489" fmla="*/ 1431608 w 2796541"/>
              <a:gd name="connsiteY1489" fmla="*/ 1354455 h 2468880"/>
              <a:gd name="connsiteX1490" fmla="*/ 1431608 w 2796541"/>
              <a:gd name="connsiteY1490" fmla="*/ 1303020 h 2468880"/>
              <a:gd name="connsiteX1491" fmla="*/ 1483996 w 2796541"/>
              <a:gd name="connsiteY1491" fmla="*/ 380047 h 2468880"/>
              <a:gd name="connsiteX1492" fmla="*/ 1483996 w 2796541"/>
              <a:gd name="connsiteY1492" fmla="*/ 381952 h 2468880"/>
              <a:gd name="connsiteX1493" fmla="*/ 1482091 w 2796541"/>
              <a:gd name="connsiteY1493" fmla="*/ 381000 h 2468880"/>
              <a:gd name="connsiteX1494" fmla="*/ 1483996 w 2796541"/>
              <a:gd name="connsiteY1494" fmla="*/ 2275523 h 2468880"/>
              <a:gd name="connsiteX1495" fmla="*/ 1483996 w 2796541"/>
              <a:gd name="connsiteY1495" fmla="*/ 2277428 h 2468880"/>
              <a:gd name="connsiteX1496" fmla="*/ 1482091 w 2796541"/>
              <a:gd name="connsiteY1496" fmla="*/ 2276475 h 2468880"/>
              <a:gd name="connsiteX1497" fmla="*/ 1485899 w 2796541"/>
              <a:gd name="connsiteY1497" fmla="*/ 2145030 h 2468880"/>
              <a:gd name="connsiteX1498" fmla="*/ 1485899 w 2796541"/>
              <a:gd name="connsiteY1498" fmla="*/ 2154555 h 2468880"/>
              <a:gd name="connsiteX1499" fmla="*/ 1477327 w 2796541"/>
              <a:gd name="connsiteY1499" fmla="*/ 2149793 h 2468880"/>
              <a:gd name="connsiteX1500" fmla="*/ 1485900 w 2796541"/>
              <a:gd name="connsiteY1500" fmla="*/ 501967 h 2468880"/>
              <a:gd name="connsiteX1501" fmla="*/ 1485900 w 2796541"/>
              <a:gd name="connsiteY1501" fmla="*/ 512445 h 2468880"/>
              <a:gd name="connsiteX1502" fmla="*/ 1477328 w 2796541"/>
              <a:gd name="connsiteY1502" fmla="*/ 507682 h 2468880"/>
              <a:gd name="connsiteX1503" fmla="*/ 1487805 w 2796541"/>
              <a:gd name="connsiteY1503" fmla="*/ 2015490 h 2468880"/>
              <a:gd name="connsiteX1504" fmla="*/ 1487805 w 2796541"/>
              <a:gd name="connsiteY1504" fmla="*/ 2031682 h 2468880"/>
              <a:gd name="connsiteX1505" fmla="*/ 1473517 w 2796541"/>
              <a:gd name="connsiteY1505" fmla="*/ 2023110 h 2468880"/>
              <a:gd name="connsiteX1506" fmla="*/ 1488758 w 2796541"/>
              <a:gd name="connsiteY1506" fmla="*/ 624840 h 2468880"/>
              <a:gd name="connsiteX1507" fmla="*/ 1488758 w 2796541"/>
              <a:gd name="connsiteY1507" fmla="*/ 642938 h 2468880"/>
              <a:gd name="connsiteX1508" fmla="*/ 1472566 w 2796541"/>
              <a:gd name="connsiteY1508" fmla="*/ 633413 h 2468880"/>
              <a:gd name="connsiteX1509" fmla="*/ 1490663 w 2796541"/>
              <a:gd name="connsiteY1509" fmla="*/ 747713 h 2468880"/>
              <a:gd name="connsiteX1510" fmla="*/ 1490663 w 2796541"/>
              <a:gd name="connsiteY1510" fmla="*/ 773430 h 2468880"/>
              <a:gd name="connsiteX1511" fmla="*/ 1468755 w 2796541"/>
              <a:gd name="connsiteY1511" fmla="*/ 760095 h 2468880"/>
              <a:gd name="connsiteX1512" fmla="*/ 1491616 w 2796541"/>
              <a:gd name="connsiteY1512" fmla="*/ 1883093 h 2468880"/>
              <a:gd name="connsiteX1513" fmla="*/ 1491616 w 2796541"/>
              <a:gd name="connsiteY1513" fmla="*/ 1911668 h 2468880"/>
              <a:gd name="connsiteX1514" fmla="*/ 1466851 w 2796541"/>
              <a:gd name="connsiteY1514" fmla="*/ 1897381 h 2468880"/>
              <a:gd name="connsiteX1515" fmla="*/ 1492568 w 2796541"/>
              <a:gd name="connsiteY1515" fmla="*/ 870586 h 2468880"/>
              <a:gd name="connsiteX1516" fmla="*/ 1492568 w 2796541"/>
              <a:gd name="connsiteY1516" fmla="*/ 902018 h 2468880"/>
              <a:gd name="connsiteX1517" fmla="*/ 1464946 w 2796541"/>
              <a:gd name="connsiteY1517" fmla="*/ 886778 h 2468880"/>
              <a:gd name="connsiteX1518" fmla="*/ 1493520 w 2796541"/>
              <a:gd name="connsiteY1518" fmla="*/ 1752599 h 2468880"/>
              <a:gd name="connsiteX1519" fmla="*/ 1493520 w 2796541"/>
              <a:gd name="connsiteY1519" fmla="*/ 1788794 h 2468880"/>
              <a:gd name="connsiteX1520" fmla="*/ 1462087 w 2796541"/>
              <a:gd name="connsiteY1520" fmla="*/ 1770697 h 2468880"/>
              <a:gd name="connsiteX1521" fmla="*/ 1494473 w 2796541"/>
              <a:gd name="connsiteY1521" fmla="*/ 993457 h 2468880"/>
              <a:gd name="connsiteX1522" fmla="*/ 1494473 w 2796541"/>
              <a:gd name="connsiteY1522" fmla="*/ 1032510 h 2468880"/>
              <a:gd name="connsiteX1523" fmla="*/ 1460183 w 2796541"/>
              <a:gd name="connsiteY1523" fmla="*/ 1012507 h 2468880"/>
              <a:gd name="connsiteX1524" fmla="*/ 1495425 w 2796541"/>
              <a:gd name="connsiteY1524" fmla="*/ 1117283 h 2468880"/>
              <a:gd name="connsiteX1525" fmla="*/ 1495425 w 2796541"/>
              <a:gd name="connsiteY1525" fmla="*/ 1161098 h 2468880"/>
              <a:gd name="connsiteX1526" fmla="*/ 1458278 w 2796541"/>
              <a:gd name="connsiteY1526" fmla="*/ 1139191 h 2468880"/>
              <a:gd name="connsiteX1527" fmla="*/ 1496378 w 2796541"/>
              <a:gd name="connsiteY1527" fmla="*/ 1622107 h 2468880"/>
              <a:gd name="connsiteX1528" fmla="*/ 1496378 w 2796541"/>
              <a:gd name="connsiteY1528" fmla="*/ 1666874 h 2468880"/>
              <a:gd name="connsiteX1529" fmla="*/ 1457325 w 2796541"/>
              <a:gd name="connsiteY1529" fmla="*/ 1644967 h 2468880"/>
              <a:gd name="connsiteX1530" fmla="*/ 1497331 w 2796541"/>
              <a:gd name="connsiteY1530" fmla="*/ 1493520 h 2468880"/>
              <a:gd name="connsiteX1531" fmla="*/ 1497331 w 2796541"/>
              <a:gd name="connsiteY1531" fmla="*/ 1543050 h 2468880"/>
              <a:gd name="connsiteX1532" fmla="*/ 1455421 w 2796541"/>
              <a:gd name="connsiteY1532" fmla="*/ 1518285 h 2468880"/>
              <a:gd name="connsiteX1533" fmla="*/ 1497331 w 2796541"/>
              <a:gd name="connsiteY1533" fmla="*/ 1366838 h 2468880"/>
              <a:gd name="connsiteX1534" fmla="*/ 1497331 w 2796541"/>
              <a:gd name="connsiteY1534" fmla="*/ 1416368 h 2468880"/>
              <a:gd name="connsiteX1535" fmla="*/ 1454468 w 2796541"/>
              <a:gd name="connsiteY1535" fmla="*/ 1391603 h 2468880"/>
              <a:gd name="connsiteX1536" fmla="*/ 1497331 w 2796541"/>
              <a:gd name="connsiteY1536" fmla="*/ 1242061 h 2468880"/>
              <a:gd name="connsiteX1537" fmla="*/ 1497331 w 2796541"/>
              <a:gd name="connsiteY1537" fmla="*/ 1289686 h 2468880"/>
              <a:gd name="connsiteX1538" fmla="*/ 1455421 w 2796541"/>
              <a:gd name="connsiteY1538" fmla="*/ 1265874 h 2468880"/>
              <a:gd name="connsiteX1539" fmla="*/ 1556385 w 2796541"/>
              <a:gd name="connsiteY1539" fmla="*/ 2276475 h 2468880"/>
              <a:gd name="connsiteX1540" fmla="*/ 1555433 w 2796541"/>
              <a:gd name="connsiteY1540" fmla="*/ 2276475 h 2468880"/>
              <a:gd name="connsiteX1541" fmla="*/ 1555433 w 2796541"/>
              <a:gd name="connsiteY1541" fmla="*/ 2275523 h 2468880"/>
              <a:gd name="connsiteX1542" fmla="*/ 1561147 w 2796541"/>
              <a:gd name="connsiteY1542" fmla="*/ 2149792 h 2468880"/>
              <a:gd name="connsiteX1543" fmla="*/ 1553527 w 2796541"/>
              <a:gd name="connsiteY1543" fmla="*/ 2153602 h 2468880"/>
              <a:gd name="connsiteX1544" fmla="*/ 1553527 w 2796541"/>
              <a:gd name="connsiteY1544" fmla="*/ 2145982 h 2468880"/>
              <a:gd name="connsiteX1545" fmla="*/ 1561148 w 2796541"/>
              <a:gd name="connsiteY1545" fmla="*/ 507683 h 2468880"/>
              <a:gd name="connsiteX1546" fmla="*/ 1553528 w 2796541"/>
              <a:gd name="connsiteY1546" fmla="*/ 511493 h 2468880"/>
              <a:gd name="connsiteX1547" fmla="*/ 1553528 w 2796541"/>
              <a:gd name="connsiteY1547" fmla="*/ 503873 h 2468880"/>
              <a:gd name="connsiteX1548" fmla="*/ 1564957 w 2796541"/>
              <a:gd name="connsiteY1548" fmla="*/ 2023110 h 2468880"/>
              <a:gd name="connsiteX1549" fmla="*/ 1551622 w 2796541"/>
              <a:gd name="connsiteY1549" fmla="*/ 2031682 h 2468880"/>
              <a:gd name="connsiteX1550" fmla="*/ 1551622 w 2796541"/>
              <a:gd name="connsiteY1550" fmla="*/ 2015490 h 2468880"/>
              <a:gd name="connsiteX1551" fmla="*/ 1564958 w 2796541"/>
              <a:gd name="connsiteY1551" fmla="*/ 633413 h 2468880"/>
              <a:gd name="connsiteX1552" fmla="*/ 1551623 w 2796541"/>
              <a:gd name="connsiteY1552" fmla="*/ 641033 h 2468880"/>
              <a:gd name="connsiteX1553" fmla="*/ 1551623 w 2796541"/>
              <a:gd name="connsiteY1553" fmla="*/ 626745 h 2468880"/>
              <a:gd name="connsiteX1554" fmla="*/ 1568768 w 2796541"/>
              <a:gd name="connsiteY1554" fmla="*/ 760096 h 2468880"/>
              <a:gd name="connsiteX1555" fmla="*/ 1549718 w 2796541"/>
              <a:gd name="connsiteY1555" fmla="*/ 771526 h 2468880"/>
              <a:gd name="connsiteX1556" fmla="*/ 1549718 w 2796541"/>
              <a:gd name="connsiteY1556" fmla="*/ 748666 h 2468880"/>
              <a:gd name="connsiteX1557" fmla="*/ 1570673 w 2796541"/>
              <a:gd name="connsiteY1557" fmla="*/ 1897380 h 2468880"/>
              <a:gd name="connsiteX1558" fmla="*/ 1548766 w 2796541"/>
              <a:gd name="connsiteY1558" fmla="*/ 1909762 h 2468880"/>
              <a:gd name="connsiteX1559" fmla="*/ 1548766 w 2796541"/>
              <a:gd name="connsiteY1559" fmla="*/ 1884045 h 2468880"/>
              <a:gd name="connsiteX1560" fmla="*/ 1572578 w 2796541"/>
              <a:gd name="connsiteY1560" fmla="*/ 886779 h 2468880"/>
              <a:gd name="connsiteX1561" fmla="*/ 1547813 w 2796541"/>
              <a:gd name="connsiteY1561" fmla="*/ 901066 h 2468880"/>
              <a:gd name="connsiteX1562" fmla="*/ 1547813 w 2796541"/>
              <a:gd name="connsiteY1562" fmla="*/ 872491 h 2468880"/>
              <a:gd name="connsiteX1563" fmla="*/ 1575435 w 2796541"/>
              <a:gd name="connsiteY1563" fmla="*/ 1770698 h 2468880"/>
              <a:gd name="connsiteX1564" fmla="*/ 1546860 w 2796541"/>
              <a:gd name="connsiteY1564" fmla="*/ 1787844 h 2468880"/>
              <a:gd name="connsiteX1565" fmla="*/ 1546860 w 2796541"/>
              <a:gd name="connsiteY1565" fmla="*/ 1754506 h 2468880"/>
              <a:gd name="connsiteX1566" fmla="*/ 1576388 w 2796541"/>
              <a:gd name="connsiteY1566" fmla="*/ 1012507 h 2468880"/>
              <a:gd name="connsiteX1567" fmla="*/ 1545908 w 2796541"/>
              <a:gd name="connsiteY1567" fmla="*/ 1030604 h 2468880"/>
              <a:gd name="connsiteX1568" fmla="*/ 1545908 w 2796541"/>
              <a:gd name="connsiteY1568" fmla="*/ 995362 h 2468880"/>
              <a:gd name="connsiteX1569" fmla="*/ 1579245 w 2796541"/>
              <a:gd name="connsiteY1569" fmla="*/ 1139189 h 2468880"/>
              <a:gd name="connsiteX1570" fmla="*/ 1544955 w 2796541"/>
              <a:gd name="connsiteY1570" fmla="*/ 1159192 h 2468880"/>
              <a:gd name="connsiteX1571" fmla="*/ 1544955 w 2796541"/>
              <a:gd name="connsiteY1571" fmla="*/ 1119187 h 2468880"/>
              <a:gd name="connsiteX1572" fmla="*/ 1580198 w 2796541"/>
              <a:gd name="connsiteY1572" fmla="*/ 1644968 h 2468880"/>
              <a:gd name="connsiteX1573" fmla="*/ 1544003 w 2796541"/>
              <a:gd name="connsiteY1573" fmla="*/ 1665923 h 2468880"/>
              <a:gd name="connsiteX1574" fmla="*/ 1544003 w 2796541"/>
              <a:gd name="connsiteY1574" fmla="*/ 1624013 h 2468880"/>
              <a:gd name="connsiteX1575" fmla="*/ 1582104 w 2796541"/>
              <a:gd name="connsiteY1575" fmla="*/ 1265872 h 2468880"/>
              <a:gd name="connsiteX1576" fmla="*/ 1543051 w 2796541"/>
              <a:gd name="connsiteY1576" fmla="*/ 1287780 h 2468880"/>
              <a:gd name="connsiteX1577" fmla="*/ 1543051 w 2796541"/>
              <a:gd name="connsiteY1577" fmla="*/ 1243012 h 2468880"/>
              <a:gd name="connsiteX1578" fmla="*/ 1583056 w 2796541"/>
              <a:gd name="connsiteY1578" fmla="*/ 1518285 h 2468880"/>
              <a:gd name="connsiteX1579" fmla="*/ 1543051 w 2796541"/>
              <a:gd name="connsiteY1579" fmla="*/ 1541145 h 2468880"/>
              <a:gd name="connsiteX1580" fmla="*/ 1543051 w 2796541"/>
              <a:gd name="connsiteY1580" fmla="*/ 1495425 h 2468880"/>
              <a:gd name="connsiteX1581" fmla="*/ 1583056 w 2796541"/>
              <a:gd name="connsiteY1581" fmla="*/ 1391603 h 2468880"/>
              <a:gd name="connsiteX1582" fmla="*/ 1543051 w 2796541"/>
              <a:gd name="connsiteY1582" fmla="*/ 1415415 h 2468880"/>
              <a:gd name="connsiteX1583" fmla="*/ 1543051 w 2796541"/>
              <a:gd name="connsiteY1583" fmla="*/ 1368743 h 2468880"/>
              <a:gd name="connsiteX1584" fmla="*/ 1593533 w 2796541"/>
              <a:gd name="connsiteY1584" fmla="*/ 442912 h 2468880"/>
              <a:gd name="connsiteX1585" fmla="*/ 1593533 w 2796541"/>
              <a:gd name="connsiteY1585" fmla="*/ 445769 h 2468880"/>
              <a:gd name="connsiteX1586" fmla="*/ 1591628 w 2796541"/>
              <a:gd name="connsiteY1586" fmla="*/ 444817 h 2468880"/>
              <a:gd name="connsiteX1587" fmla="*/ 1593533 w 2796541"/>
              <a:gd name="connsiteY1587" fmla="*/ 2210753 h 2468880"/>
              <a:gd name="connsiteX1588" fmla="*/ 1593533 w 2796541"/>
              <a:gd name="connsiteY1588" fmla="*/ 2215516 h 2468880"/>
              <a:gd name="connsiteX1589" fmla="*/ 1589723 w 2796541"/>
              <a:gd name="connsiteY1589" fmla="*/ 2212658 h 2468880"/>
              <a:gd name="connsiteX1590" fmla="*/ 1595437 w 2796541"/>
              <a:gd name="connsiteY1590" fmla="*/ 2081212 h 2468880"/>
              <a:gd name="connsiteX1591" fmla="*/ 1595437 w 2796541"/>
              <a:gd name="connsiteY1591" fmla="*/ 2092642 h 2468880"/>
              <a:gd name="connsiteX1592" fmla="*/ 1585912 w 2796541"/>
              <a:gd name="connsiteY1592" fmla="*/ 2086927 h 2468880"/>
              <a:gd name="connsiteX1593" fmla="*/ 1595438 w 2796541"/>
              <a:gd name="connsiteY1593" fmla="*/ 565785 h 2468880"/>
              <a:gd name="connsiteX1594" fmla="*/ 1595438 w 2796541"/>
              <a:gd name="connsiteY1594" fmla="*/ 576262 h 2468880"/>
              <a:gd name="connsiteX1595" fmla="*/ 1586866 w 2796541"/>
              <a:gd name="connsiteY1595" fmla="*/ 570548 h 2468880"/>
              <a:gd name="connsiteX1596" fmla="*/ 1597343 w 2796541"/>
              <a:gd name="connsiteY1596" fmla="*/ 688658 h 2468880"/>
              <a:gd name="connsiteX1597" fmla="*/ 1597343 w 2796541"/>
              <a:gd name="connsiteY1597" fmla="*/ 705803 h 2468880"/>
              <a:gd name="connsiteX1598" fmla="*/ 1583055 w 2796541"/>
              <a:gd name="connsiteY1598" fmla="*/ 697231 h 2468880"/>
              <a:gd name="connsiteX1599" fmla="*/ 1598295 w 2796541"/>
              <a:gd name="connsiteY1599" fmla="*/ 1949767 h 2468880"/>
              <a:gd name="connsiteX1600" fmla="*/ 1598295 w 2796541"/>
              <a:gd name="connsiteY1600" fmla="*/ 1970722 h 2468880"/>
              <a:gd name="connsiteX1601" fmla="*/ 1580197 w 2796541"/>
              <a:gd name="connsiteY1601" fmla="*/ 1960244 h 2468880"/>
              <a:gd name="connsiteX1602" fmla="*/ 1599248 w 2796541"/>
              <a:gd name="connsiteY1602" fmla="*/ 811530 h 2468880"/>
              <a:gd name="connsiteX1603" fmla="*/ 1599248 w 2796541"/>
              <a:gd name="connsiteY1603" fmla="*/ 835343 h 2468880"/>
              <a:gd name="connsiteX1604" fmla="*/ 1578293 w 2796541"/>
              <a:gd name="connsiteY1604" fmla="*/ 822960 h 2468880"/>
              <a:gd name="connsiteX1605" fmla="*/ 1601152 w 2796541"/>
              <a:gd name="connsiteY1605" fmla="*/ 1820227 h 2468880"/>
              <a:gd name="connsiteX1606" fmla="*/ 1601152 w 2796541"/>
              <a:gd name="connsiteY1606" fmla="*/ 1847849 h 2468880"/>
              <a:gd name="connsiteX1607" fmla="*/ 1576387 w 2796541"/>
              <a:gd name="connsiteY1607" fmla="*/ 1834515 h 2468880"/>
              <a:gd name="connsiteX1608" fmla="*/ 1601153 w 2796541"/>
              <a:gd name="connsiteY1608" fmla="*/ 934403 h 2468880"/>
              <a:gd name="connsiteX1609" fmla="*/ 1601153 w 2796541"/>
              <a:gd name="connsiteY1609" fmla="*/ 964883 h 2468880"/>
              <a:gd name="connsiteX1610" fmla="*/ 1575435 w 2796541"/>
              <a:gd name="connsiteY1610" fmla="*/ 949643 h 2468880"/>
              <a:gd name="connsiteX1611" fmla="*/ 1603059 w 2796541"/>
              <a:gd name="connsiteY1611" fmla="*/ 1058227 h 2468880"/>
              <a:gd name="connsiteX1612" fmla="*/ 1603059 w 2796541"/>
              <a:gd name="connsiteY1612" fmla="*/ 1094422 h 2468880"/>
              <a:gd name="connsiteX1613" fmla="*/ 1571626 w 2796541"/>
              <a:gd name="connsiteY1613" fmla="*/ 1076325 h 2468880"/>
              <a:gd name="connsiteX1614" fmla="*/ 1604010 w 2796541"/>
              <a:gd name="connsiteY1614" fmla="*/ 1182052 h 2468880"/>
              <a:gd name="connsiteX1615" fmla="*/ 1604010 w 2796541"/>
              <a:gd name="connsiteY1615" fmla="*/ 1223010 h 2468880"/>
              <a:gd name="connsiteX1616" fmla="*/ 1568768 w 2796541"/>
              <a:gd name="connsiteY1616" fmla="*/ 1202055 h 2468880"/>
              <a:gd name="connsiteX1617" fmla="*/ 1604010 w 2796541"/>
              <a:gd name="connsiteY1617" fmla="*/ 1688782 h 2468880"/>
              <a:gd name="connsiteX1618" fmla="*/ 1604010 w 2796541"/>
              <a:gd name="connsiteY1618" fmla="*/ 1726882 h 2468880"/>
              <a:gd name="connsiteX1619" fmla="*/ 1570672 w 2796541"/>
              <a:gd name="connsiteY1619" fmla="*/ 1707832 h 2468880"/>
              <a:gd name="connsiteX1620" fmla="*/ 1604962 w 2796541"/>
              <a:gd name="connsiteY1620" fmla="*/ 1560194 h 2468880"/>
              <a:gd name="connsiteX1621" fmla="*/ 1604962 w 2796541"/>
              <a:gd name="connsiteY1621" fmla="*/ 1603057 h 2468880"/>
              <a:gd name="connsiteX1622" fmla="*/ 1567815 w 2796541"/>
              <a:gd name="connsiteY1622" fmla="*/ 1581149 h 2468880"/>
              <a:gd name="connsiteX1623" fmla="*/ 1605915 w 2796541"/>
              <a:gd name="connsiteY1623" fmla="*/ 1432560 h 2468880"/>
              <a:gd name="connsiteX1624" fmla="*/ 1605914 w 2796541"/>
              <a:gd name="connsiteY1624" fmla="*/ 1478280 h 2468880"/>
              <a:gd name="connsiteX1625" fmla="*/ 1565910 w 2796541"/>
              <a:gd name="connsiteY1625" fmla="*/ 1455420 h 2468880"/>
              <a:gd name="connsiteX1626" fmla="*/ 1605916 w 2796541"/>
              <a:gd name="connsiteY1626" fmla="*/ 1305878 h 2468880"/>
              <a:gd name="connsiteX1627" fmla="*/ 1605916 w 2796541"/>
              <a:gd name="connsiteY1627" fmla="*/ 1351598 h 2468880"/>
              <a:gd name="connsiteX1628" fmla="*/ 1566863 w 2796541"/>
              <a:gd name="connsiteY1628" fmla="*/ 1328738 h 2468880"/>
              <a:gd name="connsiteX1629" fmla="*/ 1665923 w 2796541"/>
              <a:gd name="connsiteY1629" fmla="*/ 444818 h 2468880"/>
              <a:gd name="connsiteX1630" fmla="*/ 1664971 w 2796541"/>
              <a:gd name="connsiteY1630" fmla="*/ 444818 h 2468880"/>
              <a:gd name="connsiteX1631" fmla="*/ 1664971 w 2796541"/>
              <a:gd name="connsiteY1631" fmla="*/ 443866 h 2468880"/>
              <a:gd name="connsiteX1632" fmla="*/ 1667829 w 2796541"/>
              <a:gd name="connsiteY1632" fmla="*/ 2212658 h 2468880"/>
              <a:gd name="connsiteX1633" fmla="*/ 1664971 w 2796541"/>
              <a:gd name="connsiteY1633" fmla="*/ 2214563 h 2468880"/>
              <a:gd name="connsiteX1634" fmla="*/ 1664971 w 2796541"/>
              <a:gd name="connsiteY1634" fmla="*/ 2211706 h 2468880"/>
              <a:gd name="connsiteX1635" fmla="*/ 1669733 w 2796541"/>
              <a:gd name="connsiteY1635" fmla="*/ 570548 h 2468880"/>
              <a:gd name="connsiteX1636" fmla="*/ 1663066 w 2796541"/>
              <a:gd name="connsiteY1636" fmla="*/ 574358 h 2468880"/>
              <a:gd name="connsiteX1637" fmla="*/ 1663066 w 2796541"/>
              <a:gd name="connsiteY1637" fmla="*/ 566738 h 2468880"/>
              <a:gd name="connsiteX1638" fmla="*/ 1670686 w 2796541"/>
              <a:gd name="connsiteY1638" fmla="*/ 2086929 h 2468880"/>
              <a:gd name="connsiteX1639" fmla="*/ 1663066 w 2796541"/>
              <a:gd name="connsiteY1639" fmla="*/ 2091691 h 2468880"/>
              <a:gd name="connsiteX1640" fmla="*/ 1663066 w 2796541"/>
              <a:gd name="connsiteY1640" fmla="*/ 2082166 h 2468880"/>
              <a:gd name="connsiteX1641" fmla="*/ 1673543 w 2796541"/>
              <a:gd name="connsiteY1641" fmla="*/ 697230 h 2468880"/>
              <a:gd name="connsiteX1642" fmla="*/ 1661160 w 2796541"/>
              <a:gd name="connsiteY1642" fmla="*/ 703898 h 2468880"/>
              <a:gd name="connsiteX1643" fmla="*/ 1661160 w 2796541"/>
              <a:gd name="connsiteY1643" fmla="*/ 689610 h 2468880"/>
              <a:gd name="connsiteX1644" fmla="*/ 1675448 w 2796541"/>
              <a:gd name="connsiteY1644" fmla="*/ 1960245 h 2468880"/>
              <a:gd name="connsiteX1645" fmla="*/ 1660208 w 2796541"/>
              <a:gd name="connsiteY1645" fmla="*/ 1968818 h 2468880"/>
              <a:gd name="connsiteX1646" fmla="*/ 1660208 w 2796541"/>
              <a:gd name="connsiteY1646" fmla="*/ 1951673 h 2468880"/>
              <a:gd name="connsiteX1647" fmla="*/ 1677353 w 2796541"/>
              <a:gd name="connsiteY1647" fmla="*/ 822960 h 2468880"/>
              <a:gd name="connsiteX1648" fmla="*/ 1659255 w 2796541"/>
              <a:gd name="connsiteY1648" fmla="*/ 833437 h 2468880"/>
              <a:gd name="connsiteX1649" fmla="*/ 1659255 w 2796541"/>
              <a:gd name="connsiteY1649" fmla="*/ 813435 h 2468880"/>
              <a:gd name="connsiteX1650" fmla="*/ 1680210 w 2796541"/>
              <a:gd name="connsiteY1650" fmla="*/ 1834516 h 2468880"/>
              <a:gd name="connsiteX1651" fmla="*/ 1658303 w 2796541"/>
              <a:gd name="connsiteY1651" fmla="*/ 1846898 h 2468880"/>
              <a:gd name="connsiteX1652" fmla="*/ 1658303 w 2796541"/>
              <a:gd name="connsiteY1652" fmla="*/ 1821181 h 2468880"/>
              <a:gd name="connsiteX1653" fmla="*/ 1681163 w 2796541"/>
              <a:gd name="connsiteY1653" fmla="*/ 949642 h 2468880"/>
              <a:gd name="connsiteX1654" fmla="*/ 1658303 w 2796541"/>
              <a:gd name="connsiteY1654" fmla="*/ 962977 h 2468880"/>
              <a:gd name="connsiteX1655" fmla="*/ 1658303 w 2796541"/>
              <a:gd name="connsiteY1655" fmla="*/ 936307 h 2468880"/>
              <a:gd name="connsiteX1656" fmla="*/ 1684021 w 2796541"/>
              <a:gd name="connsiteY1656" fmla="*/ 1076325 h 2468880"/>
              <a:gd name="connsiteX1657" fmla="*/ 1656398 w 2796541"/>
              <a:gd name="connsiteY1657" fmla="*/ 1092517 h 2468880"/>
              <a:gd name="connsiteX1658" fmla="*/ 1656398 w 2796541"/>
              <a:gd name="connsiteY1658" fmla="*/ 1060132 h 2468880"/>
              <a:gd name="connsiteX1659" fmla="*/ 1685925 w 2796541"/>
              <a:gd name="connsiteY1659" fmla="*/ 1707832 h 2468880"/>
              <a:gd name="connsiteX1660" fmla="*/ 1655445 w 2796541"/>
              <a:gd name="connsiteY1660" fmla="*/ 1724977 h 2468880"/>
              <a:gd name="connsiteX1661" fmla="*/ 1655445 w 2796541"/>
              <a:gd name="connsiteY1661" fmla="*/ 1690687 h 2468880"/>
              <a:gd name="connsiteX1662" fmla="*/ 1686878 w 2796541"/>
              <a:gd name="connsiteY1662" fmla="*/ 1202056 h 2468880"/>
              <a:gd name="connsiteX1663" fmla="*/ 1654493 w 2796541"/>
              <a:gd name="connsiteY1663" fmla="*/ 1221106 h 2468880"/>
              <a:gd name="connsiteX1664" fmla="*/ 1654493 w 2796541"/>
              <a:gd name="connsiteY1664" fmla="*/ 1183958 h 2468880"/>
              <a:gd name="connsiteX1665" fmla="*/ 1688783 w 2796541"/>
              <a:gd name="connsiteY1665" fmla="*/ 1581150 h 2468880"/>
              <a:gd name="connsiteX1666" fmla="*/ 1653541 w 2796541"/>
              <a:gd name="connsiteY1666" fmla="*/ 1601153 h 2468880"/>
              <a:gd name="connsiteX1667" fmla="*/ 1653541 w 2796541"/>
              <a:gd name="connsiteY1667" fmla="*/ 1561148 h 2468880"/>
              <a:gd name="connsiteX1668" fmla="*/ 1688783 w 2796541"/>
              <a:gd name="connsiteY1668" fmla="*/ 1328738 h 2468880"/>
              <a:gd name="connsiteX1669" fmla="*/ 1653541 w 2796541"/>
              <a:gd name="connsiteY1669" fmla="*/ 1349693 h 2468880"/>
              <a:gd name="connsiteX1670" fmla="*/ 1653541 w 2796541"/>
              <a:gd name="connsiteY1670" fmla="*/ 1307783 h 2468880"/>
              <a:gd name="connsiteX1671" fmla="*/ 1689736 w 2796541"/>
              <a:gd name="connsiteY1671" fmla="*/ 1455420 h 2468880"/>
              <a:gd name="connsiteX1672" fmla="*/ 1653541 w 2796541"/>
              <a:gd name="connsiteY1672" fmla="*/ 1476375 h 2468880"/>
              <a:gd name="connsiteX1673" fmla="*/ 1653541 w 2796541"/>
              <a:gd name="connsiteY1673" fmla="*/ 1434465 h 2468880"/>
              <a:gd name="connsiteX1674" fmla="*/ 1703071 w 2796541"/>
              <a:gd name="connsiteY1674" fmla="*/ 505777 h 2468880"/>
              <a:gd name="connsiteX1675" fmla="*/ 1703071 w 2796541"/>
              <a:gd name="connsiteY1675" fmla="*/ 509587 h 2468880"/>
              <a:gd name="connsiteX1676" fmla="*/ 1700213 w 2796541"/>
              <a:gd name="connsiteY1676" fmla="*/ 507682 h 2468880"/>
              <a:gd name="connsiteX1677" fmla="*/ 1704023 w 2796541"/>
              <a:gd name="connsiteY1677" fmla="*/ 2146936 h 2468880"/>
              <a:gd name="connsiteX1678" fmla="*/ 1704023 w 2796541"/>
              <a:gd name="connsiteY1678" fmla="*/ 2152651 h 2468880"/>
              <a:gd name="connsiteX1679" fmla="*/ 1699260 w 2796541"/>
              <a:gd name="connsiteY1679" fmla="*/ 2149794 h 2468880"/>
              <a:gd name="connsiteX1680" fmla="*/ 1704975 w 2796541"/>
              <a:gd name="connsiteY1680" fmla="*/ 628650 h 2468880"/>
              <a:gd name="connsiteX1681" fmla="*/ 1704975 w 2796541"/>
              <a:gd name="connsiteY1681" fmla="*/ 639127 h 2468880"/>
              <a:gd name="connsiteX1682" fmla="*/ 1696403 w 2796541"/>
              <a:gd name="connsiteY1682" fmla="*/ 633413 h 2468880"/>
              <a:gd name="connsiteX1683" fmla="*/ 1704975 w 2796541"/>
              <a:gd name="connsiteY1683" fmla="*/ 2017394 h 2468880"/>
              <a:gd name="connsiteX1684" fmla="*/ 1704975 w 2796541"/>
              <a:gd name="connsiteY1684" fmla="*/ 2029777 h 2468880"/>
              <a:gd name="connsiteX1685" fmla="*/ 1695450 w 2796541"/>
              <a:gd name="connsiteY1685" fmla="*/ 2023109 h 2468880"/>
              <a:gd name="connsiteX1686" fmla="*/ 1706881 w 2796541"/>
              <a:gd name="connsiteY1686" fmla="*/ 751522 h 2468880"/>
              <a:gd name="connsiteX1687" fmla="*/ 1706881 w 2796541"/>
              <a:gd name="connsiteY1687" fmla="*/ 768667 h 2468880"/>
              <a:gd name="connsiteX1688" fmla="*/ 1692593 w 2796541"/>
              <a:gd name="connsiteY1688" fmla="*/ 760094 h 2468880"/>
              <a:gd name="connsiteX1689" fmla="*/ 1707833 w 2796541"/>
              <a:gd name="connsiteY1689" fmla="*/ 1885950 h 2468880"/>
              <a:gd name="connsiteX1690" fmla="*/ 1707833 w 2796541"/>
              <a:gd name="connsiteY1690" fmla="*/ 1907858 h 2468880"/>
              <a:gd name="connsiteX1691" fmla="*/ 1689735 w 2796541"/>
              <a:gd name="connsiteY1691" fmla="*/ 1897380 h 2468880"/>
              <a:gd name="connsiteX1692" fmla="*/ 1708785 w 2796541"/>
              <a:gd name="connsiteY1692" fmla="*/ 875347 h 2468880"/>
              <a:gd name="connsiteX1693" fmla="*/ 1708785 w 2796541"/>
              <a:gd name="connsiteY1693" fmla="*/ 898207 h 2468880"/>
              <a:gd name="connsiteX1694" fmla="*/ 1688783 w 2796541"/>
              <a:gd name="connsiteY1694" fmla="*/ 886777 h 2468880"/>
              <a:gd name="connsiteX1695" fmla="*/ 1710691 w 2796541"/>
              <a:gd name="connsiteY1695" fmla="*/ 1756411 h 2468880"/>
              <a:gd name="connsiteX1696" fmla="*/ 1710691 w 2796541"/>
              <a:gd name="connsiteY1696" fmla="*/ 1785938 h 2468880"/>
              <a:gd name="connsiteX1697" fmla="*/ 1684973 w 2796541"/>
              <a:gd name="connsiteY1697" fmla="*/ 1770699 h 2468880"/>
              <a:gd name="connsiteX1698" fmla="*/ 1710691 w 2796541"/>
              <a:gd name="connsiteY1698" fmla="*/ 998220 h 2468880"/>
              <a:gd name="connsiteX1699" fmla="*/ 1710691 w 2796541"/>
              <a:gd name="connsiteY1699" fmla="*/ 1027748 h 2468880"/>
              <a:gd name="connsiteX1700" fmla="*/ 1684973 w 2796541"/>
              <a:gd name="connsiteY1700" fmla="*/ 1012508 h 2468880"/>
              <a:gd name="connsiteX1701" fmla="*/ 1711643 w 2796541"/>
              <a:gd name="connsiteY1701" fmla="*/ 1122044 h 2468880"/>
              <a:gd name="connsiteX1702" fmla="*/ 1711643 w 2796541"/>
              <a:gd name="connsiteY1702" fmla="*/ 1156334 h 2468880"/>
              <a:gd name="connsiteX1703" fmla="*/ 1683068 w 2796541"/>
              <a:gd name="connsiteY1703" fmla="*/ 1139189 h 2468880"/>
              <a:gd name="connsiteX1704" fmla="*/ 1712595 w 2796541"/>
              <a:gd name="connsiteY1704" fmla="*/ 1246822 h 2468880"/>
              <a:gd name="connsiteX1705" fmla="*/ 1712595 w 2796541"/>
              <a:gd name="connsiteY1705" fmla="*/ 1284922 h 2468880"/>
              <a:gd name="connsiteX1706" fmla="*/ 1680210 w 2796541"/>
              <a:gd name="connsiteY1706" fmla="*/ 1265872 h 2468880"/>
              <a:gd name="connsiteX1707" fmla="*/ 1712595 w 2796541"/>
              <a:gd name="connsiteY1707" fmla="*/ 1625917 h 2468880"/>
              <a:gd name="connsiteX1708" fmla="*/ 1712595 w 2796541"/>
              <a:gd name="connsiteY1708" fmla="*/ 1663064 h 2468880"/>
              <a:gd name="connsiteX1709" fmla="*/ 1681162 w 2796541"/>
              <a:gd name="connsiteY1709" fmla="*/ 1644967 h 2468880"/>
              <a:gd name="connsiteX1710" fmla="*/ 1713547 w 2796541"/>
              <a:gd name="connsiteY1710" fmla="*/ 1371599 h 2468880"/>
              <a:gd name="connsiteX1711" fmla="*/ 1713547 w 2796541"/>
              <a:gd name="connsiteY1711" fmla="*/ 1412557 h 2468880"/>
              <a:gd name="connsiteX1712" fmla="*/ 1678305 w 2796541"/>
              <a:gd name="connsiteY1712" fmla="*/ 1391602 h 2468880"/>
              <a:gd name="connsiteX1713" fmla="*/ 1713547 w 2796541"/>
              <a:gd name="connsiteY1713" fmla="*/ 1498282 h 2468880"/>
              <a:gd name="connsiteX1714" fmla="*/ 1713547 w 2796541"/>
              <a:gd name="connsiteY1714" fmla="*/ 1538287 h 2468880"/>
              <a:gd name="connsiteX1715" fmla="*/ 1679257 w 2796541"/>
              <a:gd name="connsiteY1715" fmla="*/ 1518285 h 2468880"/>
              <a:gd name="connsiteX1716" fmla="*/ 1776413 w 2796541"/>
              <a:gd name="connsiteY1716" fmla="*/ 507682 h 2468880"/>
              <a:gd name="connsiteX1717" fmla="*/ 1774508 w 2796541"/>
              <a:gd name="connsiteY1717" fmla="*/ 508634 h 2468880"/>
              <a:gd name="connsiteX1718" fmla="*/ 1774508 w 2796541"/>
              <a:gd name="connsiteY1718" fmla="*/ 506729 h 2468880"/>
              <a:gd name="connsiteX1719" fmla="*/ 1777365 w 2796541"/>
              <a:gd name="connsiteY1719" fmla="*/ 2149793 h 2468880"/>
              <a:gd name="connsiteX1720" fmla="*/ 1773555 w 2796541"/>
              <a:gd name="connsiteY1720" fmla="*/ 2151698 h 2468880"/>
              <a:gd name="connsiteX1721" fmla="*/ 1773555 w 2796541"/>
              <a:gd name="connsiteY1721" fmla="*/ 2147888 h 2468880"/>
              <a:gd name="connsiteX1722" fmla="*/ 1779270 w 2796541"/>
              <a:gd name="connsiteY1722" fmla="*/ 633413 h 2468880"/>
              <a:gd name="connsiteX1723" fmla="*/ 1772603 w 2796541"/>
              <a:gd name="connsiteY1723" fmla="*/ 637223 h 2468880"/>
              <a:gd name="connsiteX1724" fmla="*/ 1772603 w 2796541"/>
              <a:gd name="connsiteY1724" fmla="*/ 630555 h 2468880"/>
              <a:gd name="connsiteX1725" fmla="*/ 1780222 w 2796541"/>
              <a:gd name="connsiteY1725" fmla="*/ 2023110 h 2468880"/>
              <a:gd name="connsiteX1726" fmla="*/ 1771650 w 2796541"/>
              <a:gd name="connsiteY1726" fmla="*/ 2028824 h 2468880"/>
              <a:gd name="connsiteX1727" fmla="*/ 1771650 w 2796541"/>
              <a:gd name="connsiteY1727" fmla="*/ 2018347 h 2468880"/>
              <a:gd name="connsiteX1728" fmla="*/ 1783081 w 2796541"/>
              <a:gd name="connsiteY1728" fmla="*/ 760094 h 2468880"/>
              <a:gd name="connsiteX1729" fmla="*/ 1770698 w 2796541"/>
              <a:gd name="connsiteY1729" fmla="*/ 766762 h 2468880"/>
              <a:gd name="connsiteX1730" fmla="*/ 1770698 w 2796541"/>
              <a:gd name="connsiteY1730" fmla="*/ 753427 h 2468880"/>
              <a:gd name="connsiteX1731" fmla="*/ 1785938 w 2796541"/>
              <a:gd name="connsiteY1731" fmla="*/ 1897381 h 2468880"/>
              <a:gd name="connsiteX1732" fmla="*/ 1769746 w 2796541"/>
              <a:gd name="connsiteY1732" fmla="*/ 1906906 h 2468880"/>
              <a:gd name="connsiteX1733" fmla="*/ 1769746 w 2796541"/>
              <a:gd name="connsiteY1733" fmla="*/ 1887856 h 2468880"/>
              <a:gd name="connsiteX1734" fmla="*/ 1785938 w 2796541"/>
              <a:gd name="connsiteY1734" fmla="*/ 886778 h 2468880"/>
              <a:gd name="connsiteX1735" fmla="*/ 1769746 w 2796541"/>
              <a:gd name="connsiteY1735" fmla="*/ 896303 h 2468880"/>
              <a:gd name="connsiteX1736" fmla="*/ 1769746 w 2796541"/>
              <a:gd name="connsiteY1736" fmla="*/ 877253 h 2468880"/>
              <a:gd name="connsiteX1737" fmla="*/ 1789748 w 2796541"/>
              <a:gd name="connsiteY1737" fmla="*/ 1770699 h 2468880"/>
              <a:gd name="connsiteX1738" fmla="*/ 1767841 w 2796541"/>
              <a:gd name="connsiteY1738" fmla="*/ 1784033 h 2468880"/>
              <a:gd name="connsiteX1739" fmla="*/ 1767841 w 2796541"/>
              <a:gd name="connsiteY1739" fmla="*/ 1758316 h 2468880"/>
              <a:gd name="connsiteX1740" fmla="*/ 1789748 w 2796541"/>
              <a:gd name="connsiteY1740" fmla="*/ 1012508 h 2468880"/>
              <a:gd name="connsiteX1741" fmla="*/ 1767841 w 2796541"/>
              <a:gd name="connsiteY1741" fmla="*/ 1025843 h 2468880"/>
              <a:gd name="connsiteX1742" fmla="*/ 1767841 w 2796541"/>
              <a:gd name="connsiteY1742" fmla="*/ 1000126 h 2468880"/>
              <a:gd name="connsiteX1743" fmla="*/ 1792605 w 2796541"/>
              <a:gd name="connsiteY1743" fmla="*/ 1139190 h 2468880"/>
              <a:gd name="connsiteX1744" fmla="*/ 1765935 w 2796541"/>
              <a:gd name="connsiteY1744" fmla="*/ 1154430 h 2468880"/>
              <a:gd name="connsiteX1745" fmla="*/ 1765935 w 2796541"/>
              <a:gd name="connsiteY1745" fmla="*/ 1123950 h 2468880"/>
              <a:gd name="connsiteX1746" fmla="*/ 1794510 w 2796541"/>
              <a:gd name="connsiteY1746" fmla="*/ 1644968 h 2468880"/>
              <a:gd name="connsiteX1747" fmla="*/ 1764983 w 2796541"/>
              <a:gd name="connsiteY1747" fmla="*/ 1661161 h 2468880"/>
              <a:gd name="connsiteX1748" fmla="*/ 1764983 w 2796541"/>
              <a:gd name="connsiteY1748" fmla="*/ 1627823 h 2468880"/>
              <a:gd name="connsiteX1749" fmla="*/ 1795463 w 2796541"/>
              <a:gd name="connsiteY1749" fmla="*/ 1265872 h 2468880"/>
              <a:gd name="connsiteX1750" fmla="*/ 1764983 w 2796541"/>
              <a:gd name="connsiteY1750" fmla="*/ 1283017 h 2468880"/>
              <a:gd name="connsiteX1751" fmla="*/ 1764983 w 2796541"/>
              <a:gd name="connsiteY1751" fmla="*/ 1247774 h 2468880"/>
              <a:gd name="connsiteX1752" fmla="*/ 1796414 w 2796541"/>
              <a:gd name="connsiteY1752" fmla="*/ 1518285 h 2468880"/>
              <a:gd name="connsiteX1753" fmla="*/ 1764029 w 2796541"/>
              <a:gd name="connsiteY1753" fmla="*/ 1537335 h 2468880"/>
              <a:gd name="connsiteX1754" fmla="*/ 1764029 w 2796541"/>
              <a:gd name="connsiteY1754" fmla="*/ 1499235 h 2468880"/>
              <a:gd name="connsiteX1755" fmla="*/ 1796415 w 2796541"/>
              <a:gd name="connsiteY1755" fmla="*/ 1391603 h 2468880"/>
              <a:gd name="connsiteX1756" fmla="*/ 1764030 w 2796541"/>
              <a:gd name="connsiteY1756" fmla="*/ 1410653 h 2468880"/>
              <a:gd name="connsiteX1757" fmla="*/ 1764030 w 2796541"/>
              <a:gd name="connsiteY1757" fmla="*/ 1373506 h 2468880"/>
              <a:gd name="connsiteX1758" fmla="*/ 1811655 w 2796541"/>
              <a:gd name="connsiteY1758" fmla="*/ 2212658 h 2468880"/>
              <a:gd name="connsiteX1759" fmla="*/ 1811655 w 2796541"/>
              <a:gd name="connsiteY1759" fmla="*/ 2213611 h 2468880"/>
              <a:gd name="connsiteX1760" fmla="*/ 1810703 w 2796541"/>
              <a:gd name="connsiteY1760" fmla="*/ 2212658 h 2468880"/>
              <a:gd name="connsiteX1761" fmla="*/ 1812608 w 2796541"/>
              <a:gd name="connsiteY1761" fmla="*/ 568643 h 2468880"/>
              <a:gd name="connsiteX1762" fmla="*/ 1812608 w 2796541"/>
              <a:gd name="connsiteY1762" fmla="*/ 572453 h 2468880"/>
              <a:gd name="connsiteX1763" fmla="*/ 1808798 w 2796541"/>
              <a:gd name="connsiteY1763" fmla="*/ 570548 h 2468880"/>
              <a:gd name="connsiteX1764" fmla="*/ 1813560 w 2796541"/>
              <a:gd name="connsiteY1764" fmla="*/ 2084069 h 2468880"/>
              <a:gd name="connsiteX1765" fmla="*/ 1813560 w 2796541"/>
              <a:gd name="connsiteY1765" fmla="*/ 2089784 h 2468880"/>
              <a:gd name="connsiteX1766" fmla="*/ 1807845 w 2796541"/>
              <a:gd name="connsiteY1766" fmla="*/ 2086927 h 2468880"/>
              <a:gd name="connsiteX1767" fmla="*/ 1814513 w 2796541"/>
              <a:gd name="connsiteY1767" fmla="*/ 692467 h 2468880"/>
              <a:gd name="connsiteX1768" fmla="*/ 1814513 w 2796541"/>
              <a:gd name="connsiteY1768" fmla="*/ 701992 h 2468880"/>
              <a:gd name="connsiteX1769" fmla="*/ 1805941 w 2796541"/>
              <a:gd name="connsiteY1769" fmla="*/ 697230 h 2468880"/>
              <a:gd name="connsiteX1770" fmla="*/ 1815465 w 2796541"/>
              <a:gd name="connsiteY1770" fmla="*/ 815340 h 2468880"/>
              <a:gd name="connsiteX1771" fmla="*/ 1815465 w 2796541"/>
              <a:gd name="connsiteY1771" fmla="*/ 831532 h 2468880"/>
              <a:gd name="connsiteX1772" fmla="*/ 1802130 w 2796541"/>
              <a:gd name="connsiteY1772" fmla="*/ 822960 h 2468880"/>
              <a:gd name="connsiteX1773" fmla="*/ 1815466 w 2796541"/>
              <a:gd name="connsiteY1773" fmla="*/ 1953578 h 2468880"/>
              <a:gd name="connsiteX1774" fmla="*/ 1815466 w 2796541"/>
              <a:gd name="connsiteY1774" fmla="*/ 1966913 h 2468880"/>
              <a:gd name="connsiteX1775" fmla="*/ 1803083 w 2796541"/>
              <a:gd name="connsiteY1775" fmla="*/ 1960245 h 2468880"/>
              <a:gd name="connsiteX1776" fmla="*/ 1817371 w 2796541"/>
              <a:gd name="connsiteY1776" fmla="*/ 939165 h 2468880"/>
              <a:gd name="connsiteX1777" fmla="*/ 1817371 w 2796541"/>
              <a:gd name="connsiteY1777" fmla="*/ 960120 h 2468880"/>
              <a:gd name="connsiteX1778" fmla="*/ 1799273 w 2796541"/>
              <a:gd name="connsiteY1778" fmla="*/ 949642 h 2468880"/>
              <a:gd name="connsiteX1779" fmla="*/ 1817371 w 2796541"/>
              <a:gd name="connsiteY1779" fmla="*/ 1823086 h 2468880"/>
              <a:gd name="connsiteX1780" fmla="*/ 1817371 w 2796541"/>
              <a:gd name="connsiteY1780" fmla="*/ 1844994 h 2468880"/>
              <a:gd name="connsiteX1781" fmla="*/ 1799273 w 2796541"/>
              <a:gd name="connsiteY1781" fmla="*/ 1834516 h 2468880"/>
              <a:gd name="connsiteX1782" fmla="*/ 1819276 w 2796541"/>
              <a:gd name="connsiteY1782" fmla="*/ 1062990 h 2468880"/>
              <a:gd name="connsiteX1783" fmla="*/ 1819276 w 2796541"/>
              <a:gd name="connsiteY1783" fmla="*/ 1089660 h 2468880"/>
              <a:gd name="connsiteX1784" fmla="*/ 1796416 w 2796541"/>
              <a:gd name="connsiteY1784" fmla="*/ 1076325 h 2468880"/>
              <a:gd name="connsiteX1785" fmla="*/ 1820228 w 2796541"/>
              <a:gd name="connsiteY1785" fmla="*/ 1692593 h 2468880"/>
              <a:gd name="connsiteX1786" fmla="*/ 1820228 w 2796541"/>
              <a:gd name="connsiteY1786" fmla="*/ 1723073 h 2468880"/>
              <a:gd name="connsiteX1787" fmla="*/ 1794510 w 2796541"/>
              <a:gd name="connsiteY1787" fmla="*/ 1707833 h 2468880"/>
              <a:gd name="connsiteX1788" fmla="*/ 1820228 w 2796541"/>
              <a:gd name="connsiteY1788" fmla="*/ 1186816 h 2468880"/>
              <a:gd name="connsiteX1789" fmla="*/ 1820228 w 2796541"/>
              <a:gd name="connsiteY1789" fmla="*/ 1218249 h 2468880"/>
              <a:gd name="connsiteX1790" fmla="*/ 1793558 w 2796541"/>
              <a:gd name="connsiteY1790" fmla="*/ 1202056 h 2468880"/>
              <a:gd name="connsiteX1791" fmla="*/ 1821180 w 2796541"/>
              <a:gd name="connsiteY1791" fmla="*/ 1564006 h 2468880"/>
              <a:gd name="connsiteX1792" fmla="*/ 1821180 w 2796541"/>
              <a:gd name="connsiteY1792" fmla="*/ 1598296 h 2468880"/>
              <a:gd name="connsiteX1793" fmla="*/ 1791653 w 2796541"/>
              <a:gd name="connsiteY1793" fmla="*/ 1581151 h 2468880"/>
              <a:gd name="connsiteX1794" fmla="*/ 1822134 w 2796541"/>
              <a:gd name="connsiteY1794" fmla="*/ 1437322 h 2468880"/>
              <a:gd name="connsiteX1795" fmla="*/ 1822134 w 2796541"/>
              <a:gd name="connsiteY1795" fmla="*/ 1473517 h 2468880"/>
              <a:gd name="connsiteX1796" fmla="*/ 1790701 w 2796541"/>
              <a:gd name="connsiteY1796" fmla="*/ 1455419 h 2468880"/>
              <a:gd name="connsiteX1797" fmla="*/ 1822134 w 2796541"/>
              <a:gd name="connsiteY1797" fmla="*/ 1310640 h 2468880"/>
              <a:gd name="connsiteX1798" fmla="*/ 1822134 w 2796541"/>
              <a:gd name="connsiteY1798" fmla="*/ 1346835 h 2468880"/>
              <a:gd name="connsiteX1799" fmla="*/ 1790701 w 2796541"/>
              <a:gd name="connsiteY1799" fmla="*/ 1328737 h 2468880"/>
              <a:gd name="connsiteX1800" fmla="*/ 1884998 w 2796541"/>
              <a:gd name="connsiteY1800" fmla="*/ 2212658 h 2468880"/>
              <a:gd name="connsiteX1801" fmla="*/ 1884046 w 2796541"/>
              <a:gd name="connsiteY1801" fmla="*/ 2213611 h 2468880"/>
              <a:gd name="connsiteX1802" fmla="*/ 1884046 w 2796541"/>
              <a:gd name="connsiteY1802" fmla="*/ 2212658 h 2468880"/>
              <a:gd name="connsiteX1803" fmla="*/ 1885951 w 2796541"/>
              <a:gd name="connsiteY1803" fmla="*/ 570547 h 2468880"/>
              <a:gd name="connsiteX1804" fmla="*/ 1884046 w 2796541"/>
              <a:gd name="connsiteY1804" fmla="*/ 571499 h 2468880"/>
              <a:gd name="connsiteX1805" fmla="*/ 1884046 w 2796541"/>
              <a:gd name="connsiteY1805" fmla="*/ 569594 h 2468880"/>
              <a:gd name="connsiteX1806" fmla="*/ 1886903 w 2796541"/>
              <a:gd name="connsiteY1806" fmla="*/ 2086928 h 2468880"/>
              <a:gd name="connsiteX1807" fmla="*/ 1883093 w 2796541"/>
              <a:gd name="connsiteY1807" fmla="*/ 2088833 h 2468880"/>
              <a:gd name="connsiteX1808" fmla="*/ 1883093 w 2796541"/>
              <a:gd name="connsiteY1808" fmla="*/ 2084070 h 2468880"/>
              <a:gd name="connsiteX1809" fmla="*/ 1888808 w 2796541"/>
              <a:gd name="connsiteY1809" fmla="*/ 697229 h 2468880"/>
              <a:gd name="connsiteX1810" fmla="*/ 1882141 w 2796541"/>
              <a:gd name="connsiteY1810" fmla="*/ 701039 h 2468880"/>
              <a:gd name="connsiteX1811" fmla="*/ 1882141 w 2796541"/>
              <a:gd name="connsiteY1811" fmla="*/ 693419 h 2468880"/>
              <a:gd name="connsiteX1812" fmla="*/ 1891665 w 2796541"/>
              <a:gd name="connsiteY1812" fmla="*/ 822960 h 2468880"/>
              <a:gd name="connsiteX1813" fmla="*/ 1880235 w 2796541"/>
              <a:gd name="connsiteY1813" fmla="*/ 829627 h 2468880"/>
              <a:gd name="connsiteX1814" fmla="*/ 1880235 w 2796541"/>
              <a:gd name="connsiteY1814" fmla="*/ 816292 h 2468880"/>
              <a:gd name="connsiteX1815" fmla="*/ 1891665 w 2796541"/>
              <a:gd name="connsiteY1815" fmla="*/ 1960245 h 2468880"/>
              <a:gd name="connsiteX1816" fmla="*/ 1881187 w 2796541"/>
              <a:gd name="connsiteY1816" fmla="*/ 1966912 h 2468880"/>
              <a:gd name="connsiteX1817" fmla="*/ 1881187 w 2796541"/>
              <a:gd name="connsiteY1817" fmla="*/ 1954530 h 2468880"/>
              <a:gd name="connsiteX1818" fmla="*/ 1895474 w 2796541"/>
              <a:gd name="connsiteY1818" fmla="*/ 1834515 h 2468880"/>
              <a:gd name="connsiteX1819" fmla="*/ 1878329 w 2796541"/>
              <a:gd name="connsiteY1819" fmla="*/ 1844040 h 2468880"/>
              <a:gd name="connsiteX1820" fmla="*/ 1878329 w 2796541"/>
              <a:gd name="connsiteY1820" fmla="*/ 1824037 h 2468880"/>
              <a:gd name="connsiteX1821" fmla="*/ 1895475 w 2796541"/>
              <a:gd name="connsiteY1821" fmla="*/ 949643 h 2468880"/>
              <a:gd name="connsiteX1822" fmla="*/ 1879283 w 2796541"/>
              <a:gd name="connsiteY1822" fmla="*/ 959168 h 2468880"/>
              <a:gd name="connsiteX1823" fmla="*/ 1879283 w 2796541"/>
              <a:gd name="connsiteY1823" fmla="*/ 940118 h 2468880"/>
              <a:gd name="connsiteX1824" fmla="*/ 1898333 w 2796541"/>
              <a:gd name="connsiteY1824" fmla="*/ 1076326 h 2468880"/>
              <a:gd name="connsiteX1825" fmla="*/ 1877378 w 2796541"/>
              <a:gd name="connsiteY1825" fmla="*/ 1088708 h 2468880"/>
              <a:gd name="connsiteX1826" fmla="*/ 1877378 w 2796541"/>
              <a:gd name="connsiteY1826" fmla="*/ 1063943 h 2468880"/>
              <a:gd name="connsiteX1827" fmla="*/ 1900239 w 2796541"/>
              <a:gd name="connsiteY1827" fmla="*/ 1707833 h 2468880"/>
              <a:gd name="connsiteX1828" fmla="*/ 1876426 w 2796541"/>
              <a:gd name="connsiteY1828" fmla="*/ 1721168 h 2468880"/>
              <a:gd name="connsiteX1829" fmla="*/ 1876426 w 2796541"/>
              <a:gd name="connsiteY1829" fmla="*/ 1693545 h 2468880"/>
              <a:gd name="connsiteX1830" fmla="*/ 1901191 w 2796541"/>
              <a:gd name="connsiteY1830" fmla="*/ 1202056 h 2468880"/>
              <a:gd name="connsiteX1831" fmla="*/ 1875473 w 2796541"/>
              <a:gd name="connsiteY1831" fmla="*/ 1217295 h 2468880"/>
              <a:gd name="connsiteX1832" fmla="*/ 1875473 w 2796541"/>
              <a:gd name="connsiteY1832" fmla="*/ 1187768 h 2468880"/>
              <a:gd name="connsiteX1833" fmla="*/ 1903096 w 2796541"/>
              <a:gd name="connsiteY1833" fmla="*/ 1581151 h 2468880"/>
              <a:gd name="connsiteX1834" fmla="*/ 1875473 w 2796541"/>
              <a:gd name="connsiteY1834" fmla="*/ 1597344 h 2468880"/>
              <a:gd name="connsiteX1835" fmla="*/ 1875473 w 2796541"/>
              <a:gd name="connsiteY1835" fmla="*/ 1565911 h 2468880"/>
              <a:gd name="connsiteX1836" fmla="*/ 1903096 w 2796541"/>
              <a:gd name="connsiteY1836" fmla="*/ 1328737 h 2468880"/>
              <a:gd name="connsiteX1837" fmla="*/ 1874521 w 2796541"/>
              <a:gd name="connsiteY1837" fmla="*/ 1344930 h 2468880"/>
              <a:gd name="connsiteX1838" fmla="*/ 1874521 w 2796541"/>
              <a:gd name="connsiteY1838" fmla="*/ 1312545 h 2468880"/>
              <a:gd name="connsiteX1839" fmla="*/ 1904048 w 2796541"/>
              <a:gd name="connsiteY1839" fmla="*/ 1455419 h 2468880"/>
              <a:gd name="connsiteX1840" fmla="*/ 1874521 w 2796541"/>
              <a:gd name="connsiteY1840" fmla="*/ 1472564 h 2468880"/>
              <a:gd name="connsiteX1841" fmla="*/ 1874521 w 2796541"/>
              <a:gd name="connsiteY1841" fmla="*/ 1437322 h 2468880"/>
              <a:gd name="connsiteX1842" fmla="*/ 1921193 w 2796541"/>
              <a:gd name="connsiteY1842" fmla="*/ 2148841 h 2468880"/>
              <a:gd name="connsiteX1843" fmla="*/ 1921193 w 2796541"/>
              <a:gd name="connsiteY1843" fmla="*/ 2150746 h 2468880"/>
              <a:gd name="connsiteX1844" fmla="*/ 1919288 w 2796541"/>
              <a:gd name="connsiteY1844" fmla="*/ 2149794 h 2468880"/>
              <a:gd name="connsiteX1845" fmla="*/ 1922145 w 2796541"/>
              <a:gd name="connsiteY1845" fmla="*/ 631508 h 2468880"/>
              <a:gd name="connsiteX1846" fmla="*/ 1922145 w 2796541"/>
              <a:gd name="connsiteY1846" fmla="*/ 636271 h 2468880"/>
              <a:gd name="connsiteX1847" fmla="*/ 1918335 w 2796541"/>
              <a:gd name="connsiteY1847" fmla="*/ 633413 h 2468880"/>
              <a:gd name="connsiteX1848" fmla="*/ 1923097 w 2796541"/>
              <a:gd name="connsiteY1848" fmla="*/ 2020252 h 2468880"/>
              <a:gd name="connsiteX1849" fmla="*/ 1923097 w 2796541"/>
              <a:gd name="connsiteY1849" fmla="*/ 2026919 h 2468880"/>
              <a:gd name="connsiteX1850" fmla="*/ 1917382 w 2796541"/>
              <a:gd name="connsiteY1850" fmla="*/ 2023110 h 2468880"/>
              <a:gd name="connsiteX1851" fmla="*/ 1923098 w 2796541"/>
              <a:gd name="connsiteY1851" fmla="*/ 755333 h 2468880"/>
              <a:gd name="connsiteX1852" fmla="*/ 1923098 w 2796541"/>
              <a:gd name="connsiteY1852" fmla="*/ 764858 h 2468880"/>
              <a:gd name="connsiteX1853" fmla="*/ 1915478 w 2796541"/>
              <a:gd name="connsiteY1853" fmla="*/ 760096 h 2468880"/>
              <a:gd name="connsiteX1854" fmla="*/ 1925003 w 2796541"/>
              <a:gd name="connsiteY1854" fmla="*/ 1889760 h 2468880"/>
              <a:gd name="connsiteX1855" fmla="*/ 1925003 w 2796541"/>
              <a:gd name="connsiteY1855" fmla="*/ 1905000 h 2468880"/>
              <a:gd name="connsiteX1856" fmla="*/ 1912620 w 2796541"/>
              <a:gd name="connsiteY1856" fmla="*/ 1897380 h 2468880"/>
              <a:gd name="connsiteX1857" fmla="*/ 1925004 w 2796541"/>
              <a:gd name="connsiteY1857" fmla="*/ 879157 h 2468880"/>
              <a:gd name="connsiteX1858" fmla="*/ 1925004 w 2796541"/>
              <a:gd name="connsiteY1858" fmla="*/ 893445 h 2468880"/>
              <a:gd name="connsiteX1859" fmla="*/ 1912621 w 2796541"/>
              <a:gd name="connsiteY1859" fmla="*/ 886777 h 2468880"/>
              <a:gd name="connsiteX1860" fmla="*/ 1926908 w 2796541"/>
              <a:gd name="connsiteY1860" fmla="*/ 1002982 h 2468880"/>
              <a:gd name="connsiteX1861" fmla="*/ 1926908 w 2796541"/>
              <a:gd name="connsiteY1861" fmla="*/ 1022985 h 2468880"/>
              <a:gd name="connsiteX1862" fmla="*/ 1908810 w 2796541"/>
              <a:gd name="connsiteY1862" fmla="*/ 1012507 h 2468880"/>
              <a:gd name="connsiteX1863" fmla="*/ 1926908 w 2796541"/>
              <a:gd name="connsiteY1863" fmla="*/ 1760220 h 2468880"/>
              <a:gd name="connsiteX1864" fmla="*/ 1926908 w 2796541"/>
              <a:gd name="connsiteY1864" fmla="*/ 1782128 h 2468880"/>
              <a:gd name="connsiteX1865" fmla="*/ 1908810 w 2796541"/>
              <a:gd name="connsiteY1865" fmla="*/ 1770698 h 2468880"/>
              <a:gd name="connsiteX1866" fmla="*/ 1927860 w 2796541"/>
              <a:gd name="connsiteY1866" fmla="*/ 1126807 h 2468880"/>
              <a:gd name="connsiteX1867" fmla="*/ 1927860 w 2796541"/>
              <a:gd name="connsiteY1867" fmla="*/ 1151572 h 2468880"/>
              <a:gd name="connsiteX1868" fmla="*/ 1906905 w 2796541"/>
              <a:gd name="connsiteY1868" fmla="*/ 1139190 h 2468880"/>
              <a:gd name="connsiteX1869" fmla="*/ 1928812 w 2796541"/>
              <a:gd name="connsiteY1869" fmla="*/ 1630680 h 2468880"/>
              <a:gd name="connsiteX1870" fmla="*/ 1928812 w 2796541"/>
              <a:gd name="connsiteY1870" fmla="*/ 1658302 h 2468880"/>
              <a:gd name="connsiteX1871" fmla="*/ 1904047 w 2796541"/>
              <a:gd name="connsiteY1871" fmla="*/ 1644968 h 2468880"/>
              <a:gd name="connsiteX1872" fmla="*/ 1928813 w 2796541"/>
              <a:gd name="connsiteY1872" fmla="*/ 1250633 h 2468880"/>
              <a:gd name="connsiteX1873" fmla="*/ 1928813 w 2796541"/>
              <a:gd name="connsiteY1873" fmla="*/ 1280161 h 2468880"/>
              <a:gd name="connsiteX1874" fmla="*/ 1904048 w 2796541"/>
              <a:gd name="connsiteY1874" fmla="*/ 1265873 h 2468880"/>
              <a:gd name="connsiteX1875" fmla="*/ 1929765 w 2796541"/>
              <a:gd name="connsiteY1875" fmla="*/ 1503044 h 2468880"/>
              <a:gd name="connsiteX1876" fmla="*/ 1929765 w 2796541"/>
              <a:gd name="connsiteY1876" fmla="*/ 1533524 h 2468880"/>
              <a:gd name="connsiteX1877" fmla="*/ 1903095 w 2796541"/>
              <a:gd name="connsiteY1877" fmla="*/ 1518284 h 2468880"/>
              <a:gd name="connsiteX1878" fmla="*/ 1929766 w 2796541"/>
              <a:gd name="connsiteY1878" fmla="*/ 1376363 h 2468880"/>
              <a:gd name="connsiteX1879" fmla="*/ 1929766 w 2796541"/>
              <a:gd name="connsiteY1879" fmla="*/ 1407796 h 2468880"/>
              <a:gd name="connsiteX1880" fmla="*/ 1902143 w 2796541"/>
              <a:gd name="connsiteY1880" fmla="*/ 1391603 h 2468880"/>
              <a:gd name="connsiteX1881" fmla="*/ 1994535 w 2796541"/>
              <a:gd name="connsiteY1881" fmla="*/ 2149794 h 2468880"/>
              <a:gd name="connsiteX1882" fmla="*/ 1993583 w 2796541"/>
              <a:gd name="connsiteY1882" fmla="*/ 2150746 h 2468880"/>
              <a:gd name="connsiteX1883" fmla="*/ 1993583 w 2796541"/>
              <a:gd name="connsiteY1883" fmla="*/ 2148841 h 2468880"/>
              <a:gd name="connsiteX1884" fmla="*/ 1995488 w 2796541"/>
              <a:gd name="connsiteY1884" fmla="*/ 633413 h 2468880"/>
              <a:gd name="connsiteX1885" fmla="*/ 1992630 w 2796541"/>
              <a:gd name="connsiteY1885" fmla="*/ 635318 h 2468880"/>
              <a:gd name="connsiteX1886" fmla="*/ 1992630 w 2796541"/>
              <a:gd name="connsiteY1886" fmla="*/ 632461 h 2468880"/>
              <a:gd name="connsiteX1887" fmla="*/ 1997393 w 2796541"/>
              <a:gd name="connsiteY1887" fmla="*/ 2023111 h 2468880"/>
              <a:gd name="connsiteX1888" fmla="*/ 1992630 w 2796541"/>
              <a:gd name="connsiteY1888" fmla="*/ 2025969 h 2468880"/>
              <a:gd name="connsiteX1889" fmla="*/ 1992630 w 2796541"/>
              <a:gd name="connsiteY1889" fmla="*/ 2021206 h 2468880"/>
              <a:gd name="connsiteX1890" fmla="*/ 1998345 w 2796541"/>
              <a:gd name="connsiteY1890" fmla="*/ 760096 h 2468880"/>
              <a:gd name="connsiteX1891" fmla="*/ 1991678 w 2796541"/>
              <a:gd name="connsiteY1891" fmla="*/ 763906 h 2468880"/>
              <a:gd name="connsiteX1892" fmla="*/ 1991678 w 2796541"/>
              <a:gd name="connsiteY1892" fmla="*/ 756286 h 2468880"/>
              <a:gd name="connsiteX1893" fmla="*/ 2000251 w 2796541"/>
              <a:gd name="connsiteY1893" fmla="*/ 886778 h 2468880"/>
              <a:gd name="connsiteX1894" fmla="*/ 1990726 w 2796541"/>
              <a:gd name="connsiteY1894" fmla="*/ 892493 h 2468880"/>
              <a:gd name="connsiteX1895" fmla="*/ 1990726 w 2796541"/>
              <a:gd name="connsiteY1895" fmla="*/ 881063 h 2468880"/>
              <a:gd name="connsiteX1896" fmla="*/ 2001202 w 2796541"/>
              <a:gd name="connsiteY1896" fmla="*/ 1897380 h 2468880"/>
              <a:gd name="connsiteX1897" fmla="*/ 1989772 w 2796541"/>
              <a:gd name="connsiteY1897" fmla="*/ 1904047 h 2468880"/>
              <a:gd name="connsiteX1898" fmla="*/ 1989772 w 2796541"/>
              <a:gd name="connsiteY1898" fmla="*/ 1890712 h 2468880"/>
              <a:gd name="connsiteX1899" fmla="*/ 2004061 w 2796541"/>
              <a:gd name="connsiteY1899" fmla="*/ 1012508 h 2468880"/>
              <a:gd name="connsiteX1900" fmla="*/ 1988821 w 2796541"/>
              <a:gd name="connsiteY1900" fmla="*/ 1022033 h 2468880"/>
              <a:gd name="connsiteX1901" fmla="*/ 1988821 w 2796541"/>
              <a:gd name="connsiteY1901" fmla="*/ 1003936 h 2468880"/>
              <a:gd name="connsiteX1902" fmla="*/ 2005012 w 2796541"/>
              <a:gd name="connsiteY1902" fmla="*/ 1770697 h 2468880"/>
              <a:gd name="connsiteX1903" fmla="*/ 1987867 w 2796541"/>
              <a:gd name="connsiteY1903" fmla="*/ 1780222 h 2468880"/>
              <a:gd name="connsiteX1904" fmla="*/ 1987867 w 2796541"/>
              <a:gd name="connsiteY1904" fmla="*/ 1761172 h 2468880"/>
              <a:gd name="connsiteX1905" fmla="*/ 2006918 w 2796541"/>
              <a:gd name="connsiteY1905" fmla="*/ 1139190 h 2468880"/>
              <a:gd name="connsiteX1906" fmla="*/ 1986916 w 2796541"/>
              <a:gd name="connsiteY1906" fmla="*/ 1150620 h 2468880"/>
              <a:gd name="connsiteX1907" fmla="*/ 1986916 w 2796541"/>
              <a:gd name="connsiteY1907" fmla="*/ 1127760 h 2468880"/>
              <a:gd name="connsiteX1908" fmla="*/ 2008823 w 2796541"/>
              <a:gd name="connsiteY1908" fmla="*/ 1265872 h 2468880"/>
              <a:gd name="connsiteX1909" fmla="*/ 1985963 w 2796541"/>
              <a:gd name="connsiteY1909" fmla="*/ 1279207 h 2468880"/>
              <a:gd name="connsiteX1910" fmla="*/ 1985963 w 2796541"/>
              <a:gd name="connsiteY1910" fmla="*/ 1252537 h 2468880"/>
              <a:gd name="connsiteX1911" fmla="*/ 2008823 w 2796541"/>
              <a:gd name="connsiteY1911" fmla="*/ 1644968 h 2468880"/>
              <a:gd name="connsiteX1912" fmla="*/ 1985963 w 2796541"/>
              <a:gd name="connsiteY1912" fmla="*/ 1657350 h 2468880"/>
              <a:gd name="connsiteX1913" fmla="*/ 1985963 w 2796541"/>
              <a:gd name="connsiteY1913" fmla="*/ 1631633 h 2468880"/>
              <a:gd name="connsiteX1914" fmla="*/ 2010728 w 2796541"/>
              <a:gd name="connsiteY1914" fmla="*/ 1518286 h 2468880"/>
              <a:gd name="connsiteX1915" fmla="*/ 1985010 w 2796541"/>
              <a:gd name="connsiteY1915" fmla="*/ 1532573 h 2468880"/>
              <a:gd name="connsiteX1916" fmla="*/ 1985010 w 2796541"/>
              <a:gd name="connsiteY1916" fmla="*/ 1503998 h 2468880"/>
              <a:gd name="connsiteX1917" fmla="*/ 2010728 w 2796541"/>
              <a:gd name="connsiteY1917" fmla="*/ 1391604 h 2468880"/>
              <a:gd name="connsiteX1918" fmla="*/ 1985010 w 2796541"/>
              <a:gd name="connsiteY1918" fmla="*/ 1406844 h 2468880"/>
              <a:gd name="connsiteX1919" fmla="*/ 1985010 w 2796541"/>
              <a:gd name="connsiteY1919" fmla="*/ 1377316 h 2468880"/>
              <a:gd name="connsiteX1920" fmla="*/ 2030730 w 2796541"/>
              <a:gd name="connsiteY1920" fmla="*/ 2085974 h 2468880"/>
              <a:gd name="connsiteX1921" fmla="*/ 2030730 w 2796541"/>
              <a:gd name="connsiteY1921" fmla="*/ 2087879 h 2468880"/>
              <a:gd name="connsiteX1922" fmla="*/ 2028825 w 2796541"/>
              <a:gd name="connsiteY1922" fmla="*/ 2086927 h 2468880"/>
              <a:gd name="connsiteX1923" fmla="*/ 2030731 w 2796541"/>
              <a:gd name="connsiteY1923" fmla="*/ 695325 h 2468880"/>
              <a:gd name="connsiteX1924" fmla="*/ 2030731 w 2796541"/>
              <a:gd name="connsiteY1924" fmla="*/ 698182 h 2468880"/>
              <a:gd name="connsiteX1925" fmla="*/ 2028826 w 2796541"/>
              <a:gd name="connsiteY1925" fmla="*/ 697230 h 2468880"/>
              <a:gd name="connsiteX1926" fmla="*/ 2032635 w 2796541"/>
              <a:gd name="connsiteY1926" fmla="*/ 819150 h 2468880"/>
              <a:gd name="connsiteX1927" fmla="*/ 2032635 w 2796541"/>
              <a:gd name="connsiteY1927" fmla="*/ 827723 h 2468880"/>
              <a:gd name="connsiteX1928" fmla="*/ 2025968 w 2796541"/>
              <a:gd name="connsiteY1928" fmla="*/ 822960 h 2468880"/>
              <a:gd name="connsiteX1929" fmla="*/ 2032635 w 2796541"/>
              <a:gd name="connsiteY1929" fmla="*/ 1956435 h 2468880"/>
              <a:gd name="connsiteX1930" fmla="*/ 2032635 w 2796541"/>
              <a:gd name="connsiteY1930" fmla="*/ 1965007 h 2468880"/>
              <a:gd name="connsiteX1931" fmla="*/ 2025015 w 2796541"/>
              <a:gd name="connsiteY1931" fmla="*/ 1960245 h 2468880"/>
              <a:gd name="connsiteX1932" fmla="*/ 2033588 w 2796541"/>
              <a:gd name="connsiteY1932" fmla="*/ 943928 h 2468880"/>
              <a:gd name="connsiteX1933" fmla="*/ 2033588 w 2796541"/>
              <a:gd name="connsiteY1933" fmla="*/ 955358 h 2468880"/>
              <a:gd name="connsiteX1934" fmla="*/ 2023110 w 2796541"/>
              <a:gd name="connsiteY1934" fmla="*/ 949643 h 2468880"/>
              <a:gd name="connsiteX1935" fmla="*/ 2034540 w 2796541"/>
              <a:gd name="connsiteY1935" fmla="*/ 1826894 h 2468880"/>
              <a:gd name="connsiteX1936" fmla="*/ 2034540 w 2796541"/>
              <a:gd name="connsiteY1936" fmla="*/ 1841182 h 2468880"/>
              <a:gd name="connsiteX1937" fmla="*/ 2022157 w 2796541"/>
              <a:gd name="connsiteY1937" fmla="*/ 1834514 h 2468880"/>
              <a:gd name="connsiteX1938" fmla="*/ 2035493 w 2796541"/>
              <a:gd name="connsiteY1938" fmla="*/ 1066801 h 2468880"/>
              <a:gd name="connsiteX1939" fmla="*/ 2035493 w 2796541"/>
              <a:gd name="connsiteY1939" fmla="*/ 1084899 h 2468880"/>
              <a:gd name="connsiteX1940" fmla="*/ 2020253 w 2796541"/>
              <a:gd name="connsiteY1940" fmla="*/ 1076326 h 2468880"/>
              <a:gd name="connsiteX1941" fmla="*/ 2036446 w 2796541"/>
              <a:gd name="connsiteY1941" fmla="*/ 1191577 h 2468880"/>
              <a:gd name="connsiteX1942" fmla="*/ 2036446 w 2796541"/>
              <a:gd name="connsiteY1942" fmla="*/ 1213485 h 2468880"/>
              <a:gd name="connsiteX1943" fmla="*/ 2017396 w 2796541"/>
              <a:gd name="connsiteY1943" fmla="*/ 1202055 h 2468880"/>
              <a:gd name="connsiteX1944" fmla="*/ 2036446 w 2796541"/>
              <a:gd name="connsiteY1944" fmla="*/ 1697356 h 2468880"/>
              <a:gd name="connsiteX1945" fmla="*/ 2036446 w 2796541"/>
              <a:gd name="connsiteY1945" fmla="*/ 1718311 h 2468880"/>
              <a:gd name="connsiteX1946" fmla="*/ 2017396 w 2796541"/>
              <a:gd name="connsiteY1946" fmla="*/ 1707833 h 2468880"/>
              <a:gd name="connsiteX1947" fmla="*/ 2037398 w 2796541"/>
              <a:gd name="connsiteY1947" fmla="*/ 1568768 h 2468880"/>
              <a:gd name="connsiteX1948" fmla="*/ 2037398 w 2796541"/>
              <a:gd name="connsiteY1948" fmla="*/ 1594485 h 2468880"/>
              <a:gd name="connsiteX1949" fmla="*/ 2015491 w 2796541"/>
              <a:gd name="connsiteY1949" fmla="*/ 1581150 h 2468880"/>
              <a:gd name="connsiteX1950" fmla="*/ 2037398 w 2796541"/>
              <a:gd name="connsiteY1950" fmla="*/ 1315403 h 2468880"/>
              <a:gd name="connsiteX1951" fmla="*/ 2037398 w 2796541"/>
              <a:gd name="connsiteY1951" fmla="*/ 1341120 h 2468880"/>
              <a:gd name="connsiteX1952" fmla="*/ 2015491 w 2796541"/>
              <a:gd name="connsiteY1952" fmla="*/ 1328738 h 2468880"/>
              <a:gd name="connsiteX1953" fmla="*/ 2038351 w 2796541"/>
              <a:gd name="connsiteY1953" fmla="*/ 1441133 h 2468880"/>
              <a:gd name="connsiteX1954" fmla="*/ 2038351 w 2796541"/>
              <a:gd name="connsiteY1954" fmla="*/ 1468756 h 2468880"/>
              <a:gd name="connsiteX1955" fmla="*/ 2014538 w 2796541"/>
              <a:gd name="connsiteY1955" fmla="*/ 1455421 h 2468880"/>
              <a:gd name="connsiteX1956" fmla="*/ 2104073 w 2796541"/>
              <a:gd name="connsiteY1956" fmla="*/ 2086928 h 2468880"/>
              <a:gd name="connsiteX1957" fmla="*/ 2103121 w 2796541"/>
              <a:gd name="connsiteY1957" fmla="*/ 2086928 h 2468880"/>
              <a:gd name="connsiteX1958" fmla="*/ 2103121 w 2796541"/>
              <a:gd name="connsiteY1958" fmla="*/ 2085975 h 2468880"/>
              <a:gd name="connsiteX1959" fmla="*/ 2104073 w 2796541"/>
              <a:gd name="connsiteY1959" fmla="*/ 697230 h 2468880"/>
              <a:gd name="connsiteX1960" fmla="*/ 2102168 w 2796541"/>
              <a:gd name="connsiteY1960" fmla="*/ 698183 h 2468880"/>
              <a:gd name="connsiteX1961" fmla="*/ 2102168 w 2796541"/>
              <a:gd name="connsiteY1961" fmla="*/ 696278 h 2468880"/>
              <a:gd name="connsiteX1962" fmla="*/ 2106930 w 2796541"/>
              <a:gd name="connsiteY1962" fmla="*/ 1960245 h 2468880"/>
              <a:gd name="connsiteX1963" fmla="*/ 2101215 w 2796541"/>
              <a:gd name="connsiteY1963" fmla="*/ 1964055 h 2468880"/>
              <a:gd name="connsiteX1964" fmla="*/ 2101215 w 2796541"/>
              <a:gd name="connsiteY1964" fmla="*/ 1957387 h 2468880"/>
              <a:gd name="connsiteX1965" fmla="*/ 2106931 w 2796541"/>
              <a:gd name="connsiteY1965" fmla="*/ 822960 h 2468880"/>
              <a:gd name="connsiteX1966" fmla="*/ 2101216 w 2796541"/>
              <a:gd name="connsiteY1966" fmla="*/ 826769 h 2468880"/>
              <a:gd name="connsiteX1967" fmla="*/ 2101216 w 2796541"/>
              <a:gd name="connsiteY1967" fmla="*/ 820102 h 2468880"/>
              <a:gd name="connsiteX1968" fmla="*/ 2108835 w 2796541"/>
              <a:gd name="connsiteY1968" fmla="*/ 949642 h 2468880"/>
              <a:gd name="connsiteX1969" fmla="*/ 2100263 w 2796541"/>
              <a:gd name="connsiteY1969" fmla="*/ 955356 h 2468880"/>
              <a:gd name="connsiteX1970" fmla="*/ 2100263 w 2796541"/>
              <a:gd name="connsiteY1970" fmla="*/ 944879 h 2468880"/>
              <a:gd name="connsiteX1971" fmla="*/ 2110740 w 2796541"/>
              <a:gd name="connsiteY1971" fmla="*/ 1834515 h 2468880"/>
              <a:gd name="connsiteX1972" fmla="*/ 2099310 w 2796541"/>
              <a:gd name="connsiteY1972" fmla="*/ 1840231 h 2468880"/>
              <a:gd name="connsiteX1973" fmla="*/ 2099310 w 2796541"/>
              <a:gd name="connsiteY1973" fmla="*/ 1827848 h 2468880"/>
              <a:gd name="connsiteX1974" fmla="*/ 2111693 w 2796541"/>
              <a:gd name="connsiteY1974" fmla="*/ 1076324 h 2468880"/>
              <a:gd name="connsiteX1975" fmla="*/ 2098358 w 2796541"/>
              <a:gd name="connsiteY1975" fmla="*/ 1083944 h 2468880"/>
              <a:gd name="connsiteX1976" fmla="*/ 2098358 w 2796541"/>
              <a:gd name="connsiteY1976" fmla="*/ 1068704 h 2468880"/>
              <a:gd name="connsiteX1977" fmla="*/ 2114549 w 2796541"/>
              <a:gd name="connsiteY1977" fmla="*/ 1707832 h 2468880"/>
              <a:gd name="connsiteX1978" fmla="*/ 2097404 w 2796541"/>
              <a:gd name="connsiteY1978" fmla="*/ 1717357 h 2468880"/>
              <a:gd name="connsiteX1979" fmla="*/ 2097404 w 2796541"/>
              <a:gd name="connsiteY1979" fmla="*/ 1697355 h 2468880"/>
              <a:gd name="connsiteX1980" fmla="*/ 2114550 w 2796541"/>
              <a:gd name="connsiteY1980" fmla="*/ 1202055 h 2468880"/>
              <a:gd name="connsiteX1981" fmla="*/ 2097405 w 2796541"/>
              <a:gd name="connsiteY1981" fmla="*/ 1212532 h 2468880"/>
              <a:gd name="connsiteX1982" fmla="*/ 2097405 w 2796541"/>
              <a:gd name="connsiteY1982" fmla="*/ 1192530 h 2468880"/>
              <a:gd name="connsiteX1983" fmla="*/ 2117408 w 2796541"/>
              <a:gd name="connsiteY1983" fmla="*/ 1581150 h 2468880"/>
              <a:gd name="connsiteX1984" fmla="*/ 2096453 w 2796541"/>
              <a:gd name="connsiteY1984" fmla="*/ 1593533 h 2468880"/>
              <a:gd name="connsiteX1985" fmla="*/ 2096453 w 2796541"/>
              <a:gd name="connsiteY1985" fmla="*/ 1569720 h 2468880"/>
              <a:gd name="connsiteX1986" fmla="*/ 2117408 w 2796541"/>
              <a:gd name="connsiteY1986" fmla="*/ 1328738 h 2468880"/>
              <a:gd name="connsiteX1987" fmla="*/ 2096453 w 2796541"/>
              <a:gd name="connsiteY1987" fmla="*/ 1341121 h 2468880"/>
              <a:gd name="connsiteX1988" fmla="*/ 2096453 w 2796541"/>
              <a:gd name="connsiteY1988" fmla="*/ 1316356 h 2468880"/>
              <a:gd name="connsiteX1989" fmla="*/ 2118361 w 2796541"/>
              <a:gd name="connsiteY1989" fmla="*/ 1455421 h 2468880"/>
              <a:gd name="connsiteX1990" fmla="*/ 2095501 w 2796541"/>
              <a:gd name="connsiteY1990" fmla="*/ 1467803 h 2468880"/>
              <a:gd name="connsiteX1991" fmla="*/ 2095501 w 2796541"/>
              <a:gd name="connsiteY1991" fmla="*/ 1442086 h 2468880"/>
              <a:gd name="connsiteX1992" fmla="*/ 2140267 w 2796541"/>
              <a:gd name="connsiteY1992" fmla="*/ 2022157 h 2468880"/>
              <a:gd name="connsiteX1993" fmla="*/ 2140267 w 2796541"/>
              <a:gd name="connsiteY1993" fmla="*/ 2025015 h 2468880"/>
              <a:gd name="connsiteX1994" fmla="*/ 2138362 w 2796541"/>
              <a:gd name="connsiteY1994" fmla="*/ 2023110 h 2468880"/>
              <a:gd name="connsiteX1995" fmla="*/ 2140268 w 2796541"/>
              <a:gd name="connsiteY1995" fmla="*/ 759142 h 2468880"/>
              <a:gd name="connsiteX1996" fmla="*/ 2140268 w 2796541"/>
              <a:gd name="connsiteY1996" fmla="*/ 762000 h 2468880"/>
              <a:gd name="connsiteX1997" fmla="*/ 2138363 w 2796541"/>
              <a:gd name="connsiteY1997" fmla="*/ 760094 h 2468880"/>
              <a:gd name="connsiteX1998" fmla="*/ 2141220 w 2796541"/>
              <a:gd name="connsiteY1998" fmla="*/ 882968 h 2468880"/>
              <a:gd name="connsiteX1999" fmla="*/ 2141220 w 2796541"/>
              <a:gd name="connsiteY1999" fmla="*/ 889636 h 2468880"/>
              <a:gd name="connsiteX2000" fmla="*/ 2135505 w 2796541"/>
              <a:gd name="connsiteY2000" fmla="*/ 886778 h 2468880"/>
              <a:gd name="connsiteX2001" fmla="*/ 2142172 w 2796541"/>
              <a:gd name="connsiteY2001" fmla="*/ 1892617 h 2468880"/>
              <a:gd name="connsiteX2002" fmla="*/ 2142172 w 2796541"/>
              <a:gd name="connsiteY2002" fmla="*/ 1901189 h 2468880"/>
              <a:gd name="connsiteX2003" fmla="*/ 2134552 w 2796541"/>
              <a:gd name="connsiteY2003" fmla="*/ 1897380 h 2468880"/>
              <a:gd name="connsiteX2004" fmla="*/ 2143126 w 2796541"/>
              <a:gd name="connsiteY2004" fmla="*/ 1006792 h 2468880"/>
              <a:gd name="connsiteX2005" fmla="*/ 2143126 w 2796541"/>
              <a:gd name="connsiteY2005" fmla="*/ 1019175 h 2468880"/>
              <a:gd name="connsiteX2006" fmla="*/ 2132648 w 2796541"/>
              <a:gd name="connsiteY2006" fmla="*/ 1012507 h 2468880"/>
              <a:gd name="connsiteX2007" fmla="*/ 2144078 w 2796541"/>
              <a:gd name="connsiteY2007" fmla="*/ 1131569 h 2468880"/>
              <a:gd name="connsiteX2008" fmla="*/ 2144078 w 2796541"/>
              <a:gd name="connsiteY2008" fmla="*/ 1146809 h 2468880"/>
              <a:gd name="connsiteX2009" fmla="*/ 2130743 w 2796541"/>
              <a:gd name="connsiteY2009" fmla="*/ 1139189 h 2468880"/>
              <a:gd name="connsiteX2010" fmla="*/ 2144078 w 2796541"/>
              <a:gd name="connsiteY2010" fmla="*/ 1764030 h 2468880"/>
              <a:gd name="connsiteX2011" fmla="*/ 2144078 w 2796541"/>
              <a:gd name="connsiteY2011" fmla="*/ 1778318 h 2468880"/>
              <a:gd name="connsiteX2012" fmla="*/ 2131695 w 2796541"/>
              <a:gd name="connsiteY2012" fmla="*/ 1770697 h 2468880"/>
              <a:gd name="connsiteX2013" fmla="*/ 2145029 w 2796541"/>
              <a:gd name="connsiteY2013" fmla="*/ 1634490 h 2468880"/>
              <a:gd name="connsiteX2014" fmla="*/ 2145029 w 2796541"/>
              <a:gd name="connsiteY2014" fmla="*/ 1654493 h 2468880"/>
              <a:gd name="connsiteX2015" fmla="*/ 2127884 w 2796541"/>
              <a:gd name="connsiteY2015" fmla="*/ 1644968 h 2468880"/>
              <a:gd name="connsiteX2016" fmla="*/ 2145030 w 2796541"/>
              <a:gd name="connsiteY2016" fmla="*/ 1255394 h 2468880"/>
              <a:gd name="connsiteX2017" fmla="*/ 2145030 w 2796541"/>
              <a:gd name="connsiteY2017" fmla="*/ 1275397 h 2468880"/>
              <a:gd name="connsiteX2018" fmla="*/ 2127885 w 2796541"/>
              <a:gd name="connsiteY2018" fmla="*/ 1265872 h 2468880"/>
              <a:gd name="connsiteX2019" fmla="*/ 2145982 w 2796541"/>
              <a:gd name="connsiteY2019" fmla="*/ 1506855 h 2468880"/>
              <a:gd name="connsiteX2020" fmla="*/ 2145982 w 2796541"/>
              <a:gd name="connsiteY2020" fmla="*/ 1529715 h 2468880"/>
              <a:gd name="connsiteX2021" fmla="*/ 2126932 w 2796541"/>
              <a:gd name="connsiteY2021" fmla="*/ 1518285 h 2468880"/>
              <a:gd name="connsiteX2022" fmla="*/ 2145983 w 2796541"/>
              <a:gd name="connsiteY2022" fmla="*/ 1381124 h 2468880"/>
              <a:gd name="connsiteX2023" fmla="*/ 2145983 w 2796541"/>
              <a:gd name="connsiteY2023" fmla="*/ 1403032 h 2468880"/>
              <a:gd name="connsiteX2024" fmla="*/ 2126933 w 2796541"/>
              <a:gd name="connsiteY2024" fmla="*/ 1391602 h 2468880"/>
              <a:gd name="connsiteX2025" fmla="*/ 2213610 w 2796541"/>
              <a:gd name="connsiteY2025" fmla="*/ 760094 h 2468880"/>
              <a:gd name="connsiteX2026" fmla="*/ 2211705 w 2796541"/>
              <a:gd name="connsiteY2026" fmla="*/ 761047 h 2468880"/>
              <a:gd name="connsiteX2027" fmla="*/ 2211705 w 2796541"/>
              <a:gd name="connsiteY2027" fmla="*/ 759142 h 2468880"/>
              <a:gd name="connsiteX2028" fmla="*/ 2213610 w 2796541"/>
              <a:gd name="connsiteY2028" fmla="*/ 2023111 h 2468880"/>
              <a:gd name="connsiteX2029" fmla="*/ 2212658 w 2796541"/>
              <a:gd name="connsiteY2029" fmla="*/ 2024063 h 2468880"/>
              <a:gd name="connsiteX2030" fmla="*/ 2212658 w 2796541"/>
              <a:gd name="connsiteY2030" fmla="*/ 2023111 h 2468880"/>
              <a:gd name="connsiteX2031" fmla="*/ 2215516 w 2796541"/>
              <a:gd name="connsiteY2031" fmla="*/ 886778 h 2468880"/>
              <a:gd name="connsiteX2032" fmla="*/ 2210753 w 2796541"/>
              <a:gd name="connsiteY2032" fmla="*/ 888683 h 2468880"/>
              <a:gd name="connsiteX2033" fmla="*/ 2210753 w 2796541"/>
              <a:gd name="connsiteY2033" fmla="*/ 883920 h 2468880"/>
              <a:gd name="connsiteX2034" fmla="*/ 2216467 w 2796541"/>
              <a:gd name="connsiteY2034" fmla="*/ 1897379 h 2468880"/>
              <a:gd name="connsiteX2035" fmla="*/ 2210752 w 2796541"/>
              <a:gd name="connsiteY2035" fmla="*/ 1900236 h 2468880"/>
              <a:gd name="connsiteX2036" fmla="*/ 2210752 w 2796541"/>
              <a:gd name="connsiteY2036" fmla="*/ 1893569 h 2468880"/>
              <a:gd name="connsiteX2037" fmla="*/ 2218373 w 2796541"/>
              <a:gd name="connsiteY2037" fmla="*/ 1012507 h 2468880"/>
              <a:gd name="connsiteX2038" fmla="*/ 2209801 w 2796541"/>
              <a:gd name="connsiteY2038" fmla="*/ 1018222 h 2468880"/>
              <a:gd name="connsiteX2039" fmla="*/ 2209801 w 2796541"/>
              <a:gd name="connsiteY2039" fmla="*/ 1007744 h 2468880"/>
              <a:gd name="connsiteX2040" fmla="*/ 2220278 w 2796541"/>
              <a:gd name="connsiteY2040" fmla="*/ 1770698 h 2468880"/>
              <a:gd name="connsiteX2041" fmla="*/ 2208848 w 2796541"/>
              <a:gd name="connsiteY2041" fmla="*/ 1777366 h 2468880"/>
              <a:gd name="connsiteX2042" fmla="*/ 2208848 w 2796541"/>
              <a:gd name="connsiteY2042" fmla="*/ 1764983 h 2468880"/>
              <a:gd name="connsiteX2043" fmla="*/ 2220278 w 2796541"/>
              <a:gd name="connsiteY2043" fmla="*/ 1139190 h 2468880"/>
              <a:gd name="connsiteX2044" fmla="*/ 2208848 w 2796541"/>
              <a:gd name="connsiteY2044" fmla="*/ 1145858 h 2468880"/>
              <a:gd name="connsiteX2045" fmla="*/ 2208848 w 2796541"/>
              <a:gd name="connsiteY2045" fmla="*/ 1132523 h 2468880"/>
              <a:gd name="connsiteX2046" fmla="*/ 2223136 w 2796541"/>
              <a:gd name="connsiteY2046" fmla="*/ 1644968 h 2468880"/>
              <a:gd name="connsiteX2047" fmla="*/ 2207896 w 2796541"/>
              <a:gd name="connsiteY2047" fmla="*/ 1653540 h 2468880"/>
              <a:gd name="connsiteX2048" fmla="*/ 2207896 w 2796541"/>
              <a:gd name="connsiteY2048" fmla="*/ 1635443 h 2468880"/>
              <a:gd name="connsiteX2049" fmla="*/ 2223136 w 2796541"/>
              <a:gd name="connsiteY2049" fmla="*/ 1265873 h 2468880"/>
              <a:gd name="connsiteX2050" fmla="*/ 2207896 w 2796541"/>
              <a:gd name="connsiteY2050" fmla="*/ 1274445 h 2468880"/>
              <a:gd name="connsiteX2051" fmla="*/ 2207896 w 2796541"/>
              <a:gd name="connsiteY2051" fmla="*/ 1256348 h 2468880"/>
              <a:gd name="connsiteX2052" fmla="*/ 2225040 w 2796541"/>
              <a:gd name="connsiteY2052" fmla="*/ 1518285 h 2468880"/>
              <a:gd name="connsiteX2053" fmla="*/ 2206942 w 2796541"/>
              <a:gd name="connsiteY2053" fmla="*/ 1528762 h 2468880"/>
              <a:gd name="connsiteX2054" fmla="*/ 2206942 w 2796541"/>
              <a:gd name="connsiteY2054" fmla="*/ 1507807 h 2468880"/>
              <a:gd name="connsiteX2055" fmla="*/ 2225041 w 2796541"/>
              <a:gd name="connsiteY2055" fmla="*/ 1391603 h 2468880"/>
              <a:gd name="connsiteX2056" fmla="*/ 2206943 w 2796541"/>
              <a:gd name="connsiteY2056" fmla="*/ 1402080 h 2468880"/>
              <a:gd name="connsiteX2057" fmla="*/ 2206943 w 2796541"/>
              <a:gd name="connsiteY2057" fmla="*/ 1381125 h 2468880"/>
              <a:gd name="connsiteX2058" fmla="*/ 2249806 w 2796541"/>
              <a:gd name="connsiteY2058" fmla="*/ 822007 h 2468880"/>
              <a:gd name="connsiteX2059" fmla="*/ 2249806 w 2796541"/>
              <a:gd name="connsiteY2059" fmla="*/ 824865 h 2468880"/>
              <a:gd name="connsiteX2060" fmla="*/ 2247901 w 2796541"/>
              <a:gd name="connsiteY2060" fmla="*/ 822960 h 2468880"/>
              <a:gd name="connsiteX2061" fmla="*/ 2249806 w 2796541"/>
              <a:gd name="connsiteY2061" fmla="*/ 1958341 h 2468880"/>
              <a:gd name="connsiteX2062" fmla="*/ 2249806 w 2796541"/>
              <a:gd name="connsiteY2062" fmla="*/ 1962151 h 2468880"/>
              <a:gd name="connsiteX2063" fmla="*/ 2246948 w 2796541"/>
              <a:gd name="connsiteY2063" fmla="*/ 1960246 h 2468880"/>
              <a:gd name="connsiteX2064" fmla="*/ 2250759 w 2796541"/>
              <a:gd name="connsiteY2064" fmla="*/ 946786 h 2468880"/>
              <a:gd name="connsiteX2065" fmla="*/ 2250759 w 2796541"/>
              <a:gd name="connsiteY2065" fmla="*/ 952501 h 2468880"/>
              <a:gd name="connsiteX2066" fmla="*/ 2245996 w 2796541"/>
              <a:gd name="connsiteY2066" fmla="*/ 949643 h 2468880"/>
              <a:gd name="connsiteX2067" fmla="*/ 2251710 w 2796541"/>
              <a:gd name="connsiteY2067" fmla="*/ 1070610 h 2468880"/>
              <a:gd name="connsiteX2068" fmla="*/ 2251710 w 2796541"/>
              <a:gd name="connsiteY2068" fmla="*/ 1081087 h 2468880"/>
              <a:gd name="connsiteX2069" fmla="*/ 2243138 w 2796541"/>
              <a:gd name="connsiteY2069" fmla="*/ 1076325 h 2468880"/>
              <a:gd name="connsiteX2070" fmla="*/ 2251710 w 2796541"/>
              <a:gd name="connsiteY2070" fmla="*/ 1829752 h 2468880"/>
              <a:gd name="connsiteX2071" fmla="*/ 2251710 w 2796541"/>
              <a:gd name="connsiteY2071" fmla="*/ 1838324 h 2468880"/>
              <a:gd name="connsiteX2072" fmla="*/ 2244090 w 2796541"/>
              <a:gd name="connsiteY2072" fmla="*/ 1834515 h 2468880"/>
              <a:gd name="connsiteX2073" fmla="*/ 2253614 w 2796541"/>
              <a:gd name="connsiteY2073" fmla="*/ 1700212 h 2468880"/>
              <a:gd name="connsiteX2074" fmla="*/ 2253614 w 2796541"/>
              <a:gd name="connsiteY2074" fmla="*/ 1715452 h 2468880"/>
              <a:gd name="connsiteX2075" fmla="*/ 2240279 w 2796541"/>
              <a:gd name="connsiteY2075" fmla="*/ 1707832 h 2468880"/>
              <a:gd name="connsiteX2076" fmla="*/ 2253615 w 2796541"/>
              <a:gd name="connsiteY2076" fmla="*/ 1195388 h 2468880"/>
              <a:gd name="connsiteX2077" fmla="*/ 2253615 w 2796541"/>
              <a:gd name="connsiteY2077" fmla="*/ 1209676 h 2468880"/>
              <a:gd name="connsiteX2078" fmla="*/ 2240280 w 2796541"/>
              <a:gd name="connsiteY2078" fmla="*/ 1202056 h 2468880"/>
              <a:gd name="connsiteX2079" fmla="*/ 2254567 w 2796541"/>
              <a:gd name="connsiteY2079" fmla="*/ 1572577 h 2468880"/>
              <a:gd name="connsiteX2080" fmla="*/ 2254567 w 2796541"/>
              <a:gd name="connsiteY2080" fmla="*/ 1590674 h 2468880"/>
              <a:gd name="connsiteX2081" fmla="*/ 2238375 w 2796541"/>
              <a:gd name="connsiteY2081" fmla="*/ 1581149 h 2468880"/>
              <a:gd name="connsiteX2082" fmla="*/ 2254568 w 2796541"/>
              <a:gd name="connsiteY2082" fmla="*/ 1444942 h 2468880"/>
              <a:gd name="connsiteX2083" fmla="*/ 2254568 w 2796541"/>
              <a:gd name="connsiteY2083" fmla="*/ 1464944 h 2468880"/>
              <a:gd name="connsiteX2084" fmla="*/ 2237423 w 2796541"/>
              <a:gd name="connsiteY2084" fmla="*/ 1455419 h 2468880"/>
              <a:gd name="connsiteX2085" fmla="*/ 2254568 w 2796541"/>
              <a:gd name="connsiteY2085" fmla="*/ 1319213 h 2468880"/>
              <a:gd name="connsiteX2086" fmla="*/ 2254568 w 2796541"/>
              <a:gd name="connsiteY2086" fmla="*/ 1338263 h 2468880"/>
              <a:gd name="connsiteX2087" fmla="*/ 2238376 w 2796541"/>
              <a:gd name="connsiteY2087" fmla="*/ 1328738 h 2468880"/>
              <a:gd name="connsiteX2088" fmla="*/ 2323148 w 2796541"/>
              <a:gd name="connsiteY2088" fmla="*/ 1960245 h 2468880"/>
              <a:gd name="connsiteX2089" fmla="*/ 2321243 w 2796541"/>
              <a:gd name="connsiteY2089" fmla="*/ 1961198 h 2468880"/>
              <a:gd name="connsiteX2090" fmla="*/ 2321243 w 2796541"/>
              <a:gd name="connsiteY2090" fmla="*/ 1959293 h 2468880"/>
              <a:gd name="connsiteX2091" fmla="*/ 2324101 w 2796541"/>
              <a:gd name="connsiteY2091" fmla="*/ 949643 h 2468880"/>
              <a:gd name="connsiteX2092" fmla="*/ 2321243 w 2796541"/>
              <a:gd name="connsiteY2092" fmla="*/ 951548 h 2468880"/>
              <a:gd name="connsiteX2093" fmla="*/ 2321243 w 2796541"/>
              <a:gd name="connsiteY2093" fmla="*/ 947738 h 2468880"/>
              <a:gd name="connsiteX2094" fmla="*/ 2325053 w 2796541"/>
              <a:gd name="connsiteY2094" fmla="*/ 1834516 h 2468880"/>
              <a:gd name="connsiteX2095" fmla="*/ 2320290 w 2796541"/>
              <a:gd name="connsiteY2095" fmla="*/ 1837373 h 2468880"/>
              <a:gd name="connsiteX2096" fmla="*/ 2320290 w 2796541"/>
              <a:gd name="connsiteY2096" fmla="*/ 1830706 h 2468880"/>
              <a:gd name="connsiteX2097" fmla="*/ 2326958 w 2796541"/>
              <a:gd name="connsiteY2097" fmla="*/ 1076326 h 2468880"/>
              <a:gd name="connsiteX2098" fmla="*/ 2319338 w 2796541"/>
              <a:gd name="connsiteY2098" fmla="*/ 1080136 h 2468880"/>
              <a:gd name="connsiteX2099" fmla="*/ 2319338 w 2796541"/>
              <a:gd name="connsiteY2099" fmla="*/ 1072516 h 2468880"/>
              <a:gd name="connsiteX2100" fmla="*/ 2328863 w 2796541"/>
              <a:gd name="connsiteY2100" fmla="*/ 1707833 h 2468880"/>
              <a:gd name="connsiteX2101" fmla="*/ 2318385 w 2796541"/>
              <a:gd name="connsiteY2101" fmla="*/ 1713548 h 2468880"/>
              <a:gd name="connsiteX2102" fmla="*/ 2318385 w 2796541"/>
              <a:gd name="connsiteY2102" fmla="*/ 1702118 h 2468880"/>
              <a:gd name="connsiteX2103" fmla="*/ 2328863 w 2796541"/>
              <a:gd name="connsiteY2103" fmla="*/ 1202056 h 2468880"/>
              <a:gd name="connsiteX2104" fmla="*/ 2318385 w 2796541"/>
              <a:gd name="connsiteY2104" fmla="*/ 1207771 h 2468880"/>
              <a:gd name="connsiteX2105" fmla="*/ 2318385 w 2796541"/>
              <a:gd name="connsiteY2105" fmla="*/ 1196341 h 2468880"/>
              <a:gd name="connsiteX2106" fmla="*/ 2330767 w 2796541"/>
              <a:gd name="connsiteY2106" fmla="*/ 1581151 h 2468880"/>
              <a:gd name="connsiteX2107" fmla="*/ 2317432 w 2796541"/>
              <a:gd name="connsiteY2107" fmla="*/ 1588771 h 2468880"/>
              <a:gd name="connsiteX2108" fmla="*/ 2317432 w 2796541"/>
              <a:gd name="connsiteY2108" fmla="*/ 1573531 h 2468880"/>
              <a:gd name="connsiteX2109" fmla="*/ 2330768 w 2796541"/>
              <a:gd name="connsiteY2109" fmla="*/ 1328738 h 2468880"/>
              <a:gd name="connsiteX2110" fmla="*/ 2317433 w 2796541"/>
              <a:gd name="connsiteY2110" fmla="*/ 1336358 h 2468880"/>
              <a:gd name="connsiteX2111" fmla="*/ 2317433 w 2796541"/>
              <a:gd name="connsiteY2111" fmla="*/ 1321118 h 2468880"/>
              <a:gd name="connsiteX2112" fmla="*/ 2331721 w 2796541"/>
              <a:gd name="connsiteY2112" fmla="*/ 1455420 h 2468880"/>
              <a:gd name="connsiteX2113" fmla="*/ 2317433 w 2796541"/>
              <a:gd name="connsiteY2113" fmla="*/ 1463993 h 2468880"/>
              <a:gd name="connsiteX2114" fmla="*/ 2317433 w 2796541"/>
              <a:gd name="connsiteY2114" fmla="*/ 1446848 h 2468880"/>
              <a:gd name="connsiteX2115" fmla="*/ 2359342 w 2796541"/>
              <a:gd name="connsiteY2115" fmla="*/ 1895475 h 2468880"/>
              <a:gd name="connsiteX2116" fmla="*/ 2359342 w 2796541"/>
              <a:gd name="connsiteY2116" fmla="*/ 1899285 h 2468880"/>
              <a:gd name="connsiteX2117" fmla="*/ 2356484 w 2796541"/>
              <a:gd name="connsiteY2117" fmla="*/ 1897380 h 2468880"/>
              <a:gd name="connsiteX2118" fmla="*/ 2359343 w 2796541"/>
              <a:gd name="connsiteY2118" fmla="*/ 885826 h 2468880"/>
              <a:gd name="connsiteX2119" fmla="*/ 2359343 w 2796541"/>
              <a:gd name="connsiteY2119" fmla="*/ 887731 h 2468880"/>
              <a:gd name="connsiteX2120" fmla="*/ 2357438 w 2796541"/>
              <a:gd name="connsiteY2120" fmla="*/ 886778 h 2468880"/>
              <a:gd name="connsiteX2121" fmla="*/ 2360294 w 2796541"/>
              <a:gd name="connsiteY2121" fmla="*/ 1766888 h 2468880"/>
              <a:gd name="connsiteX2122" fmla="*/ 2360294 w 2796541"/>
              <a:gd name="connsiteY2122" fmla="*/ 1774508 h 2468880"/>
              <a:gd name="connsiteX2123" fmla="*/ 2353627 w 2796541"/>
              <a:gd name="connsiteY2123" fmla="*/ 1770698 h 2468880"/>
              <a:gd name="connsiteX2124" fmla="*/ 2360296 w 2796541"/>
              <a:gd name="connsiteY2124" fmla="*/ 1009651 h 2468880"/>
              <a:gd name="connsiteX2125" fmla="*/ 2360296 w 2796541"/>
              <a:gd name="connsiteY2125" fmla="*/ 1015366 h 2468880"/>
              <a:gd name="connsiteX2126" fmla="*/ 2355533 w 2796541"/>
              <a:gd name="connsiteY2126" fmla="*/ 1012508 h 2468880"/>
              <a:gd name="connsiteX2127" fmla="*/ 2361248 w 2796541"/>
              <a:gd name="connsiteY2127" fmla="*/ 1134428 h 2468880"/>
              <a:gd name="connsiteX2128" fmla="*/ 2361248 w 2796541"/>
              <a:gd name="connsiteY2128" fmla="*/ 1143953 h 2468880"/>
              <a:gd name="connsiteX2129" fmla="*/ 2353628 w 2796541"/>
              <a:gd name="connsiteY2129" fmla="*/ 1139191 h 2468880"/>
              <a:gd name="connsiteX2130" fmla="*/ 2362201 w 2796541"/>
              <a:gd name="connsiteY2130" fmla="*/ 1259206 h 2468880"/>
              <a:gd name="connsiteX2131" fmla="*/ 2362201 w 2796541"/>
              <a:gd name="connsiteY2131" fmla="*/ 1271588 h 2468880"/>
              <a:gd name="connsiteX2132" fmla="*/ 2350771 w 2796541"/>
              <a:gd name="connsiteY2132" fmla="*/ 1265873 h 2468880"/>
              <a:gd name="connsiteX2133" fmla="*/ 2362201 w 2796541"/>
              <a:gd name="connsiteY2133" fmla="*/ 1638300 h 2468880"/>
              <a:gd name="connsiteX2134" fmla="*/ 2362201 w 2796541"/>
              <a:gd name="connsiteY2134" fmla="*/ 1651635 h 2468880"/>
              <a:gd name="connsiteX2135" fmla="*/ 2350771 w 2796541"/>
              <a:gd name="connsiteY2135" fmla="*/ 1644968 h 2468880"/>
              <a:gd name="connsiteX2136" fmla="*/ 2363152 w 2796541"/>
              <a:gd name="connsiteY2136" fmla="*/ 1510666 h 2468880"/>
              <a:gd name="connsiteX2137" fmla="*/ 2363152 w 2796541"/>
              <a:gd name="connsiteY2137" fmla="*/ 1525906 h 2468880"/>
              <a:gd name="connsiteX2138" fmla="*/ 2349817 w 2796541"/>
              <a:gd name="connsiteY2138" fmla="*/ 1518286 h 2468880"/>
              <a:gd name="connsiteX2139" fmla="*/ 2363153 w 2796541"/>
              <a:gd name="connsiteY2139" fmla="*/ 1383983 h 2468880"/>
              <a:gd name="connsiteX2140" fmla="*/ 2363153 w 2796541"/>
              <a:gd name="connsiteY2140" fmla="*/ 1399223 h 2468880"/>
              <a:gd name="connsiteX2141" fmla="*/ 2349818 w 2796541"/>
              <a:gd name="connsiteY2141" fmla="*/ 1391603 h 2468880"/>
              <a:gd name="connsiteX2142" fmla="*/ 2432685 w 2796541"/>
              <a:gd name="connsiteY2142" fmla="*/ 1897381 h 2468880"/>
              <a:gd name="connsiteX2143" fmla="*/ 2430780 w 2796541"/>
              <a:gd name="connsiteY2143" fmla="*/ 1898333 h 2468880"/>
              <a:gd name="connsiteX2144" fmla="*/ 2430780 w 2796541"/>
              <a:gd name="connsiteY2144" fmla="*/ 1896428 h 2468880"/>
              <a:gd name="connsiteX2145" fmla="*/ 2433638 w 2796541"/>
              <a:gd name="connsiteY2145" fmla="*/ 1012507 h 2468880"/>
              <a:gd name="connsiteX2146" fmla="*/ 2430780 w 2796541"/>
              <a:gd name="connsiteY2146" fmla="*/ 1014413 h 2468880"/>
              <a:gd name="connsiteX2147" fmla="*/ 2430780 w 2796541"/>
              <a:gd name="connsiteY2147" fmla="*/ 1011555 h 2468880"/>
              <a:gd name="connsiteX2148" fmla="*/ 2434590 w 2796541"/>
              <a:gd name="connsiteY2148" fmla="*/ 1770699 h 2468880"/>
              <a:gd name="connsiteX2149" fmla="*/ 2429827 w 2796541"/>
              <a:gd name="connsiteY2149" fmla="*/ 1773556 h 2468880"/>
              <a:gd name="connsiteX2150" fmla="*/ 2429827 w 2796541"/>
              <a:gd name="connsiteY2150" fmla="*/ 1767841 h 2468880"/>
              <a:gd name="connsiteX2151" fmla="*/ 2434591 w 2796541"/>
              <a:gd name="connsiteY2151" fmla="*/ 1139191 h 2468880"/>
              <a:gd name="connsiteX2152" fmla="*/ 2429828 w 2796541"/>
              <a:gd name="connsiteY2152" fmla="*/ 1142048 h 2468880"/>
              <a:gd name="connsiteX2153" fmla="*/ 2429828 w 2796541"/>
              <a:gd name="connsiteY2153" fmla="*/ 1136333 h 2468880"/>
              <a:gd name="connsiteX2154" fmla="*/ 2437447 w 2796541"/>
              <a:gd name="connsiteY2154" fmla="*/ 1644968 h 2468880"/>
              <a:gd name="connsiteX2155" fmla="*/ 2428875 w 2796541"/>
              <a:gd name="connsiteY2155" fmla="*/ 1649731 h 2468880"/>
              <a:gd name="connsiteX2156" fmla="*/ 2428875 w 2796541"/>
              <a:gd name="connsiteY2156" fmla="*/ 1639253 h 2468880"/>
              <a:gd name="connsiteX2157" fmla="*/ 2437448 w 2796541"/>
              <a:gd name="connsiteY2157" fmla="*/ 1265873 h 2468880"/>
              <a:gd name="connsiteX2158" fmla="*/ 2428876 w 2796541"/>
              <a:gd name="connsiteY2158" fmla="*/ 1270636 h 2468880"/>
              <a:gd name="connsiteX2159" fmla="*/ 2428876 w 2796541"/>
              <a:gd name="connsiteY2159" fmla="*/ 1260158 h 2468880"/>
              <a:gd name="connsiteX2160" fmla="*/ 2438401 w 2796541"/>
              <a:gd name="connsiteY2160" fmla="*/ 1391603 h 2468880"/>
              <a:gd name="connsiteX2161" fmla="*/ 2427923 w 2796541"/>
              <a:gd name="connsiteY2161" fmla="*/ 1398271 h 2468880"/>
              <a:gd name="connsiteX2162" fmla="*/ 2427923 w 2796541"/>
              <a:gd name="connsiteY2162" fmla="*/ 1385888 h 2468880"/>
              <a:gd name="connsiteX2163" fmla="*/ 2438401 w 2796541"/>
              <a:gd name="connsiteY2163" fmla="*/ 1518285 h 2468880"/>
              <a:gd name="connsiteX2164" fmla="*/ 2427923 w 2796541"/>
              <a:gd name="connsiteY2164" fmla="*/ 1524000 h 2468880"/>
              <a:gd name="connsiteX2165" fmla="*/ 2427923 w 2796541"/>
              <a:gd name="connsiteY2165" fmla="*/ 1512570 h 2468880"/>
              <a:gd name="connsiteX2166" fmla="*/ 2467929 w 2796541"/>
              <a:gd name="connsiteY2166" fmla="*/ 949643 h 2468880"/>
              <a:gd name="connsiteX2167" fmla="*/ 2467929 w 2796541"/>
              <a:gd name="connsiteY2167" fmla="*/ 950595 h 2468880"/>
              <a:gd name="connsiteX2168" fmla="*/ 2466976 w 2796541"/>
              <a:gd name="connsiteY2168" fmla="*/ 949643 h 2468880"/>
              <a:gd name="connsiteX2169" fmla="*/ 2468881 w 2796541"/>
              <a:gd name="connsiteY2169" fmla="*/ 1074420 h 2468880"/>
              <a:gd name="connsiteX2170" fmla="*/ 2468881 w 2796541"/>
              <a:gd name="connsiteY2170" fmla="*/ 1078230 h 2468880"/>
              <a:gd name="connsiteX2171" fmla="*/ 2466023 w 2796541"/>
              <a:gd name="connsiteY2171" fmla="*/ 1076325 h 2468880"/>
              <a:gd name="connsiteX2172" fmla="*/ 2468881 w 2796541"/>
              <a:gd name="connsiteY2172" fmla="*/ 1832611 h 2468880"/>
              <a:gd name="connsiteX2173" fmla="*/ 2468881 w 2796541"/>
              <a:gd name="connsiteY2173" fmla="*/ 1835469 h 2468880"/>
              <a:gd name="connsiteX2174" fmla="*/ 2466023 w 2796541"/>
              <a:gd name="connsiteY2174" fmla="*/ 1834516 h 2468880"/>
              <a:gd name="connsiteX2175" fmla="*/ 2469833 w 2796541"/>
              <a:gd name="connsiteY2175" fmla="*/ 1199198 h 2468880"/>
              <a:gd name="connsiteX2176" fmla="*/ 2469833 w 2796541"/>
              <a:gd name="connsiteY2176" fmla="*/ 1205865 h 2468880"/>
              <a:gd name="connsiteX2177" fmla="*/ 2464118 w 2796541"/>
              <a:gd name="connsiteY2177" fmla="*/ 1202056 h 2468880"/>
              <a:gd name="connsiteX2178" fmla="*/ 2469833 w 2796541"/>
              <a:gd name="connsiteY2178" fmla="*/ 1704023 h 2468880"/>
              <a:gd name="connsiteX2179" fmla="*/ 2469833 w 2796541"/>
              <a:gd name="connsiteY2179" fmla="*/ 1711643 h 2468880"/>
              <a:gd name="connsiteX2180" fmla="*/ 2464118 w 2796541"/>
              <a:gd name="connsiteY2180" fmla="*/ 1707833 h 2468880"/>
              <a:gd name="connsiteX2181" fmla="*/ 2470784 w 2796541"/>
              <a:gd name="connsiteY2181" fmla="*/ 1576388 h 2468880"/>
              <a:gd name="connsiteX2182" fmla="*/ 2470784 w 2796541"/>
              <a:gd name="connsiteY2182" fmla="*/ 1586866 h 2468880"/>
              <a:gd name="connsiteX2183" fmla="*/ 2462212 w 2796541"/>
              <a:gd name="connsiteY2183" fmla="*/ 1581151 h 2468880"/>
              <a:gd name="connsiteX2184" fmla="*/ 2470785 w 2796541"/>
              <a:gd name="connsiteY2184" fmla="*/ 1323975 h 2468880"/>
              <a:gd name="connsiteX2185" fmla="*/ 2470785 w 2796541"/>
              <a:gd name="connsiteY2185" fmla="*/ 1333500 h 2468880"/>
              <a:gd name="connsiteX2186" fmla="*/ 2462213 w 2796541"/>
              <a:gd name="connsiteY2186" fmla="*/ 1328738 h 2468880"/>
              <a:gd name="connsiteX2187" fmla="*/ 2470785 w 2796541"/>
              <a:gd name="connsiteY2187" fmla="*/ 1449706 h 2468880"/>
              <a:gd name="connsiteX2188" fmla="*/ 2470785 w 2796541"/>
              <a:gd name="connsiteY2188" fmla="*/ 1460183 h 2468880"/>
              <a:gd name="connsiteX2189" fmla="*/ 2461260 w 2796541"/>
              <a:gd name="connsiteY2189" fmla="*/ 1455421 h 2468880"/>
              <a:gd name="connsiteX2190" fmla="*/ 2541270 w 2796541"/>
              <a:gd name="connsiteY2190" fmla="*/ 1834516 h 2468880"/>
              <a:gd name="connsiteX2191" fmla="*/ 2540318 w 2796541"/>
              <a:gd name="connsiteY2191" fmla="*/ 1834516 h 2468880"/>
              <a:gd name="connsiteX2192" fmla="*/ 2540318 w 2796541"/>
              <a:gd name="connsiteY2192" fmla="*/ 1833563 h 2468880"/>
              <a:gd name="connsiteX2193" fmla="*/ 2542223 w 2796541"/>
              <a:gd name="connsiteY2193" fmla="*/ 1076325 h 2468880"/>
              <a:gd name="connsiteX2194" fmla="*/ 2540318 w 2796541"/>
              <a:gd name="connsiteY2194" fmla="*/ 1077278 h 2468880"/>
              <a:gd name="connsiteX2195" fmla="*/ 2540318 w 2796541"/>
              <a:gd name="connsiteY2195" fmla="*/ 1075373 h 2468880"/>
              <a:gd name="connsiteX2196" fmla="*/ 2543176 w 2796541"/>
              <a:gd name="connsiteY2196" fmla="*/ 1202055 h 2468880"/>
              <a:gd name="connsiteX2197" fmla="*/ 2539366 w 2796541"/>
              <a:gd name="connsiteY2197" fmla="*/ 1204913 h 2468880"/>
              <a:gd name="connsiteX2198" fmla="*/ 2539366 w 2796541"/>
              <a:gd name="connsiteY2198" fmla="*/ 1200150 h 2468880"/>
              <a:gd name="connsiteX2199" fmla="*/ 2544129 w 2796541"/>
              <a:gd name="connsiteY2199" fmla="*/ 1707833 h 2468880"/>
              <a:gd name="connsiteX2200" fmla="*/ 2539366 w 2796541"/>
              <a:gd name="connsiteY2200" fmla="*/ 1709738 h 2468880"/>
              <a:gd name="connsiteX2201" fmla="*/ 2539366 w 2796541"/>
              <a:gd name="connsiteY2201" fmla="*/ 1704975 h 2468880"/>
              <a:gd name="connsiteX2202" fmla="*/ 2545080 w 2796541"/>
              <a:gd name="connsiteY2202" fmla="*/ 1581151 h 2468880"/>
              <a:gd name="connsiteX2203" fmla="*/ 2538412 w 2796541"/>
              <a:gd name="connsiteY2203" fmla="*/ 1584961 h 2468880"/>
              <a:gd name="connsiteX2204" fmla="*/ 2538412 w 2796541"/>
              <a:gd name="connsiteY2204" fmla="*/ 1577341 h 2468880"/>
              <a:gd name="connsiteX2205" fmla="*/ 2545081 w 2796541"/>
              <a:gd name="connsiteY2205" fmla="*/ 1328738 h 2468880"/>
              <a:gd name="connsiteX2206" fmla="*/ 2538413 w 2796541"/>
              <a:gd name="connsiteY2206" fmla="*/ 1332548 h 2468880"/>
              <a:gd name="connsiteX2207" fmla="*/ 2538413 w 2796541"/>
              <a:gd name="connsiteY2207" fmla="*/ 1324928 h 2468880"/>
              <a:gd name="connsiteX2208" fmla="*/ 2546033 w 2796541"/>
              <a:gd name="connsiteY2208" fmla="*/ 1455421 h 2468880"/>
              <a:gd name="connsiteX2209" fmla="*/ 2538413 w 2796541"/>
              <a:gd name="connsiteY2209" fmla="*/ 1459231 h 2468880"/>
              <a:gd name="connsiteX2210" fmla="*/ 2538413 w 2796541"/>
              <a:gd name="connsiteY2210" fmla="*/ 1450658 h 2468880"/>
              <a:gd name="connsiteX2211" fmla="*/ 2577466 w 2796541"/>
              <a:gd name="connsiteY2211" fmla="*/ 1769745 h 2468880"/>
              <a:gd name="connsiteX2212" fmla="*/ 2577466 w 2796541"/>
              <a:gd name="connsiteY2212" fmla="*/ 1771650 h 2468880"/>
              <a:gd name="connsiteX2213" fmla="*/ 2576513 w 2796541"/>
              <a:gd name="connsiteY2213" fmla="*/ 1770698 h 2468880"/>
              <a:gd name="connsiteX2214" fmla="*/ 2578418 w 2796541"/>
              <a:gd name="connsiteY2214" fmla="*/ 1138238 h 2468880"/>
              <a:gd name="connsiteX2215" fmla="*/ 2578418 w 2796541"/>
              <a:gd name="connsiteY2215" fmla="*/ 1140143 h 2468880"/>
              <a:gd name="connsiteX2216" fmla="*/ 2575560 w 2796541"/>
              <a:gd name="connsiteY2216" fmla="*/ 1139190 h 2468880"/>
              <a:gd name="connsiteX2217" fmla="*/ 2578418 w 2796541"/>
              <a:gd name="connsiteY2217" fmla="*/ 1642111 h 2468880"/>
              <a:gd name="connsiteX2218" fmla="*/ 2578418 w 2796541"/>
              <a:gd name="connsiteY2218" fmla="*/ 1646874 h 2468880"/>
              <a:gd name="connsiteX2219" fmla="*/ 2574608 w 2796541"/>
              <a:gd name="connsiteY2219" fmla="*/ 1644969 h 2468880"/>
              <a:gd name="connsiteX2220" fmla="*/ 2578418 w 2796541"/>
              <a:gd name="connsiteY2220" fmla="*/ 1263016 h 2468880"/>
              <a:gd name="connsiteX2221" fmla="*/ 2578418 w 2796541"/>
              <a:gd name="connsiteY2221" fmla="*/ 1267779 h 2468880"/>
              <a:gd name="connsiteX2222" fmla="*/ 2574608 w 2796541"/>
              <a:gd name="connsiteY2222" fmla="*/ 1265874 h 2468880"/>
              <a:gd name="connsiteX2223" fmla="*/ 2579369 w 2796541"/>
              <a:gd name="connsiteY2223" fmla="*/ 1514475 h 2468880"/>
              <a:gd name="connsiteX2224" fmla="*/ 2579369 w 2796541"/>
              <a:gd name="connsiteY2224" fmla="*/ 1522095 h 2468880"/>
              <a:gd name="connsiteX2225" fmla="*/ 2572702 w 2796541"/>
              <a:gd name="connsiteY2225" fmla="*/ 1518285 h 2468880"/>
              <a:gd name="connsiteX2226" fmla="*/ 2579370 w 2796541"/>
              <a:gd name="connsiteY2226" fmla="*/ 1387793 h 2468880"/>
              <a:gd name="connsiteX2227" fmla="*/ 2579370 w 2796541"/>
              <a:gd name="connsiteY2227" fmla="*/ 1395413 h 2468880"/>
              <a:gd name="connsiteX2228" fmla="*/ 2572703 w 2796541"/>
              <a:gd name="connsiteY2228" fmla="*/ 1391603 h 2468880"/>
              <a:gd name="connsiteX2229" fmla="*/ 2651760 w 2796541"/>
              <a:gd name="connsiteY2229" fmla="*/ 1644968 h 2468880"/>
              <a:gd name="connsiteX2230" fmla="*/ 2649855 w 2796541"/>
              <a:gd name="connsiteY2230" fmla="*/ 1645921 h 2468880"/>
              <a:gd name="connsiteX2231" fmla="*/ 2649855 w 2796541"/>
              <a:gd name="connsiteY2231" fmla="*/ 1643063 h 2468880"/>
              <a:gd name="connsiteX2232" fmla="*/ 2651761 w 2796541"/>
              <a:gd name="connsiteY2232" fmla="*/ 1265873 h 2468880"/>
              <a:gd name="connsiteX2233" fmla="*/ 2649856 w 2796541"/>
              <a:gd name="connsiteY2233" fmla="*/ 1266825 h 2468880"/>
              <a:gd name="connsiteX2234" fmla="*/ 2649856 w 2796541"/>
              <a:gd name="connsiteY2234" fmla="*/ 1263968 h 2468880"/>
              <a:gd name="connsiteX2235" fmla="*/ 2652713 w 2796541"/>
              <a:gd name="connsiteY2235" fmla="*/ 1391603 h 2468880"/>
              <a:gd name="connsiteX2236" fmla="*/ 2648903 w 2796541"/>
              <a:gd name="connsiteY2236" fmla="*/ 1394461 h 2468880"/>
              <a:gd name="connsiteX2237" fmla="*/ 2648903 w 2796541"/>
              <a:gd name="connsiteY2237" fmla="*/ 1389698 h 2468880"/>
              <a:gd name="connsiteX2238" fmla="*/ 2652713 w 2796541"/>
              <a:gd name="connsiteY2238" fmla="*/ 1518286 h 2468880"/>
              <a:gd name="connsiteX2239" fmla="*/ 2648903 w 2796541"/>
              <a:gd name="connsiteY2239" fmla="*/ 1520191 h 2468880"/>
              <a:gd name="connsiteX2240" fmla="*/ 2648903 w 2796541"/>
              <a:gd name="connsiteY2240" fmla="*/ 1516381 h 2468880"/>
              <a:gd name="connsiteX2241" fmla="*/ 2687003 w 2796541"/>
              <a:gd name="connsiteY2241" fmla="*/ 1327786 h 2468880"/>
              <a:gd name="connsiteX2242" fmla="*/ 2687003 w 2796541"/>
              <a:gd name="connsiteY2242" fmla="*/ 1329691 h 2468880"/>
              <a:gd name="connsiteX2243" fmla="*/ 2685098 w 2796541"/>
              <a:gd name="connsiteY2243" fmla="*/ 1328738 h 2468880"/>
              <a:gd name="connsiteX2244" fmla="*/ 2687004 w 2796541"/>
              <a:gd name="connsiteY2244" fmla="*/ 1706881 h 2468880"/>
              <a:gd name="connsiteX2245" fmla="*/ 2687004 w 2796541"/>
              <a:gd name="connsiteY2245" fmla="*/ 1707833 h 2468880"/>
              <a:gd name="connsiteX2246" fmla="*/ 2686051 w 2796541"/>
              <a:gd name="connsiteY2246" fmla="*/ 1707833 h 2468880"/>
              <a:gd name="connsiteX2247" fmla="*/ 2687004 w 2796541"/>
              <a:gd name="connsiteY2247" fmla="*/ 1202056 h 2468880"/>
              <a:gd name="connsiteX2248" fmla="*/ 2687004 w 2796541"/>
              <a:gd name="connsiteY2248" fmla="*/ 1203008 h 2468880"/>
              <a:gd name="connsiteX2249" fmla="*/ 2686051 w 2796541"/>
              <a:gd name="connsiteY2249" fmla="*/ 1202056 h 2468880"/>
              <a:gd name="connsiteX2250" fmla="*/ 2687956 w 2796541"/>
              <a:gd name="connsiteY2250" fmla="*/ 1580198 h 2468880"/>
              <a:gd name="connsiteX2251" fmla="*/ 2687956 w 2796541"/>
              <a:gd name="connsiteY2251" fmla="*/ 1583056 h 2468880"/>
              <a:gd name="connsiteX2252" fmla="*/ 2685098 w 2796541"/>
              <a:gd name="connsiteY2252" fmla="*/ 1581150 h 2468880"/>
              <a:gd name="connsiteX2253" fmla="*/ 2687956 w 2796541"/>
              <a:gd name="connsiteY2253" fmla="*/ 1453516 h 2468880"/>
              <a:gd name="connsiteX2254" fmla="*/ 2687956 w 2796541"/>
              <a:gd name="connsiteY2254" fmla="*/ 1456374 h 2468880"/>
              <a:gd name="connsiteX2255" fmla="*/ 2685098 w 2796541"/>
              <a:gd name="connsiteY2255" fmla="*/ 1455421 h 2468880"/>
              <a:gd name="connsiteX2256" fmla="*/ 2760345 w 2796541"/>
              <a:gd name="connsiteY2256" fmla="*/ 1581150 h 2468880"/>
              <a:gd name="connsiteX2257" fmla="*/ 2759393 w 2796541"/>
              <a:gd name="connsiteY2257" fmla="*/ 1582103 h 2468880"/>
              <a:gd name="connsiteX2258" fmla="*/ 2759393 w 2796541"/>
              <a:gd name="connsiteY2258" fmla="*/ 1581150 h 2468880"/>
              <a:gd name="connsiteX2259" fmla="*/ 2760345 w 2796541"/>
              <a:gd name="connsiteY2259" fmla="*/ 1455420 h 2468880"/>
              <a:gd name="connsiteX2260" fmla="*/ 2759393 w 2796541"/>
              <a:gd name="connsiteY2260" fmla="*/ 1455420 h 2468880"/>
              <a:gd name="connsiteX2261" fmla="*/ 2759393 w 2796541"/>
              <a:gd name="connsiteY2261" fmla="*/ 1454468 h 2468880"/>
              <a:gd name="connsiteX2262" fmla="*/ 2796541 w 2796541"/>
              <a:gd name="connsiteY2262" fmla="*/ 1391603 h 2468880"/>
              <a:gd name="connsiteX2263" fmla="*/ 2796541 w 2796541"/>
              <a:gd name="connsiteY2263" fmla="*/ 1392556 h 2468880"/>
              <a:gd name="connsiteX2264" fmla="*/ 2795588 w 2796541"/>
              <a:gd name="connsiteY2264" fmla="*/ 1391603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Lst>
            <a:rect l="l" t="t" r="r" b="b"/>
            <a:pathLst>
              <a:path w="2796541" h="2468880">
                <a:moveTo>
                  <a:pt x="26671" y="1905"/>
                </a:moveTo>
                <a:lnTo>
                  <a:pt x="22860" y="4763"/>
                </a:lnTo>
                <a:lnTo>
                  <a:pt x="22860" y="0"/>
                </a:lnTo>
                <a:close/>
                <a:moveTo>
                  <a:pt x="30481" y="2402206"/>
                </a:moveTo>
                <a:lnTo>
                  <a:pt x="20956" y="2407921"/>
                </a:lnTo>
                <a:lnTo>
                  <a:pt x="20956" y="2397443"/>
                </a:lnTo>
                <a:close/>
                <a:moveTo>
                  <a:pt x="32385" y="128588"/>
                </a:moveTo>
                <a:lnTo>
                  <a:pt x="20955" y="135256"/>
                </a:lnTo>
                <a:lnTo>
                  <a:pt x="20955" y="121921"/>
                </a:lnTo>
                <a:close/>
                <a:moveTo>
                  <a:pt x="37148" y="2276475"/>
                </a:moveTo>
                <a:lnTo>
                  <a:pt x="18098" y="2287905"/>
                </a:lnTo>
                <a:lnTo>
                  <a:pt x="18098" y="2265045"/>
                </a:lnTo>
                <a:close/>
                <a:moveTo>
                  <a:pt x="40004" y="255270"/>
                </a:moveTo>
                <a:lnTo>
                  <a:pt x="17144" y="268605"/>
                </a:lnTo>
                <a:lnTo>
                  <a:pt x="17144" y="241935"/>
                </a:lnTo>
                <a:close/>
                <a:moveTo>
                  <a:pt x="45720" y="2149793"/>
                </a:moveTo>
                <a:lnTo>
                  <a:pt x="13335" y="2168843"/>
                </a:lnTo>
                <a:lnTo>
                  <a:pt x="13335" y="2131695"/>
                </a:lnTo>
                <a:close/>
                <a:moveTo>
                  <a:pt x="45720" y="381001"/>
                </a:moveTo>
                <a:lnTo>
                  <a:pt x="13335" y="400051"/>
                </a:lnTo>
                <a:lnTo>
                  <a:pt x="13335" y="362903"/>
                </a:lnTo>
                <a:close/>
                <a:moveTo>
                  <a:pt x="52388" y="2023111"/>
                </a:moveTo>
                <a:lnTo>
                  <a:pt x="10478" y="2047875"/>
                </a:lnTo>
                <a:lnTo>
                  <a:pt x="10478" y="1999298"/>
                </a:lnTo>
                <a:close/>
                <a:moveTo>
                  <a:pt x="53341" y="507683"/>
                </a:moveTo>
                <a:lnTo>
                  <a:pt x="9525" y="533400"/>
                </a:lnTo>
                <a:lnTo>
                  <a:pt x="9525" y="481965"/>
                </a:lnTo>
                <a:close/>
                <a:moveTo>
                  <a:pt x="59056" y="633413"/>
                </a:moveTo>
                <a:lnTo>
                  <a:pt x="6668" y="663893"/>
                </a:lnTo>
                <a:lnTo>
                  <a:pt x="6668" y="603886"/>
                </a:lnTo>
                <a:close/>
                <a:moveTo>
                  <a:pt x="60008" y="1897381"/>
                </a:moveTo>
                <a:lnTo>
                  <a:pt x="6668" y="1928813"/>
                </a:lnTo>
                <a:lnTo>
                  <a:pt x="6668" y="1865948"/>
                </a:lnTo>
                <a:close/>
                <a:moveTo>
                  <a:pt x="62865" y="60960"/>
                </a:moveTo>
                <a:lnTo>
                  <a:pt x="62865" y="69532"/>
                </a:lnTo>
                <a:lnTo>
                  <a:pt x="56198" y="65723"/>
                </a:lnTo>
                <a:close/>
                <a:moveTo>
                  <a:pt x="62866" y="2463165"/>
                </a:moveTo>
                <a:lnTo>
                  <a:pt x="62866" y="2468880"/>
                </a:lnTo>
                <a:lnTo>
                  <a:pt x="58103" y="2466022"/>
                </a:lnTo>
                <a:close/>
                <a:moveTo>
                  <a:pt x="64771" y="760095"/>
                </a:moveTo>
                <a:lnTo>
                  <a:pt x="4763" y="795338"/>
                </a:lnTo>
                <a:lnTo>
                  <a:pt x="4763" y="724853"/>
                </a:lnTo>
                <a:close/>
                <a:moveTo>
                  <a:pt x="65722" y="182881"/>
                </a:moveTo>
                <a:lnTo>
                  <a:pt x="65722" y="200978"/>
                </a:lnTo>
                <a:lnTo>
                  <a:pt x="50482" y="191453"/>
                </a:lnTo>
                <a:close/>
                <a:moveTo>
                  <a:pt x="65724" y="2331719"/>
                </a:moveTo>
                <a:lnTo>
                  <a:pt x="65724" y="2347911"/>
                </a:lnTo>
                <a:lnTo>
                  <a:pt x="51436" y="2339339"/>
                </a:lnTo>
                <a:close/>
                <a:moveTo>
                  <a:pt x="65724" y="1770698"/>
                </a:moveTo>
                <a:lnTo>
                  <a:pt x="3811" y="1806893"/>
                </a:lnTo>
                <a:lnTo>
                  <a:pt x="3811" y="1734503"/>
                </a:lnTo>
                <a:close/>
                <a:moveTo>
                  <a:pt x="67628" y="886778"/>
                </a:moveTo>
                <a:lnTo>
                  <a:pt x="2858" y="923926"/>
                </a:lnTo>
                <a:lnTo>
                  <a:pt x="2858" y="848678"/>
                </a:lnTo>
                <a:close/>
                <a:moveTo>
                  <a:pt x="69532" y="302896"/>
                </a:moveTo>
                <a:lnTo>
                  <a:pt x="69532" y="333376"/>
                </a:lnTo>
                <a:lnTo>
                  <a:pt x="42862" y="318136"/>
                </a:lnTo>
                <a:close/>
                <a:moveTo>
                  <a:pt x="69533" y="2197418"/>
                </a:moveTo>
                <a:lnTo>
                  <a:pt x="69533" y="2228850"/>
                </a:lnTo>
                <a:lnTo>
                  <a:pt x="42863" y="2212658"/>
                </a:lnTo>
                <a:close/>
                <a:moveTo>
                  <a:pt x="71438" y="1644969"/>
                </a:moveTo>
                <a:lnTo>
                  <a:pt x="953" y="1684974"/>
                </a:lnTo>
                <a:lnTo>
                  <a:pt x="953" y="1604011"/>
                </a:lnTo>
                <a:close/>
                <a:moveTo>
                  <a:pt x="71438" y="1012508"/>
                </a:moveTo>
                <a:lnTo>
                  <a:pt x="953" y="1053466"/>
                </a:lnTo>
                <a:lnTo>
                  <a:pt x="953" y="972503"/>
                </a:lnTo>
                <a:close/>
                <a:moveTo>
                  <a:pt x="73343" y="2065019"/>
                </a:moveTo>
                <a:lnTo>
                  <a:pt x="73343" y="2107882"/>
                </a:lnTo>
                <a:lnTo>
                  <a:pt x="36195" y="2086927"/>
                </a:lnTo>
                <a:close/>
                <a:moveTo>
                  <a:pt x="73343" y="422909"/>
                </a:moveTo>
                <a:lnTo>
                  <a:pt x="73343" y="465772"/>
                </a:lnTo>
                <a:lnTo>
                  <a:pt x="36195" y="444816"/>
                </a:lnTo>
                <a:close/>
                <a:moveTo>
                  <a:pt x="73344" y="1139189"/>
                </a:moveTo>
                <a:lnTo>
                  <a:pt x="0" y="1181099"/>
                </a:lnTo>
                <a:lnTo>
                  <a:pt x="0" y="1097279"/>
                </a:lnTo>
                <a:close/>
                <a:moveTo>
                  <a:pt x="73344" y="1518286"/>
                </a:moveTo>
                <a:lnTo>
                  <a:pt x="1" y="1560195"/>
                </a:lnTo>
                <a:lnTo>
                  <a:pt x="1" y="1475423"/>
                </a:lnTo>
                <a:close/>
                <a:moveTo>
                  <a:pt x="73344" y="1391603"/>
                </a:moveTo>
                <a:lnTo>
                  <a:pt x="1" y="1434465"/>
                </a:lnTo>
                <a:lnTo>
                  <a:pt x="1" y="1349693"/>
                </a:lnTo>
                <a:close/>
                <a:moveTo>
                  <a:pt x="73344" y="1265874"/>
                </a:moveTo>
                <a:lnTo>
                  <a:pt x="1" y="1307783"/>
                </a:lnTo>
                <a:lnTo>
                  <a:pt x="1" y="1223011"/>
                </a:lnTo>
                <a:close/>
                <a:moveTo>
                  <a:pt x="77153" y="542925"/>
                </a:moveTo>
                <a:lnTo>
                  <a:pt x="77153" y="598170"/>
                </a:lnTo>
                <a:lnTo>
                  <a:pt x="29528" y="570548"/>
                </a:lnTo>
                <a:close/>
                <a:moveTo>
                  <a:pt x="77153" y="1931670"/>
                </a:moveTo>
                <a:lnTo>
                  <a:pt x="77153" y="1988820"/>
                </a:lnTo>
                <a:lnTo>
                  <a:pt x="27623" y="1960245"/>
                </a:lnTo>
                <a:close/>
                <a:moveTo>
                  <a:pt x="79058" y="665798"/>
                </a:moveTo>
                <a:lnTo>
                  <a:pt x="79058" y="728663"/>
                </a:lnTo>
                <a:lnTo>
                  <a:pt x="24765" y="697230"/>
                </a:lnTo>
                <a:close/>
                <a:moveTo>
                  <a:pt x="80011" y="1801177"/>
                </a:moveTo>
                <a:lnTo>
                  <a:pt x="80011" y="1866899"/>
                </a:lnTo>
                <a:lnTo>
                  <a:pt x="22860" y="1834515"/>
                </a:lnTo>
                <a:close/>
                <a:moveTo>
                  <a:pt x="81916" y="787718"/>
                </a:moveTo>
                <a:lnTo>
                  <a:pt x="81916" y="859156"/>
                </a:lnTo>
                <a:lnTo>
                  <a:pt x="19051" y="822961"/>
                </a:lnTo>
                <a:close/>
                <a:moveTo>
                  <a:pt x="82868" y="1669733"/>
                </a:moveTo>
                <a:lnTo>
                  <a:pt x="82868" y="1745933"/>
                </a:lnTo>
                <a:lnTo>
                  <a:pt x="17145" y="1707833"/>
                </a:lnTo>
                <a:close/>
                <a:moveTo>
                  <a:pt x="82868" y="910591"/>
                </a:moveTo>
                <a:lnTo>
                  <a:pt x="82868" y="988696"/>
                </a:lnTo>
                <a:lnTo>
                  <a:pt x="16193" y="949643"/>
                </a:lnTo>
                <a:close/>
                <a:moveTo>
                  <a:pt x="84773" y="1540192"/>
                </a:moveTo>
                <a:lnTo>
                  <a:pt x="84773" y="1622107"/>
                </a:lnTo>
                <a:lnTo>
                  <a:pt x="13334" y="1581149"/>
                </a:lnTo>
                <a:close/>
                <a:moveTo>
                  <a:pt x="84773" y="1035367"/>
                </a:moveTo>
                <a:lnTo>
                  <a:pt x="84773" y="1117282"/>
                </a:lnTo>
                <a:lnTo>
                  <a:pt x="13334" y="1076325"/>
                </a:lnTo>
                <a:close/>
                <a:moveTo>
                  <a:pt x="85726" y="1412558"/>
                </a:moveTo>
                <a:lnTo>
                  <a:pt x="85726" y="1497331"/>
                </a:lnTo>
                <a:lnTo>
                  <a:pt x="12383" y="1455421"/>
                </a:lnTo>
                <a:close/>
                <a:moveTo>
                  <a:pt x="85726" y="1286828"/>
                </a:moveTo>
                <a:lnTo>
                  <a:pt x="85726" y="1370648"/>
                </a:lnTo>
                <a:lnTo>
                  <a:pt x="12383" y="1328738"/>
                </a:lnTo>
                <a:close/>
                <a:moveTo>
                  <a:pt x="85726" y="1160145"/>
                </a:moveTo>
                <a:lnTo>
                  <a:pt x="85726" y="1244918"/>
                </a:lnTo>
                <a:lnTo>
                  <a:pt x="12383" y="1202055"/>
                </a:lnTo>
                <a:close/>
                <a:moveTo>
                  <a:pt x="137161" y="2466023"/>
                </a:moveTo>
                <a:lnTo>
                  <a:pt x="132398" y="2467929"/>
                </a:lnTo>
                <a:lnTo>
                  <a:pt x="132398" y="2463166"/>
                </a:lnTo>
                <a:close/>
                <a:moveTo>
                  <a:pt x="138112" y="65723"/>
                </a:moveTo>
                <a:lnTo>
                  <a:pt x="131445" y="68581"/>
                </a:lnTo>
                <a:lnTo>
                  <a:pt x="131445" y="61913"/>
                </a:lnTo>
                <a:close/>
                <a:moveTo>
                  <a:pt x="142876" y="2339340"/>
                </a:moveTo>
                <a:lnTo>
                  <a:pt x="129541" y="2346960"/>
                </a:lnTo>
                <a:lnTo>
                  <a:pt x="129541" y="2331720"/>
                </a:lnTo>
                <a:close/>
                <a:moveTo>
                  <a:pt x="143827" y="191453"/>
                </a:moveTo>
                <a:lnTo>
                  <a:pt x="128587" y="200026"/>
                </a:lnTo>
                <a:lnTo>
                  <a:pt x="128587" y="182881"/>
                </a:lnTo>
                <a:close/>
                <a:moveTo>
                  <a:pt x="151448" y="318135"/>
                </a:moveTo>
                <a:lnTo>
                  <a:pt x="124778" y="333375"/>
                </a:lnTo>
                <a:lnTo>
                  <a:pt x="124778" y="302895"/>
                </a:lnTo>
                <a:close/>
                <a:moveTo>
                  <a:pt x="151448" y="2212658"/>
                </a:moveTo>
                <a:lnTo>
                  <a:pt x="124778" y="2227898"/>
                </a:lnTo>
                <a:lnTo>
                  <a:pt x="124778" y="2198370"/>
                </a:lnTo>
                <a:close/>
                <a:moveTo>
                  <a:pt x="157164" y="444817"/>
                </a:moveTo>
                <a:lnTo>
                  <a:pt x="121921" y="464819"/>
                </a:lnTo>
                <a:lnTo>
                  <a:pt x="121921" y="423862"/>
                </a:lnTo>
                <a:close/>
                <a:moveTo>
                  <a:pt x="158116" y="2086928"/>
                </a:moveTo>
                <a:lnTo>
                  <a:pt x="121921" y="2107883"/>
                </a:lnTo>
                <a:lnTo>
                  <a:pt x="121921" y="2065973"/>
                </a:lnTo>
                <a:close/>
                <a:moveTo>
                  <a:pt x="164782" y="570547"/>
                </a:moveTo>
                <a:lnTo>
                  <a:pt x="118110" y="597217"/>
                </a:lnTo>
                <a:lnTo>
                  <a:pt x="118110" y="543877"/>
                </a:lnTo>
                <a:close/>
                <a:moveTo>
                  <a:pt x="165735" y="1960245"/>
                </a:moveTo>
                <a:lnTo>
                  <a:pt x="118110" y="1988820"/>
                </a:lnTo>
                <a:lnTo>
                  <a:pt x="118110" y="1932623"/>
                </a:lnTo>
                <a:close/>
                <a:moveTo>
                  <a:pt x="170498" y="697230"/>
                </a:moveTo>
                <a:lnTo>
                  <a:pt x="115253" y="728663"/>
                </a:lnTo>
                <a:lnTo>
                  <a:pt x="115253" y="665798"/>
                </a:lnTo>
                <a:close/>
                <a:moveTo>
                  <a:pt x="171449" y="953"/>
                </a:moveTo>
                <a:lnTo>
                  <a:pt x="171449" y="3811"/>
                </a:lnTo>
                <a:lnTo>
                  <a:pt x="168592" y="1905"/>
                </a:lnTo>
                <a:close/>
                <a:moveTo>
                  <a:pt x="172404" y="1834516"/>
                </a:moveTo>
                <a:lnTo>
                  <a:pt x="114301" y="1866900"/>
                </a:lnTo>
                <a:lnTo>
                  <a:pt x="114301" y="1801178"/>
                </a:lnTo>
                <a:close/>
                <a:moveTo>
                  <a:pt x="173356" y="2397442"/>
                </a:moveTo>
                <a:lnTo>
                  <a:pt x="173356" y="2407920"/>
                </a:lnTo>
                <a:lnTo>
                  <a:pt x="164783" y="2402205"/>
                </a:lnTo>
                <a:close/>
                <a:moveTo>
                  <a:pt x="173356" y="122872"/>
                </a:moveTo>
                <a:lnTo>
                  <a:pt x="173356" y="134302"/>
                </a:lnTo>
                <a:lnTo>
                  <a:pt x="163831" y="128587"/>
                </a:lnTo>
                <a:close/>
                <a:moveTo>
                  <a:pt x="175261" y="822960"/>
                </a:moveTo>
                <a:lnTo>
                  <a:pt x="113348" y="859155"/>
                </a:lnTo>
                <a:lnTo>
                  <a:pt x="113348" y="787717"/>
                </a:lnTo>
                <a:close/>
                <a:moveTo>
                  <a:pt x="176213" y="2265997"/>
                </a:moveTo>
                <a:lnTo>
                  <a:pt x="176213" y="2286952"/>
                </a:lnTo>
                <a:lnTo>
                  <a:pt x="158116" y="2276474"/>
                </a:lnTo>
                <a:close/>
                <a:moveTo>
                  <a:pt x="177165" y="242887"/>
                </a:moveTo>
                <a:lnTo>
                  <a:pt x="177165" y="266700"/>
                </a:lnTo>
                <a:lnTo>
                  <a:pt x="156210" y="255270"/>
                </a:lnTo>
                <a:close/>
                <a:moveTo>
                  <a:pt x="178118" y="1707832"/>
                </a:moveTo>
                <a:lnTo>
                  <a:pt x="111443" y="1745932"/>
                </a:lnTo>
                <a:lnTo>
                  <a:pt x="111443" y="1669732"/>
                </a:lnTo>
                <a:close/>
                <a:moveTo>
                  <a:pt x="178118" y="949642"/>
                </a:moveTo>
                <a:lnTo>
                  <a:pt x="111443" y="987742"/>
                </a:lnTo>
                <a:lnTo>
                  <a:pt x="111443" y="911542"/>
                </a:lnTo>
                <a:close/>
                <a:moveTo>
                  <a:pt x="180976" y="2131694"/>
                </a:moveTo>
                <a:lnTo>
                  <a:pt x="180976" y="2167889"/>
                </a:lnTo>
                <a:lnTo>
                  <a:pt x="149543" y="2149792"/>
                </a:lnTo>
                <a:close/>
                <a:moveTo>
                  <a:pt x="180976" y="1581150"/>
                </a:moveTo>
                <a:lnTo>
                  <a:pt x="110491" y="1622108"/>
                </a:lnTo>
                <a:lnTo>
                  <a:pt x="110491" y="1540193"/>
                </a:lnTo>
                <a:close/>
                <a:moveTo>
                  <a:pt x="180976" y="1076326"/>
                </a:moveTo>
                <a:lnTo>
                  <a:pt x="110491" y="1117283"/>
                </a:lnTo>
                <a:lnTo>
                  <a:pt x="110491" y="1035368"/>
                </a:lnTo>
                <a:close/>
                <a:moveTo>
                  <a:pt x="180976" y="363855"/>
                </a:moveTo>
                <a:lnTo>
                  <a:pt x="180976" y="399098"/>
                </a:lnTo>
                <a:lnTo>
                  <a:pt x="149543" y="381000"/>
                </a:lnTo>
                <a:close/>
                <a:moveTo>
                  <a:pt x="182881" y="1455421"/>
                </a:moveTo>
                <a:lnTo>
                  <a:pt x="109538" y="1497331"/>
                </a:lnTo>
                <a:lnTo>
                  <a:pt x="109538" y="1412558"/>
                </a:lnTo>
                <a:close/>
                <a:moveTo>
                  <a:pt x="182881" y="1328738"/>
                </a:moveTo>
                <a:lnTo>
                  <a:pt x="109538" y="1370648"/>
                </a:lnTo>
                <a:lnTo>
                  <a:pt x="109538" y="1286828"/>
                </a:lnTo>
                <a:close/>
                <a:moveTo>
                  <a:pt x="182881" y="1202055"/>
                </a:moveTo>
                <a:lnTo>
                  <a:pt x="109538" y="1244918"/>
                </a:lnTo>
                <a:lnTo>
                  <a:pt x="109538" y="1160145"/>
                </a:lnTo>
                <a:close/>
                <a:moveTo>
                  <a:pt x="183833" y="1999298"/>
                </a:moveTo>
                <a:lnTo>
                  <a:pt x="183833" y="2047875"/>
                </a:lnTo>
                <a:lnTo>
                  <a:pt x="142876" y="2023111"/>
                </a:lnTo>
                <a:close/>
                <a:moveTo>
                  <a:pt x="184786" y="482918"/>
                </a:moveTo>
                <a:lnTo>
                  <a:pt x="184786" y="532448"/>
                </a:lnTo>
                <a:lnTo>
                  <a:pt x="141923" y="507683"/>
                </a:lnTo>
                <a:close/>
                <a:moveTo>
                  <a:pt x="186690" y="604838"/>
                </a:moveTo>
                <a:lnTo>
                  <a:pt x="186690" y="662940"/>
                </a:lnTo>
                <a:lnTo>
                  <a:pt x="137160" y="633413"/>
                </a:lnTo>
                <a:close/>
                <a:moveTo>
                  <a:pt x="187643" y="1866899"/>
                </a:moveTo>
                <a:lnTo>
                  <a:pt x="187643" y="1927859"/>
                </a:lnTo>
                <a:lnTo>
                  <a:pt x="135255" y="1897379"/>
                </a:lnTo>
                <a:close/>
                <a:moveTo>
                  <a:pt x="189548" y="726757"/>
                </a:moveTo>
                <a:lnTo>
                  <a:pt x="189548" y="794385"/>
                </a:lnTo>
                <a:lnTo>
                  <a:pt x="131446" y="760095"/>
                </a:lnTo>
                <a:close/>
                <a:moveTo>
                  <a:pt x="190501" y="1736407"/>
                </a:moveTo>
                <a:lnTo>
                  <a:pt x="190501" y="1805940"/>
                </a:lnTo>
                <a:lnTo>
                  <a:pt x="130493" y="1770697"/>
                </a:lnTo>
                <a:close/>
                <a:moveTo>
                  <a:pt x="191453" y="849630"/>
                </a:moveTo>
                <a:lnTo>
                  <a:pt x="191453" y="923925"/>
                </a:lnTo>
                <a:lnTo>
                  <a:pt x="127635" y="886778"/>
                </a:lnTo>
                <a:close/>
                <a:moveTo>
                  <a:pt x="193358" y="973454"/>
                </a:moveTo>
                <a:lnTo>
                  <a:pt x="193358" y="1052512"/>
                </a:lnTo>
                <a:lnTo>
                  <a:pt x="123826" y="1012506"/>
                </a:lnTo>
                <a:close/>
                <a:moveTo>
                  <a:pt x="193358" y="1604963"/>
                </a:moveTo>
                <a:lnTo>
                  <a:pt x="193358" y="1684021"/>
                </a:lnTo>
                <a:lnTo>
                  <a:pt x="124778" y="1644968"/>
                </a:lnTo>
                <a:close/>
                <a:moveTo>
                  <a:pt x="194311" y="1476374"/>
                </a:moveTo>
                <a:lnTo>
                  <a:pt x="194311" y="1560194"/>
                </a:lnTo>
                <a:lnTo>
                  <a:pt x="121921" y="1518284"/>
                </a:lnTo>
                <a:close/>
                <a:moveTo>
                  <a:pt x="194311" y="1349693"/>
                </a:moveTo>
                <a:lnTo>
                  <a:pt x="194311" y="1434465"/>
                </a:lnTo>
                <a:lnTo>
                  <a:pt x="120968" y="1391603"/>
                </a:lnTo>
                <a:close/>
                <a:moveTo>
                  <a:pt x="194311" y="1223011"/>
                </a:moveTo>
                <a:lnTo>
                  <a:pt x="194311" y="1307783"/>
                </a:lnTo>
                <a:lnTo>
                  <a:pt x="120968" y="1265874"/>
                </a:lnTo>
                <a:close/>
                <a:moveTo>
                  <a:pt x="194311" y="1097280"/>
                </a:moveTo>
                <a:lnTo>
                  <a:pt x="194311" y="1181100"/>
                </a:lnTo>
                <a:lnTo>
                  <a:pt x="121921" y="1139190"/>
                </a:lnTo>
                <a:close/>
                <a:moveTo>
                  <a:pt x="244792" y="1905"/>
                </a:moveTo>
                <a:lnTo>
                  <a:pt x="242887" y="3811"/>
                </a:lnTo>
                <a:lnTo>
                  <a:pt x="242887" y="953"/>
                </a:lnTo>
                <a:close/>
                <a:moveTo>
                  <a:pt x="248603" y="2402206"/>
                </a:moveTo>
                <a:lnTo>
                  <a:pt x="240983" y="2406968"/>
                </a:lnTo>
                <a:lnTo>
                  <a:pt x="240983" y="2398396"/>
                </a:lnTo>
                <a:close/>
                <a:moveTo>
                  <a:pt x="249555" y="128588"/>
                </a:moveTo>
                <a:lnTo>
                  <a:pt x="240030" y="133351"/>
                </a:lnTo>
                <a:lnTo>
                  <a:pt x="240030" y="122873"/>
                </a:lnTo>
                <a:close/>
                <a:moveTo>
                  <a:pt x="255270" y="2276474"/>
                </a:moveTo>
                <a:lnTo>
                  <a:pt x="237173" y="2285999"/>
                </a:lnTo>
                <a:lnTo>
                  <a:pt x="237173" y="2265997"/>
                </a:lnTo>
                <a:close/>
                <a:moveTo>
                  <a:pt x="256222" y="255271"/>
                </a:moveTo>
                <a:lnTo>
                  <a:pt x="236219" y="266701"/>
                </a:lnTo>
                <a:lnTo>
                  <a:pt x="236219" y="242888"/>
                </a:lnTo>
                <a:close/>
                <a:moveTo>
                  <a:pt x="262891" y="2149793"/>
                </a:moveTo>
                <a:lnTo>
                  <a:pt x="233363" y="2166938"/>
                </a:lnTo>
                <a:lnTo>
                  <a:pt x="233363" y="2132648"/>
                </a:lnTo>
                <a:close/>
                <a:moveTo>
                  <a:pt x="262891" y="381001"/>
                </a:moveTo>
                <a:lnTo>
                  <a:pt x="233363" y="398146"/>
                </a:lnTo>
                <a:lnTo>
                  <a:pt x="233363" y="364808"/>
                </a:lnTo>
                <a:close/>
                <a:moveTo>
                  <a:pt x="269558" y="2023110"/>
                </a:moveTo>
                <a:lnTo>
                  <a:pt x="229553" y="2046923"/>
                </a:lnTo>
                <a:lnTo>
                  <a:pt x="229553" y="2000250"/>
                </a:lnTo>
                <a:close/>
                <a:moveTo>
                  <a:pt x="270510" y="507683"/>
                </a:moveTo>
                <a:lnTo>
                  <a:pt x="229553" y="530542"/>
                </a:lnTo>
                <a:lnTo>
                  <a:pt x="229553" y="483870"/>
                </a:lnTo>
                <a:close/>
                <a:moveTo>
                  <a:pt x="276225" y="633413"/>
                </a:moveTo>
                <a:lnTo>
                  <a:pt x="226695" y="661988"/>
                </a:lnTo>
                <a:lnTo>
                  <a:pt x="226695" y="605790"/>
                </a:lnTo>
                <a:close/>
                <a:moveTo>
                  <a:pt x="278131" y="1897380"/>
                </a:moveTo>
                <a:lnTo>
                  <a:pt x="225743" y="1926908"/>
                </a:lnTo>
                <a:lnTo>
                  <a:pt x="225743" y="1866900"/>
                </a:lnTo>
                <a:close/>
                <a:moveTo>
                  <a:pt x="280988" y="2464118"/>
                </a:moveTo>
                <a:lnTo>
                  <a:pt x="280988" y="2467928"/>
                </a:lnTo>
                <a:lnTo>
                  <a:pt x="277178" y="2466023"/>
                </a:lnTo>
                <a:close/>
                <a:moveTo>
                  <a:pt x="280989" y="62865"/>
                </a:moveTo>
                <a:lnTo>
                  <a:pt x="280989" y="68580"/>
                </a:lnTo>
                <a:lnTo>
                  <a:pt x="276226" y="65723"/>
                </a:lnTo>
                <a:close/>
                <a:moveTo>
                  <a:pt x="281941" y="760095"/>
                </a:moveTo>
                <a:lnTo>
                  <a:pt x="223838" y="793432"/>
                </a:lnTo>
                <a:lnTo>
                  <a:pt x="223838" y="726757"/>
                </a:lnTo>
                <a:close/>
                <a:moveTo>
                  <a:pt x="282893" y="1770698"/>
                </a:moveTo>
                <a:lnTo>
                  <a:pt x="223838" y="1804988"/>
                </a:lnTo>
                <a:lnTo>
                  <a:pt x="223838" y="1736408"/>
                </a:lnTo>
                <a:close/>
                <a:moveTo>
                  <a:pt x="283845" y="184784"/>
                </a:moveTo>
                <a:lnTo>
                  <a:pt x="283845" y="199072"/>
                </a:lnTo>
                <a:lnTo>
                  <a:pt x="271463" y="191452"/>
                </a:lnTo>
                <a:close/>
                <a:moveTo>
                  <a:pt x="283845" y="2332673"/>
                </a:moveTo>
                <a:lnTo>
                  <a:pt x="283845" y="2346008"/>
                </a:lnTo>
                <a:lnTo>
                  <a:pt x="271463" y="2339340"/>
                </a:lnTo>
                <a:close/>
                <a:moveTo>
                  <a:pt x="285751" y="886777"/>
                </a:moveTo>
                <a:lnTo>
                  <a:pt x="221933" y="922972"/>
                </a:lnTo>
                <a:lnTo>
                  <a:pt x="221933" y="849629"/>
                </a:lnTo>
                <a:close/>
                <a:moveTo>
                  <a:pt x="287655" y="303848"/>
                </a:moveTo>
                <a:lnTo>
                  <a:pt x="287655" y="332423"/>
                </a:lnTo>
                <a:lnTo>
                  <a:pt x="262890" y="318136"/>
                </a:lnTo>
                <a:close/>
                <a:moveTo>
                  <a:pt x="287656" y="2199322"/>
                </a:moveTo>
                <a:lnTo>
                  <a:pt x="287656" y="2226944"/>
                </a:lnTo>
                <a:lnTo>
                  <a:pt x="262891" y="2212657"/>
                </a:lnTo>
                <a:close/>
                <a:moveTo>
                  <a:pt x="287656" y="1644968"/>
                </a:moveTo>
                <a:lnTo>
                  <a:pt x="220981" y="1683068"/>
                </a:lnTo>
                <a:lnTo>
                  <a:pt x="220981" y="1605915"/>
                </a:lnTo>
                <a:close/>
                <a:moveTo>
                  <a:pt x="288608" y="1012507"/>
                </a:moveTo>
                <a:lnTo>
                  <a:pt x="220981" y="1052513"/>
                </a:lnTo>
                <a:lnTo>
                  <a:pt x="220981" y="973455"/>
                </a:lnTo>
                <a:close/>
                <a:moveTo>
                  <a:pt x="290513" y="1139190"/>
                </a:moveTo>
                <a:lnTo>
                  <a:pt x="220028" y="1180147"/>
                </a:lnTo>
                <a:lnTo>
                  <a:pt x="220028" y="1098232"/>
                </a:lnTo>
                <a:close/>
                <a:moveTo>
                  <a:pt x="291466" y="2066924"/>
                </a:moveTo>
                <a:lnTo>
                  <a:pt x="291466" y="2106929"/>
                </a:lnTo>
                <a:lnTo>
                  <a:pt x="256223" y="2086927"/>
                </a:lnTo>
                <a:close/>
                <a:moveTo>
                  <a:pt x="291466" y="1518285"/>
                </a:moveTo>
                <a:lnTo>
                  <a:pt x="219076" y="1560195"/>
                </a:lnTo>
                <a:lnTo>
                  <a:pt x="219076" y="1476375"/>
                </a:lnTo>
                <a:close/>
                <a:moveTo>
                  <a:pt x="291466" y="424816"/>
                </a:moveTo>
                <a:lnTo>
                  <a:pt x="291466" y="463868"/>
                </a:lnTo>
                <a:lnTo>
                  <a:pt x="257176" y="444818"/>
                </a:lnTo>
                <a:close/>
                <a:moveTo>
                  <a:pt x="292419" y="1391603"/>
                </a:moveTo>
                <a:lnTo>
                  <a:pt x="219076" y="1434465"/>
                </a:lnTo>
                <a:lnTo>
                  <a:pt x="219076" y="1349693"/>
                </a:lnTo>
                <a:close/>
                <a:moveTo>
                  <a:pt x="292419" y="1265874"/>
                </a:moveTo>
                <a:lnTo>
                  <a:pt x="219076" y="1307783"/>
                </a:lnTo>
                <a:lnTo>
                  <a:pt x="219076" y="1223011"/>
                </a:lnTo>
                <a:close/>
                <a:moveTo>
                  <a:pt x="294323" y="544830"/>
                </a:moveTo>
                <a:lnTo>
                  <a:pt x="294323" y="596265"/>
                </a:lnTo>
                <a:lnTo>
                  <a:pt x="249556" y="570548"/>
                </a:lnTo>
                <a:close/>
                <a:moveTo>
                  <a:pt x="295275" y="1933575"/>
                </a:moveTo>
                <a:lnTo>
                  <a:pt x="295275" y="1986915"/>
                </a:lnTo>
                <a:lnTo>
                  <a:pt x="248603" y="1960245"/>
                </a:lnTo>
                <a:close/>
                <a:moveTo>
                  <a:pt x="297181" y="666750"/>
                </a:moveTo>
                <a:lnTo>
                  <a:pt x="297181" y="727710"/>
                </a:lnTo>
                <a:lnTo>
                  <a:pt x="244793" y="697230"/>
                </a:lnTo>
                <a:close/>
                <a:moveTo>
                  <a:pt x="298133" y="1802130"/>
                </a:moveTo>
                <a:lnTo>
                  <a:pt x="298133" y="1865947"/>
                </a:lnTo>
                <a:lnTo>
                  <a:pt x="242888" y="1834515"/>
                </a:lnTo>
                <a:close/>
                <a:moveTo>
                  <a:pt x="300038" y="788669"/>
                </a:moveTo>
                <a:lnTo>
                  <a:pt x="300038" y="858202"/>
                </a:lnTo>
                <a:lnTo>
                  <a:pt x="239078" y="822959"/>
                </a:lnTo>
                <a:close/>
                <a:moveTo>
                  <a:pt x="300991" y="1670686"/>
                </a:moveTo>
                <a:lnTo>
                  <a:pt x="300991" y="1744981"/>
                </a:lnTo>
                <a:lnTo>
                  <a:pt x="237173" y="1707833"/>
                </a:lnTo>
                <a:close/>
                <a:moveTo>
                  <a:pt x="300991" y="912495"/>
                </a:moveTo>
                <a:lnTo>
                  <a:pt x="300991" y="986790"/>
                </a:lnTo>
                <a:lnTo>
                  <a:pt x="237173" y="949643"/>
                </a:lnTo>
                <a:close/>
                <a:moveTo>
                  <a:pt x="302895" y="1541145"/>
                </a:moveTo>
                <a:lnTo>
                  <a:pt x="302895" y="1621155"/>
                </a:lnTo>
                <a:lnTo>
                  <a:pt x="233363" y="1581150"/>
                </a:lnTo>
                <a:close/>
                <a:moveTo>
                  <a:pt x="302895" y="1036320"/>
                </a:moveTo>
                <a:lnTo>
                  <a:pt x="302895" y="1116330"/>
                </a:lnTo>
                <a:lnTo>
                  <a:pt x="233363" y="1076325"/>
                </a:lnTo>
                <a:close/>
                <a:moveTo>
                  <a:pt x="303848" y="1161097"/>
                </a:moveTo>
                <a:lnTo>
                  <a:pt x="303848" y="1243012"/>
                </a:lnTo>
                <a:lnTo>
                  <a:pt x="232410" y="1202055"/>
                </a:lnTo>
                <a:close/>
                <a:moveTo>
                  <a:pt x="303848" y="1412558"/>
                </a:moveTo>
                <a:lnTo>
                  <a:pt x="303848" y="1497331"/>
                </a:lnTo>
                <a:lnTo>
                  <a:pt x="231458" y="1455421"/>
                </a:lnTo>
                <a:close/>
                <a:moveTo>
                  <a:pt x="303848" y="1286828"/>
                </a:moveTo>
                <a:lnTo>
                  <a:pt x="303848" y="1370648"/>
                </a:lnTo>
                <a:lnTo>
                  <a:pt x="231458" y="1328738"/>
                </a:lnTo>
                <a:close/>
                <a:moveTo>
                  <a:pt x="354330" y="2466023"/>
                </a:moveTo>
                <a:lnTo>
                  <a:pt x="351473" y="2466975"/>
                </a:lnTo>
                <a:lnTo>
                  <a:pt x="351473" y="2464118"/>
                </a:lnTo>
                <a:close/>
                <a:moveTo>
                  <a:pt x="355283" y="65723"/>
                </a:moveTo>
                <a:lnTo>
                  <a:pt x="351473" y="67628"/>
                </a:lnTo>
                <a:lnTo>
                  <a:pt x="351473" y="62865"/>
                </a:lnTo>
                <a:close/>
                <a:moveTo>
                  <a:pt x="360045" y="191452"/>
                </a:moveTo>
                <a:lnTo>
                  <a:pt x="348615" y="198119"/>
                </a:lnTo>
                <a:lnTo>
                  <a:pt x="348615" y="184784"/>
                </a:lnTo>
                <a:close/>
                <a:moveTo>
                  <a:pt x="360045" y="2339340"/>
                </a:moveTo>
                <a:lnTo>
                  <a:pt x="348615" y="2346008"/>
                </a:lnTo>
                <a:lnTo>
                  <a:pt x="348615" y="2332673"/>
                </a:lnTo>
                <a:close/>
                <a:moveTo>
                  <a:pt x="367665" y="318136"/>
                </a:moveTo>
                <a:lnTo>
                  <a:pt x="344805" y="331471"/>
                </a:lnTo>
                <a:lnTo>
                  <a:pt x="344805" y="304801"/>
                </a:lnTo>
                <a:close/>
                <a:moveTo>
                  <a:pt x="368619" y="2212658"/>
                </a:moveTo>
                <a:lnTo>
                  <a:pt x="344806" y="2226945"/>
                </a:lnTo>
                <a:lnTo>
                  <a:pt x="344806" y="2199323"/>
                </a:lnTo>
                <a:close/>
                <a:moveTo>
                  <a:pt x="374333" y="444817"/>
                </a:moveTo>
                <a:lnTo>
                  <a:pt x="341948" y="462915"/>
                </a:lnTo>
                <a:lnTo>
                  <a:pt x="341948" y="425767"/>
                </a:lnTo>
                <a:close/>
                <a:moveTo>
                  <a:pt x="374333" y="2086928"/>
                </a:moveTo>
                <a:lnTo>
                  <a:pt x="341948" y="2105978"/>
                </a:lnTo>
                <a:lnTo>
                  <a:pt x="341948" y="2067878"/>
                </a:lnTo>
                <a:close/>
                <a:moveTo>
                  <a:pt x="381001" y="570548"/>
                </a:moveTo>
                <a:lnTo>
                  <a:pt x="338138" y="595313"/>
                </a:lnTo>
                <a:lnTo>
                  <a:pt x="338138" y="545783"/>
                </a:lnTo>
                <a:close/>
                <a:moveTo>
                  <a:pt x="382906" y="1960244"/>
                </a:moveTo>
                <a:lnTo>
                  <a:pt x="337186" y="1986914"/>
                </a:lnTo>
                <a:lnTo>
                  <a:pt x="337186" y="1933574"/>
                </a:lnTo>
                <a:close/>
                <a:moveTo>
                  <a:pt x="386716" y="697230"/>
                </a:moveTo>
                <a:lnTo>
                  <a:pt x="335281" y="726758"/>
                </a:lnTo>
                <a:lnTo>
                  <a:pt x="335281" y="667703"/>
                </a:lnTo>
                <a:close/>
                <a:moveTo>
                  <a:pt x="388621" y="1834516"/>
                </a:moveTo>
                <a:lnTo>
                  <a:pt x="334328" y="1864996"/>
                </a:lnTo>
                <a:lnTo>
                  <a:pt x="334328" y="1803083"/>
                </a:lnTo>
                <a:close/>
                <a:moveTo>
                  <a:pt x="389572" y="1905"/>
                </a:moveTo>
                <a:lnTo>
                  <a:pt x="389572" y="2857"/>
                </a:lnTo>
                <a:lnTo>
                  <a:pt x="388619" y="1905"/>
                </a:lnTo>
                <a:close/>
                <a:moveTo>
                  <a:pt x="391478" y="822960"/>
                </a:moveTo>
                <a:lnTo>
                  <a:pt x="333376" y="857249"/>
                </a:lnTo>
                <a:lnTo>
                  <a:pt x="333376" y="789622"/>
                </a:lnTo>
                <a:close/>
                <a:moveTo>
                  <a:pt x="391478" y="123824"/>
                </a:moveTo>
                <a:lnTo>
                  <a:pt x="391478" y="132396"/>
                </a:lnTo>
                <a:lnTo>
                  <a:pt x="383858" y="128587"/>
                </a:lnTo>
                <a:close/>
                <a:moveTo>
                  <a:pt x="391478" y="2399348"/>
                </a:moveTo>
                <a:lnTo>
                  <a:pt x="391478" y="2406016"/>
                </a:lnTo>
                <a:lnTo>
                  <a:pt x="384811" y="2402206"/>
                </a:lnTo>
                <a:close/>
                <a:moveTo>
                  <a:pt x="394336" y="2266949"/>
                </a:moveTo>
                <a:lnTo>
                  <a:pt x="394336" y="2285047"/>
                </a:lnTo>
                <a:lnTo>
                  <a:pt x="378143" y="2276474"/>
                </a:lnTo>
                <a:close/>
                <a:moveTo>
                  <a:pt x="395287" y="244793"/>
                </a:moveTo>
                <a:lnTo>
                  <a:pt x="395287" y="265748"/>
                </a:lnTo>
                <a:lnTo>
                  <a:pt x="377189" y="255271"/>
                </a:lnTo>
                <a:close/>
                <a:moveTo>
                  <a:pt x="395288" y="1707832"/>
                </a:moveTo>
                <a:lnTo>
                  <a:pt x="331470" y="1744027"/>
                </a:lnTo>
                <a:lnTo>
                  <a:pt x="331470" y="1671637"/>
                </a:lnTo>
                <a:close/>
                <a:moveTo>
                  <a:pt x="395288" y="949643"/>
                </a:moveTo>
                <a:lnTo>
                  <a:pt x="331470" y="985838"/>
                </a:lnTo>
                <a:lnTo>
                  <a:pt x="331470" y="913448"/>
                </a:lnTo>
                <a:close/>
                <a:moveTo>
                  <a:pt x="398145" y="2133599"/>
                </a:moveTo>
                <a:lnTo>
                  <a:pt x="398145" y="2165984"/>
                </a:lnTo>
                <a:lnTo>
                  <a:pt x="370523" y="2149792"/>
                </a:lnTo>
                <a:close/>
                <a:moveTo>
                  <a:pt x="398145" y="1581149"/>
                </a:moveTo>
                <a:lnTo>
                  <a:pt x="329565" y="1621155"/>
                </a:lnTo>
                <a:lnTo>
                  <a:pt x="329565" y="1542097"/>
                </a:lnTo>
                <a:close/>
                <a:moveTo>
                  <a:pt x="398145" y="1076324"/>
                </a:moveTo>
                <a:lnTo>
                  <a:pt x="329565" y="1115377"/>
                </a:lnTo>
                <a:lnTo>
                  <a:pt x="329565" y="1036319"/>
                </a:lnTo>
                <a:close/>
                <a:moveTo>
                  <a:pt x="398146" y="365759"/>
                </a:moveTo>
                <a:lnTo>
                  <a:pt x="398146" y="396239"/>
                </a:lnTo>
                <a:lnTo>
                  <a:pt x="371476" y="380999"/>
                </a:lnTo>
                <a:close/>
                <a:moveTo>
                  <a:pt x="399098" y="1202055"/>
                </a:moveTo>
                <a:lnTo>
                  <a:pt x="329565" y="1243013"/>
                </a:lnTo>
                <a:lnTo>
                  <a:pt x="329565" y="1162050"/>
                </a:lnTo>
                <a:close/>
                <a:moveTo>
                  <a:pt x="401003" y="1328737"/>
                </a:moveTo>
                <a:lnTo>
                  <a:pt x="328613" y="1370647"/>
                </a:lnTo>
                <a:lnTo>
                  <a:pt x="328613" y="1286827"/>
                </a:lnTo>
                <a:close/>
                <a:moveTo>
                  <a:pt x="401003" y="1455421"/>
                </a:moveTo>
                <a:lnTo>
                  <a:pt x="328613" y="1496378"/>
                </a:lnTo>
                <a:lnTo>
                  <a:pt x="328613" y="1413511"/>
                </a:lnTo>
                <a:close/>
                <a:moveTo>
                  <a:pt x="401956" y="2001202"/>
                </a:moveTo>
                <a:lnTo>
                  <a:pt x="401956" y="2045969"/>
                </a:lnTo>
                <a:lnTo>
                  <a:pt x="363856" y="2023110"/>
                </a:lnTo>
                <a:close/>
                <a:moveTo>
                  <a:pt x="401956" y="484822"/>
                </a:moveTo>
                <a:lnTo>
                  <a:pt x="401956" y="529590"/>
                </a:lnTo>
                <a:lnTo>
                  <a:pt x="362903" y="507682"/>
                </a:lnTo>
                <a:close/>
                <a:moveTo>
                  <a:pt x="404813" y="606743"/>
                </a:moveTo>
                <a:lnTo>
                  <a:pt x="404813" y="661036"/>
                </a:lnTo>
                <a:lnTo>
                  <a:pt x="358140" y="633413"/>
                </a:lnTo>
                <a:close/>
                <a:moveTo>
                  <a:pt x="405766" y="1868805"/>
                </a:moveTo>
                <a:lnTo>
                  <a:pt x="405766" y="1925955"/>
                </a:lnTo>
                <a:lnTo>
                  <a:pt x="356236" y="1897380"/>
                </a:lnTo>
                <a:close/>
                <a:moveTo>
                  <a:pt x="407671" y="727710"/>
                </a:moveTo>
                <a:lnTo>
                  <a:pt x="407671" y="792480"/>
                </a:lnTo>
                <a:lnTo>
                  <a:pt x="352426" y="760095"/>
                </a:lnTo>
                <a:close/>
                <a:moveTo>
                  <a:pt x="408623" y="1737360"/>
                </a:moveTo>
                <a:lnTo>
                  <a:pt x="408623" y="1804035"/>
                </a:lnTo>
                <a:lnTo>
                  <a:pt x="350520" y="1770698"/>
                </a:lnTo>
                <a:close/>
                <a:moveTo>
                  <a:pt x="409575" y="851536"/>
                </a:moveTo>
                <a:lnTo>
                  <a:pt x="409575" y="921068"/>
                </a:lnTo>
                <a:lnTo>
                  <a:pt x="348615" y="886778"/>
                </a:lnTo>
                <a:close/>
                <a:moveTo>
                  <a:pt x="410528" y="1606868"/>
                </a:moveTo>
                <a:lnTo>
                  <a:pt x="410528" y="1682115"/>
                </a:lnTo>
                <a:lnTo>
                  <a:pt x="345758" y="1644968"/>
                </a:lnTo>
                <a:close/>
                <a:moveTo>
                  <a:pt x="411481" y="974407"/>
                </a:moveTo>
                <a:lnTo>
                  <a:pt x="411481" y="1051560"/>
                </a:lnTo>
                <a:lnTo>
                  <a:pt x="344806" y="1012507"/>
                </a:lnTo>
                <a:close/>
                <a:moveTo>
                  <a:pt x="412433" y="1224915"/>
                </a:moveTo>
                <a:lnTo>
                  <a:pt x="412433" y="1306830"/>
                </a:lnTo>
                <a:lnTo>
                  <a:pt x="341948" y="1265873"/>
                </a:lnTo>
                <a:close/>
                <a:moveTo>
                  <a:pt x="412433" y="1099185"/>
                </a:moveTo>
                <a:lnTo>
                  <a:pt x="412433" y="1179195"/>
                </a:lnTo>
                <a:lnTo>
                  <a:pt x="342901" y="1139190"/>
                </a:lnTo>
                <a:close/>
                <a:moveTo>
                  <a:pt x="412433" y="1477328"/>
                </a:moveTo>
                <a:lnTo>
                  <a:pt x="412433" y="1558291"/>
                </a:lnTo>
                <a:lnTo>
                  <a:pt x="341948" y="1518286"/>
                </a:lnTo>
                <a:close/>
                <a:moveTo>
                  <a:pt x="413385" y="1350644"/>
                </a:moveTo>
                <a:lnTo>
                  <a:pt x="413385" y="1433511"/>
                </a:lnTo>
                <a:lnTo>
                  <a:pt x="340995" y="1391602"/>
                </a:lnTo>
                <a:close/>
                <a:moveTo>
                  <a:pt x="465772" y="128588"/>
                </a:moveTo>
                <a:lnTo>
                  <a:pt x="460057" y="131446"/>
                </a:lnTo>
                <a:lnTo>
                  <a:pt x="460057" y="124778"/>
                </a:lnTo>
                <a:close/>
                <a:moveTo>
                  <a:pt x="465773" y="2402206"/>
                </a:moveTo>
                <a:lnTo>
                  <a:pt x="460058" y="2406016"/>
                </a:lnTo>
                <a:lnTo>
                  <a:pt x="460058" y="2399348"/>
                </a:lnTo>
                <a:close/>
                <a:moveTo>
                  <a:pt x="471489" y="2276475"/>
                </a:moveTo>
                <a:lnTo>
                  <a:pt x="457201" y="2285048"/>
                </a:lnTo>
                <a:lnTo>
                  <a:pt x="457201" y="2267903"/>
                </a:lnTo>
                <a:close/>
                <a:moveTo>
                  <a:pt x="473392" y="255271"/>
                </a:moveTo>
                <a:lnTo>
                  <a:pt x="456247" y="264796"/>
                </a:lnTo>
                <a:lnTo>
                  <a:pt x="456247" y="244793"/>
                </a:lnTo>
                <a:close/>
                <a:moveTo>
                  <a:pt x="479108" y="381001"/>
                </a:moveTo>
                <a:lnTo>
                  <a:pt x="453390" y="396240"/>
                </a:lnTo>
                <a:lnTo>
                  <a:pt x="453390" y="366713"/>
                </a:lnTo>
                <a:close/>
                <a:moveTo>
                  <a:pt x="480060" y="2149792"/>
                </a:moveTo>
                <a:lnTo>
                  <a:pt x="453390" y="2165032"/>
                </a:lnTo>
                <a:lnTo>
                  <a:pt x="453390" y="2134552"/>
                </a:lnTo>
                <a:close/>
                <a:moveTo>
                  <a:pt x="486728" y="2023110"/>
                </a:moveTo>
                <a:lnTo>
                  <a:pt x="449581" y="2045018"/>
                </a:lnTo>
                <a:lnTo>
                  <a:pt x="449581" y="2002155"/>
                </a:lnTo>
                <a:close/>
                <a:moveTo>
                  <a:pt x="486728" y="507682"/>
                </a:moveTo>
                <a:lnTo>
                  <a:pt x="449581" y="528638"/>
                </a:lnTo>
                <a:lnTo>
                  <a:pt x="449581" y="485775"/>
                </a:lnTo>
                <a:close/>
                <a:moveTo>
                  <a:pt x="492443" y="633413"/>
                </a:moveTo>
                <a:lnTo>
                  <a:pt x="446723" y="660083"/>
                </a:lnTo>
                <a:lnTo>
                  <a:pt x="446723" y="607695"/>
                </a:lnTo>
                <a:close/>
                <a:moveTo>
                  <a:pt x="494348" y="1897381"/>
                </a:moveTo>
                <a:lnTo>
                  <a:pt x="445770" y="1925003"/>
                </a:lnTo>
                <a:lnTo>
                  <a:pt x="445770" y="1868806"/>
                </a:lnTo>
                <a:close/>
                <a:moveTo>
                  <a:pt x="498158" y="760095"/>
                </a:moveTo>
                <a:lnTo>
                  <a:pt x="443865" y="791528"/>
                </a:lnTo>
                <a:lnTo>
                  <a:pt x="443865" y="728663"/>
                </a:lnTo>
                <a:close/>
                <a:moveTo>
                  <a:pt x="499110" y="63818"/>
                </a:moveTo>
                <a:lnTo>
                  <a:pt x="499110" y="66675"/>
                </a:lnTo>
                <a:lnTo>
                  <a:pt x="497205" y="65723"/>
                </a:lnTo>
                <a:close/>
                <a:moveTo>
                  <a:pt x="499111" y="2465070"/>
                </a:moveTo>
                <a:lnTo>
                  <a:pt x="499111" y="2466975"/>
                </a:lnTo>
                <a:lnTo>
                  <a:pt x="497206" y="2466022"/>
                </a:lnTo>
                <a:close/>
                <a:moveTo>
                  <a:pt x="500063" y="1770698"/>
                </a:moveTo>
                <a:lnTo>
                  <a:pt x="442913" y="1804036"/>
                </a:lnTo>
                <a:lnTo>
                  <a:pt x="442913" y="1738313"/>
                </a:lnTo>
                <a:close/>
                <a:moveTo>
                  <a:pt x="501968" y="2333624"/>
                </a:moveTo>
                <a:lnTo>
                  <a:pt x="501968" y="2345054"/>
                </a:lnTo>
                <a:lnTo>
                  <a:pt x="492443" y="2339339"/>
                </a:lnTo>
                <a:close/>
                <a:moveTo>
                  <a:pt x="501968" y="185737"/>
                </a:moveTo>
                <a:lnTo>
                  <a:pt x="501968" y="197167"/>
                </a:lnTo>
                <a:lnTo>
                  <a:pt x="492443" y="191452"/>
                </a:lnTo>
                <a:close/>
                <a:moveTo>
                  <a:pt x="501968" y="886778"/>
                </a:moveTo>
                <a:lnTo>
                  <a:pt x="441961" y="921068"/>
                </a:lnTo>
                <a:lnTo>
                  <a:pt x="441961" y="852488"/>
                </a:lnTo>
                <a:close/>
                <a:moveTo>
                  <a:pt x="504824" y="306705"/>
                </a:moveTo>
                <a:lnTo>
                  <a:pt x="504824" y="329565"/>
                </a:lnTo>
                <a:lnTo>
                  <a:pt x="484822" y="318135"/>
                </a:lnTo>
                <a:close/>
                <a:moveTo>
                  <a:pt x="504826" y="1012507"/>
                </a:moveTo>
                <a:lnTo>
                  <a:pt x="441008" y="1049655"/>
                </a:lnTo>
                <a:lnTo>
                  <a:pt x="441008" y="975360"/>
                </a:lnTo>
                <a:close/>
                <a:moveTo>
                  <a:pt x="504826" y="1644968"/>
                </a:moveTo>
                <a:lnTo>
                  <a:pt x="441008" y="1682115"/>
                </a:lnTo>
                <a:lnTo>
                  <a:pt x="441008" y="1607820"/>
                </a:lnTo>
                <a:close/>
                <a:moveTo>
                  <a:pt x="505777" y="2200275"/>
                </a:moveTo>
                <a:lnTo>
                  <a:pt x="505777" y="2225040"/>
                </a:lnTo>
                <a:lnTo>
                  <a:pt x="483870" y="2212658"/>
                </a:lnTo>
                <a:close/>
                <a:moveTo>
                  <a:pt x="507683" y="1139189"/>
                </a:moveTo>
                <a:lnTo>
                  <a:pt x="439103" y="1178242"/>
                </a:lnTo>
                <a:lnTo>
                  <a:pt x="439103" y="1100137"/>
                </a:lnTo>
                <a:close/>
                <a:moveTo>
                  <a:pt x="507683" y="1518286"/>
                </a:moveTo>
                <a:lnTo>
                  <a:pt x="439103" y="1557338"/>
                </a:lnTo>
                <a:lnTo>
                  <a:pt x="439103" y="1479233"/>
                </a:lnTo>
                <a:close/>
                <a:moveTo>
                  <a:pt x="508636" y="2068831"/>
                </a:moveTo>
                <a:lnTo>
                  <a:pt x="508636" y="2105026"/>
                </a:lnTo>
                <a:lnTo>
                  <a:pt x="477203" y="2086928"/>
                </a:lnTo>
                <a:close/>
                <a:moveTo>
                  <a:pt x="508636" y="1265874"/>
                </a:moveTo>
                <a:lnTo>
                  <a:pt x="439103" y="1305879"/>
                </a:lnTo>
                <a:lnTo>
                  <a:pt x="439103" y="1224916"/>
                </a:lnTo>
                <a:close/>
                <a:moveTo>
                  <a:pt x="508636" y="426721"/>
                </a:moveTo>
                <a:lnTo>
                  <a:pt x="508636" y="461964"/>
                </a:lnTo>
                <a:lnTo>
                  <a:pt x="478156" y="444818"/>
                </a:lnTo>
                <a:close/>
                <a:moveTo>
                  <a:pt x="509589" y="1391603"/>
                </a:moveTo>
                <a:lnTo>
                  <a:pt x="438151" y="1432560"/>
                </a:lnTo>
                <a:lnTo>
                  <a:pt x="438151" y="1350645"/>
                </a:lnTo>
                <a:close/>
                <a:moveTo>
                  <a:pt x="512445" y="547687"/>
                </a:moveTo>
                <a:lnTo>
                  <a:pt x="512445" y="594360"/>
                </a:lnTo>
                <a:lnTo>
                  <a:pt x="471488" y="570547"/>
                </a:lnTo>
                <a:close/>
                <a:moveTo>
                  <a:pt x="513398" y="1935481"/>
                </a:moveTo>
                <a:lnTo>
                  <a:pt x="513398" y="1985011"/>
                </a:lnTo>
                <a:lnTo>
                  <a:pt x="469583" y="1960246"/>
                </a:lnTo>
                <a:close/>
                <a:moveTo>
                  <a:pt x="514350" y="668655"/>
                </a:moveTo>
                <a:lnTo>
                  <a:pt x="514350" y="724853"/>
                </a:lnTo>
                <a:lnTo>
                  <a:pt x="465773" y="697230"/>
                </a:lnTo>
                <a:close/>
                <a:moveTo>
                  <a:pt x="516256" y="1804036"/>
                </a:moveTo>
                <a:lnTo>
                  <a:pt x="516256" y="1864044"/>
                </a:lnTo>
                <a:lnTo>
                  <a:pt x="463868" y="1834516"/>
                </a:lnTo>
                <a:close/>
                <a:moveTo>
                  <a:pt x="517208" y="791528"/>
                </a:moveTo>
                <a:lnTo>
                  <a:pt x="517208" y="855345"/>
                </a:lnTo>
                <a:lnTo>
                  <a:pt x="461011" y="822961"/>
                </a:lnTo>
                <a:close/>
                <a:moveTo>
                  <a:pt x="519114" y="914400"/>
                </a:moveTo>
                <a:lnTo>
                  <a:pt x="519114" y="984885"/>
                </a:lnTo>
                <a:lnTo>
                  <a:pt x="457201" y="949642"/>
                </a:lnTo>
                <a:close/>
                <a:moveTo>
                  <a:pt x="519114" y="1672591"/>
                </a:moveTo>
                <a:lnTo>
                  <a:pt x="519114" y="1743076"/>
                </a:lnTo>
                <a:lnTo>
                  <a:pt x="457201" y="1707833"/>
                </a:lnTo>
                <a:close/>
                <a:moveTo>
                  <a:pt x="521018" y="1543049"/>
                </a:moveTo>
                <a:lnTo>
                  <a:pt x="521018" y="1619249"/>
                </a:lnTo>
                <a:lnTo>
                  <a:pt x="454343" y="1581149"/>
                </a:lnTo>
                <a:close/>
                <a:moveTo>
                  <a:pt x="521018" y="1038225"/>
                </a:moveTo>
                <a:lnTo>
                  <a:pt x="521018" y="1114425"/>
                </a:lnTo>
                <a:lnTo>
                  <a:pt x="454343" y="1076325"/>
                </a:lnTo>
                <a:close/>
                <a:moveTo>
                  <a:pt x="521018" y="1163003"/>
                </a:moveTo>
                <a:lnTo>
                  <a:pt x="521018" y="1242061"/>
                </a:lnTo>
                <a:lnTo>
                  <a:pt x="453390" y="1202056"/>
                </a:lnTo>
                <a:close/>
                <a:moveTo>
                  <a:pt x="521971" y="1414463"/>
                </a:moveTo>
                <a:lnTo>
                  <a:pt x="521971" y="1495426"/>
                </a:lnTo>
                <a:lnTo>
                  <a:pt x="451486" y="1455421"/>
                </a:lnTo>
                <a:close/>
                <a:moveTo>
                  <a:pt x="521971" y="1287781"/>
                </a:moveTo>
                <a:lnTo>
                  <a:pt x="521971" y="1368744"/>
                </a:lnTo>
                <a:lnTo>
                  <a:pt x="451486" y="1328738"/>
                </a:lnTo>
                <a:close/>
                <a:moveTo>
                  <a:pt x="572452" y="65723"/>
                </a:moveTo>
                <a:lnTo>
                  <a:pt x="570547" y="65723"/>
                </a:lnTo>
                <a:lnTo>
                  <a:pt x="570547" y="64770"/>
                </a:lnTo>
                <a:close/>
                <a:moveTo>
                  <a:pt x="572453" y="2466023"/>
                </a:moveTo>
                <a:lnTo>
                  <a:pt x="571501" y="2466023"/>
                </a:lnTo>
                <a:lnTo>
                  <a:pt x="571501" y="2465071"/>
                </a:lnTo>
                <a:close/>
                <a:moveTo>
                  <a:pt x="577215" y="2339340"/>
                </a:moveTo>
                <a:lnTo>
                  <a:pt x="568643" y="2344102"/>
                </a:lnTo>
                <a:lnTo>
                  <a:pt x="568643" y="2334577"/>
                </a:lnTo>
                <a:close/>
                <a:moveTo>
                  <a:pt x="577215" y="191453"/>
                </a:moveTo>
                <a:lnTo>
                  <a:pt x="568643" y="196215"/>
                </a:lnTo>
                <a:lnTo>
                  <a:pt x="568643" y="186690"/>
                </a:lnTo>
                <a:close/>
                <a:moveTo>
                  <a:pt x="583883" y="318134"/>
                </a:moveTo>
                <a:lnTo>
                  <a:pt x="564833" y="328612"/>
                </a:lnTo>
                <a:lnTo>
                  <a:pt x="564833" y="307657"/>
                </a:lnTo>
                <a:close/>
                <a:moveTo>
                  <a:pt x="584836" y="2212658"/>
                </a:moveTo>
                <a:lnTo>
                  <a:pt x="564833" y="2225041"/>
                </a:lnTo>
                <a:lnTo>
                  <a:pt x="564833" y="2201228"/>
                </a:lnTo>
                <a:close/>
                <a:moveTo>
                  <a:pt x="590551" y="444818"/>
                </a:moveTo>
                <a:lnTo>
                  <a:pt x="561976" y="461011"/>
                </a:lnTo>
                <a:lnTo>
                  <a:pt x="561976" y="427673"/>
                </a:lnTo>
                <a:close/>
                <a:moveTo>
                  <a:pt x="591503" y="2086927"/>
                </a:moveTo>
                <a:lnTo>
                  <a:pt x="561976" y="2104072"/>
                </a:lnTo>
                <a:lnTo>
                  <a:pt x="561976" y="2069782"/>
                </a:lnTo>
                <a:close/>
                <a:moveTo>
                  <a:pt x="597218" y="570548"/>
                </a:moveTo>
                <a:lnTo>
                  <a:pt x="558165" y="593407"/>
                </a:lnTo>
                <a:lnTo>
                  <a:pt x="558165" y="548640"/>
                </a:lnTo>
                <a:close/>
                <a:moveTo>
                  <a:pt x="599123" y="1960245"/>
                </a:moveTo>
                <a:lnTo>
                  <a:pt x="557213" y="1984057"/>
                </a:lnTo>
                <a:lnTo>
                  <a:pt x="557213" y="1936432"/>
                </a:lnTo>
                <a:close/>
                <a:moveTo>
                  <a:pt x="602933" y="697230"/>
                </a:moveTo>
                <a:lnTo>
                  <a:pt x="556261" y="723900"/>
                </a:lnTo>
                <a:lnTo>
                  <a:pt x="556261" y="670560"/>
                </a:lnTo>
                <a:close/>
                <a:moveTo>
                  <a:pt x="604838" y="1834516"/>
                </a:moveTo>
                <a:lnTo>
                  <a:pt x="554356" y="1863091"/>
                </a:lnTo>
                <a:lnTo>
                  <a:pt x="554356" y="1804988"/>
                </a:lnTo>
                <a:close/>
                <a:moveTo>
                  <a:pt x="607696" y="822960"/>
                </a:moveTo>
                <a:lnTo>
                  <a:pt x="553403" y="854393"/>
                </a:lnTo>
                <a:lnTo>
                  <a:pt x="553403" y="792480"/>
                </a:lnTo>
                <a:close/>
                <a:moveTo>
                  <a:pt x="609600" y="126682"/>
                </a:moveTo>
                <a:lnTo>
                  <a:pt x="609600" y="130492"/>
                </a:lnTo>
                <a:lnTo>
                  <a:pt x="605790" y="128587"/>
                </a:lnTo>
                <a:close/>
                <a:moveTo>
                  <a:pt x="609601" y="2400300"/>
                </a:moveTo>
                <a:lnTo>
                  <a:pt x="609601" y="2405063"/>
                </a:lnTo>
                <a:lnTo>
                  <a:pt x="604838" y="2402205"/>
                </a:lnTo>
                <a:close/>
                <a:moveTo>
                  <a:pt x="611505" y="1707833"/>
                </a:moveTo>
                <a:lnTo>
                  <a:pt x="551498" y="1742123"/>
                </a:lnTo>
                <a:lnTo>
                  <a:pt x="551498" y="1673543"/>
                </a:lnTo>
                <a:close/>
                <a:moveTo>
                  <a:pt x="611505" y="949643"/>
                </a:moveTo>
                <a:lnTo>
                  <a:pt x="551498" y="983933"/>
                </a:lnTo>
                <a:lnTo>
                  <a:pt x="551498" y="915353"/>
                </a:lnTo>
                <a:close/>
                <a:moveTo>
                  <a:pt x="612458" y="246697"/>
                </a:moveTo>
                <a:lnTo>
                  <a:pt x="612458" y="262890"/>
                </a:lnTo>
                <a:lnTo>
                  <a:pt x="598170" y="255270"/>
                </a:lnTo>
                <a:close/>
                <a:moveTo>
                  <a:pt x="612458" y="2268856"/>
                </a:moveTo>
                <a:lnTo>
                  <a:pt x="612458" y="2283144"/>
                </a:lnTo>
                <a:lnTo>
                  <a:pt x="599123" y="2276476"/>
                </a:lnTo>
                <a:close/>
                <a:moveTo>
                  <a:pt x="614363" y="1581150"/>
                </a:moveTo>
                <a:lnTo>
                  <a:pt x="549593" y="1618298"/>
                </a:lnTo>
                <a:lnTo>
                  <a:pt x="549593" y="1544003"/>
                </a:lnTo>
                <a:close/>
                <a:moveTo>
                  <a:pt x="614363" y="1076326"/>
                </a:moveTo>
                <a:lnTo>
                  <a:pt x="549593" y="1113473"/>
                </a:lnTo>
                <a:lnTo>
                  <a:pt x="549593" y="1039178"/>
                </a:lnTo>
                <a:close/>
                <a:moveTo>
                  <a:pt x="615316" y="367666"/>
                </a:moveTo>
                <a:lnTo>
                  <a:pt x="615316" y="394336"/>
                </a:lnTo>
                <a:lnTo>
                  <a:pt x="592456" y="381001"/>
                </a:lnTo>
                <a:close/>
                <a:moveTo>
                  <a:pt x="616267" y="1202055"/>
                </a:moveTo>
                <a:lnTo>
                  <a:pt x="548640" y="1241107"/>
                </a:lnTo>
                <a:lnTo>
                  <a:pt x="548640" y="1163955"/>
                </a:lnTo>
                <a:close/>
                <a:moveTo>
                  <a:pt x="616268" y="2135505"/>
                </a:moveTo>
                <a:lnTo>
                  <a:pt x="616268" y="2164080"/>
                </a:lnTo>
                <a:lnTo>
                  <a:pt x="591503" y="2149793"/>
                </a:lnTo>
                <a:close/>
                <a:moveTo>
                  <a:pt x="617220" y="1455420"/>
                </a:moveTo>
                <a:lnTo>
                  <a:pt x="548640" y="1494473"/>
                </a:lnTo>
                <a:lnTo>
                  <a:pt x="548640" y="1415415"/>
                </a:lnTo>
                <a:close/>
                <a:moveTo>
                  <a:pt x="617220" y="1328738"/>
                </a:moveTo>
                <a:lnTo>
                  <a:pt x="548640" y="1367791"/>
                </a:lnTo>
                <a:lnTo>
                  <a:pt x="548640" y="1289686"/>
                </a:lnTo>
                <a:close/>
                <a:moveTo>
                  <a:pt x="619126" y="2004060"/>
                </a:moveTo>
                <a:lnTo>
                  <a:pt x="619126" y="2043112"/>
                </a:lnTo>
                <a:lnTo>
                  <a:pt x="585788" y="2023110"/>
                </a:lnTo>
                <a:close/>
                <a:moveTo>
                  <a:pt x="619126" y="487679"/>
                </a:moveTo>
                <a:lnTo>
                  <a:pt x="619126" y="526732"/>
                </a:lnTo>
                <a:lnTo>
                  <a:pt x="585788" y="507682"/>
                </a:lnTo>
                <a:close/>
                <a:moveTo>
                  <a:pt x="621983" y="609600"/>
                </a:moveTo>
                <a:lnTo>
                  <a:pt x="621983" y="658177"/>
                </a:lnTo>
                <a:lnTo>
                  <a:pt x="580073" y="633413"/>
                </a:lnTo>
                <a:close/>
                <a:moveTo>
                  <a:pt x="622935" y="1870710"/>
                </a:moveTo>
                <a:lnTo>
                  <a:pt x="622935" y="1924050"/>
                </a:lnTo>
                <a:lnTo>
                  <a:pt x="577215" y="1897380"/>
                </a:lnTo>
                <a:close/>
                <a:moveTo>
                  <a:pt x="624841" y="730567"/>
                </a:moveTo>
                <a:lnTo>
                  <a:pt x="624841" y="789622"/>
                </a:lnTo>
                <a:lnTo>
                  <a:pt x="573406" y="760094"/>
                </a:lnTo>
                <a:close/>
                <a:moveTo>
                  <a:pt x="625793" y="1740217"/>
                </a:moveTo>
                <a:lnTo>
                  <a:pt x="625793" y="1802130"/>
                </a:lnTo>
                <a:lnTo>
                  <a:pt x="572453" y="1770697"/>
                </a:lnTo>
                <a:close/>
                <a:moveTo>
                  <a:pt x="626746" y="854392"/>
                </a:moveTo>
                <a:lnTo>
                  <a:pt x="626746" y="919162"/>
                </a:lnTo>
                <a:lnTo>
                  <a:pt x="570548" y="886777"/>
                </a:lnTo>
                <a:close/>
                <a:moveTo>
                  <a:pt x="628651" y="1608772"/>
                </a:moveTo>
                <a:lnTo>
                  <a:pt x="628651" y="1680210"/>
                </a:lnTo>
                <a:lnTo>
                  <a:pt x="566738" y="1644967"/>
                </a:lnTo>
                <a:close/>
                <a:moveTo>
                  <a:pt x="628651" y="977265"/>
                </a:moveTo>
                <a:lnTo>
                  <a:pt x="628651" y="1048703"/>
                </a:lnTo>
                <a:lnTo>
                  <a:pt x="566738" y="1012507"/>
                </a:lnTo>
                <a:close/>
                <a:moveTo>
                  <a:pt x="629603" y="1101090"/>
                </a:moveTo>
                <a:lnTo>
                  <a:pt x="629603" y="1177290"/>
                </a:lnTo>
                <a:lnTo>
                  <a:pt x="564833" y="1139190"/>
                </a:lnTo>
                <a:close/>
                <a:moveTo>
                  <a:pt x="629603" y="1480186"/>
                </a:moveTo>
                <a:lnTo>
                  <a:pt x="629603" y="1556386"/>
                </a:lnTo>
                <a:lnTo>
                  <a:pt x="563881" y="1518286"/>
                </a:lnTo>
                <a:close/>
                <a:moveTo>
                  <a:pt x="630555" y="1226819"/>
                </a:moveTo>
                <a:lnTo>
                  <a:pt x="630555" y="1303972"/>
                </a:lnTo>
                <a:lnTo>
                  <a:pt x="562928" y="1265872"/>
                </a:lnTo>
                <a:close/>
                <a:moveTo>
                  <a:pt x="630555" y="1352550"/>
                </a:moveTo>
                <a:lnTo>
                  <a:pt x="630555" y="1431608"/>
                </a:lnTo>
                <a:lnTo>
                  <a:pt x="562928" y="1391603"/>
                </a:lnTo>
                <a:close/>
                <a:moveTo>
                  <a:pt x="682942" y="128588"/>
                </a:moveTo>
                <a:lnTo>
                  <a:pt x="680085" y="129540"/>
                </a:lnTo>
                <a:lnTo>
                  <a:pt x="680085" y="126683"/>
                </a:lnTo>
                <a:close/>
                <a:moveTo>
                  <a:pt x="682943" y="2402205"/>
                </a:moveTo>
                <a:lnTo>
                  <a:pt x="680086" y="2404110"/>
                </a:lnTo>
                <a:lnTo>
                  <a:pt x="680086" y="2400300"/>
                </a:lnTo>
                <a:close/>
                <a:moveTo>
                  <a:pt x="688657" y="2276474"/>
                </a:moveTo>
                <a:lnTo>
                  <a:pt x="677227" y="2283142"/>
                </a:lnTo>
                <a:lnTo>
                  <a:pt x="677227" y="2269807"/>
                </a:lnTo>
                <a:close/>
                <a:moveTo>
                  <a:pt x="688658" y="255270"/>
                </a:moveTo>
                <a:lnTo>
                  <a:pt x="677228" y="261938"/>
                </a:lnTo>
                <a:lnTo>
                  <a:pt x="677228" y="247650"/>
                </a:lnTo>
                <a:close/>
                <a:moveTo>
                  <a:pt x="694373" y="381001"/>
                </a:moveTo>
                <a:lnTo>
                  <a:pt x="674371" y="393384"/>
                </a:lnTo>
                <a:lnTo>
                  <a:pt x="674371" y="369571"/>
                </a:lnTo>
                <a:close/>
                <a:moveTo>
                  <a:pt x="696278" y="2149793"/>
                </a:moveTo>
                <a:lnTo>
                  <a:pt x="673418" y="2163128"/>
                </a:lnTo>
                <a:lnTo>
                  <a:pt x="673418" y="2136458"/>
                </a:lnTo>
                <a:close/>
                <a:moveTo>
                  <a:pt x="701992" y="2023110"/>
                </a:moveTo>
                <a:lnTo>
                  <a:pt x="670560" y="2042160"/>
                </a:lnTo>
                <a:lnTo>
                  <a:pt x="670560" y="2005012"/>
                </a:lnTo>
                <a:close/>
                <a:moveTo>
                  <a:pt x="701993" y="507682"/>
                </a:moveTo>
                <a:lnTo>
                  <a:pt x="670561" y="525779"/>
                </a:lnTo>
                <a:lnTo>
                  <a:pt x="670561" y="488632"/>
                </a:lnTo>
                <a:close/>
                <a:moveTo>
                  <a:pt x="707708" y="633412"/>
                </a:moveTo>
                <a:lnTo>
                  <a:pt x="667703" y="657225"/>
                </a:lnTo>
                <a:lnTo>
                  <a:pt x="667703" y="610552"/>
                </a:lnTo>
                <a:close/>
                <a:moveTo>
                  <a:pt x="710565" y="1897381"/>
                </a:moveTo>
                <a:lnTo>
                  <a:pt x="665798" y="1923098"/>
                </a:lnTo>
                <a:lnTo>
                  <a:pt x="665798" y="1871663"/>
                </a:lnTo>
                <a:close/>
                <a:moveTo>
                  <a:pt x="713423" y="760095"/>
                </a:moveTo>
                <a:lnTo>
                  <a:pt x="664846" y="788670"/>
                </a:lnTo>
                <a:lnTo>
                  <a:pt x="664846" y="732473"/>
                </a:lnTo>
                <a:close/>
                <a:moveTo>
                  <a:pt x="715328" y="1770698"/>
                </a:moveTo>
                <a:lnTo>
                  <a:pt x="663893" y="1801178"/>
                </a:lnTo>
                <a:lnTo>
                  <a:pt x="663893" y="1741170"/>
                </a:lnTo>
                <a:close/>
                <a:moveTo>
                  <a:pt x="717233" y="886778"/>
                </a:moveTo>
                <a:lnTo>
                  <a:pt x="662940" y="917258"/>
                </a:lnTo>
                <a:lnTo>
                  <a:pt x="662940" y="855345"/>
                </a:lnTo>
                <a:close/>
                <a:moveTo>
                  <a:pt x="719137" y="188596"/>
                </a:moveTo>
                <a:lnTo>
                  <a:pt x="719137" y="194311"/>
                </a:lnTo>
                <a:lnTo>
                  <a:pt x="713422" y="191453"/>
                </a:lnTo>
                <a:close/>
                <a:moveTo>
                  <a:pt x="720091" y="2335531"/>
                </a:moveTo>
                <a:lnTo>
                  <a:pt x="720091" y="2343151"/>
                </a:lnTo>
                <a:lnTo>
                  <a:pt x="712471" y="2339341"/>
                </a:lnTo>
                <a:close/>
                <a:moveTo>
                  <a:pt x="720091" y="1012508"/>
                </a:moveTo>
                <a:lnTo>
                  <a:pt x="661036" y="1046798"/>
                </a:lnTo>
                <a:lnTo>
                  <a:pt x="661036" y="978218"/>
                </a:lnTo>
                <a:close/>
                <a:moveTo>
                  <a:pt x="721042" y="1644967"/>
                </a:moveTo>
                <a:lnTo>
                  <a:pt x="661035" y="1679257"/>
                </a:lnTo>
                <a:lnTo>
                  <a:pt x="661035" y="1609724"/>
                </a:lnTo>
                <a:close/>
                <a:moveTo>
                  <a:pt x="721994" y="309563"/>
                </a:moveTo>
                <a:lnTo>
                  <a:pt x="721994" y="326708"/>
                </a:lnTo>
                <a:lnTo>
                  <a:pt x="706754" y="318135"/>
                </a:lnTo>
                <a:close/>
                <a:moveTo>
                  <a:pt x="722948" y="1139190"/>
                </a:moveTo>
                <a:lnTo>
                  <a:pt x="660083" y="1175385"/>
                </a:lnTo>
                <a:lnTo>
                  <a:pt x="660083" y="1102995"/>
                </a:lnTo>
                <a:close/>
                <a:moveTo>
                  <a:pt x="722948" y="2202180"/>
                </a:moveTo>
                <a:lnTo>
                  <a:pt x="722948" y="2223135"/>
                </a:lnTo>
                <a:lnTo>
                  <a:pt x="704850" y="2212657"/>
                </a:lnTo>
                <a:close/>
                <a:moveTo>
                  <a:pt x="723899" y="1518285"/>
                </a:moveTo>
                <a:lnTo>
                  <a:pt x="659129" y="1555432"/>
                </a:lnTo>
                <a:lnTo>
                  <a:pt x="659129" y="1481137"/>
                </a:lnTo>
                <a:close/>
                <a:moveTo>
                  <a:pt x="723900" y="1265872"/>
                </a:moveTo>
                <a:lnTo>
                  <a:pt x="659130" y="1303019"/>
                </a:lnTo>
                <a:lnTo>
                  <a:pt x="659130" y="1227772"/>
                </a:lnTo>
                <a:close/>
                <a:moveTo>
                  <a:pt x="724853" y="1391603"/>
                </a:moveTo>
                <a:lnTo>
                  <a:pt x="659130" y="1429703"/>
                </a:lnTo>
                <a:lnTo>
                  <a:pt x="659130" y="1353503"/>
                </a:lnTo>
                <a:close/>
                <a:moveTo>
                  <a:pt x="725805" y="430530"/>
                </a:moveTo>
                <a:lnTo>
                  <a:pt x="725805" y="458153"/>
                </a:lnTo>
                <a:lnTo>
                  <a:pt x="701040" y="444818"/>
                </a:lnTo>
                <a:close/>
                <a:moveTo>
                  <a:pt x="726759" y="2070736"/>
                </a:moveTo>
                <a:lnTo>
                  <a:pt x="726759" y="2102169"/>
                </a:lnTo>
                <a:lnTo>
                  <a:pt x="699136" y="2086928"/>
                </a:lnTo>
                <a:close/>
                <a:moveTo>
                  <a:pt x="729616" y="550544"/>
                </a:moveTo>
                <a:lnTo>
                  <a:pt x="729616" y="591502"/>
                </a:lnTo>
                <a:lnTo>
                  <a:pt x="693421" y="570547"/>
                </a:lnTo>
                <a:close/>
                <a:moveTo>
                  <a:pt x="730566" y="1938337"/>
                </a:moveTo>
                <a:lnTo>
                  <a:pt x="730566" y="1983105"/>
                </a:lnTo>
                <a:lnTo>
                  <a:pt x="691514" y="1960245"/>
                </a:lnTo>
                <a:close/>
                <a:moveTo>
                  <a:pt x="731521" y="672465"/>
                </a:moveTo>
                <a:lnTo>
                  <a:pt x="731521" y="721995"/>
                </a:lnTo>
                <a:lnTo>
                  <a:pt x="688658" y="697230"/>
                </a:lnTo>
                <a:close/>
                <a:moveTo>
                  <a:pt x="733425" y="1806892"/>
                </a:moveTo>
                <a:lnTo>
                  <a:pt x="733425" y="1861184"/>
                </a:lnTo>
                <a:lnTo>
                  <a:pt x="685800" y="1834514"/>
                </a:lnTo>
                <a:close/>
                <a:moveTo>
                  <a:pt x="734378" y="793433"/>
                </a:moveTo>
                <a:lnTo>
                  <a:pt x="734378" y="852488"/>
                </a:lnTo>
                <a:lnTo>
                  <a:pt x="682943" y="822961"/>
                </a:lnTo>
                <a:close/>
                <a:moveTo>
                  <a:pt x="736283" y="1675448"/>
                </a:moveTo>
                <a:lnTo>
                  <a:pt x="736283" y="1740218"/>
                </a:lnTo>
                <a:lnTo>
                  <a:pt x="679133" y="1707833"/>
                </a:lnTo>
                <a:close/>
                <a:moveTo>
                  <a:pt x="736284" y="917257"/>
                </a:moveTo>
                <a:lnTo>
                  <a:pt x="736284" y="982027"/>
                </a:lnTo>
                <a:lnTo>
                  <a:pt x="680086" y="949642"/>
                </a:lnTo>
                <a:close/>
                <a:moveTo>
                  <a:pt x="738188" y="1165861"/>
                </a:moveTo>
                <a:lnTo>
                  <a:pt x="738188" y="1239203"/>
                </a:lnTo>
                <a:lnTo>
                  <a:pt x="675323" y="1202056"/>
                </a:lnTo>
                <a:close/>
                <a:moveTo>
                  <a:pt x="738188" y="1545907"/>
                </a:moveTo>
                <a:lnTo>
                  <a:pt x="738188" y="1616392"/>
                </a:lnTo>
                <a:lnTo>
                  <a:pt x="676275" y="1581149"/>
                </a:lnTo>
                <a:close/>
                <a:moveTo>
                  <a:pt x="738189" y="1041082"/>
                </a:moveTo>
                <a:lnTo>
                  <a:pt x="738189" y="1111567"/>
                </a:lnTo>
                <a:lnTo>
                  <a:pt x="676276" y="1076325"/>
                </a:lnTo>
                <a:close/>
                <a:moveTo>
                  <a:pt x="739141" y="1417319"/>
                </a:moveTo>
                <a:lnTo>
                  <a:pt x="739140" y="1492567"/>
                </a:lnTo>
                <a:lnTo>
                  <a:pt x="673418" y="1455419"/>
                </a:lnTo>
                <a:close/>
                <a:moveTo>
                  <a:pt x="739141" y="1290638"/>
                </a:moveTo>
                <a:lnTo>
                  <a:pt x="739141" y="1366838"/>
                </a:lnTo>
                <a:lnTo>
                  <a:pt x="673418" y="1328738"/>
                </a:lnTo>
                <a:close/>
                <a:moveTo>
                  <a:pt x="793433" y="191453"/>
                </a:moveTo>
                <a:lnTo>
                  <a:pt x="788670" y="194311"/>
                </a:lnTo>
                <a:lnTo>
                  <a:pt x="788670" y="189548"/>
                </a:lnTo>
                <a:close/>
                <a:moveTo>
                  <a:pt x="794386" y="2339341"/>
                </a:moveTo>
                <a:lnTo>
                  <a:pt x="787718" y="2343151"/>
                </a:lnTo>
                <a:lnTo>
                  <a:pt x="787718" y="2335531"/>
                </a:lnTo>
                <a:close/>
                <a:moveTo>
                  <a:pt x="800101" y="318134"/>
                </a:moveTo>
                <a:lnTo>
                  <a:pt x="785813" y="325754"/>
                </a:lnTo>
                <a:lnTo>
                  <a:pt x="785813" y="309562"/>
                </a:lnTo>
                <a:close/>
                <a:moveTo>
                  <a:pt x="802006" y="2212658"/>
                </a:moveTo>
                <a:lnTo>
                  <a:pt x="784861" y="2223136"/>
                </a:lnTo>
                <a:lnTo>
                  <a:pt x="784861" y="2203133"/>
                </a:lnTo>
                <a:close/>
                <a:moveTo>
                  <a:pt x="805815" y="444817"/>
                </a:moveTo>
                <a:lnTo>
                  <a:pt x="782955" y="458152"/>
                </a:lnTo>
                <a:lnTo>
                  <a:pt x="782955" y="431482"/>
                </a:lnTo>
                <a:close/>
                <a:moveTo>
                  <a:pt x="807720" y="2086927"/>
                </a:moveTo>
                <a:lnTo>
                  <a:pt x="782002" y="2102167"/>
                </a:lnTo>
                <a:lnTo>
                  <a:pt x="782002" y="2071687"/>
                </a:lnTo>
                <a:close/>
                <a:moveTo>
                  <a:pt x="812484" y="570547"/>
                </a:moveTo>
                <a:lnTo>
                  <a:pt x="779146" y="590549"/>
                </a:lnTo>
                <a:lnTo>
                  <a:pt x="779146" y="551497"/>
                </a:lnTo>
                <a:close/>
                <a:moveTo>
                  <a:pt x="815339" y="1960245"/>
                </a:moveTo>
                <a:lnTo>
                  <a:pt x="777239" y="1982152"/>
                </a:lnTo>
                <a:lnTo>
                  <a:pt x="777239" y="1938337"/>
                </a:lnTo>
                <a:close/>
                <a:moveTo>
                  <a:pt x="818198" y="697230"/>
                </a:moveTo>
                <a:lnTo>
                  <a:pt x="776288" y="721042"/>
                </a:lnTo>
                <a:lnTo>
                  <a:pt x="776288" y="673417"/>
                </a:lnTo>
                <a:close/>
                <a:moveTo>
                  <a:pt x="821055" y="1834515"/>
                </a:moveTo>
                <a:lnTo>
                  <a:pt x="774383" y="1861185"/>
                </a:lnTo>
                <a:lnTo>
                  <a:pt x="774383" y="1806893"/>
                </a:lnTo>
                <a:close/>
                <a:moveTo>
                  <a:pt x="822960" y="822960"/>
                </a:moveTo>
                <a:lnTo>
                  <a:pt x="773430" y="851535"/>
                </a:lnTo>
                <a:lnTo>
                  <a:pt x="773430" y="795337"/>
                </a:lnTo>
                <a:close/>
                <a:moveTo>
                  <a:pt x="826771" y="949643"/>
                </a:moveTo>
                <a:lnTo>
                  <a:pt x="772478" y="981076"/>
                </a:lnTo>
                <a:lnTo>
                  <a:pt x="772478" y="918211"/>
                </a:lnTo>
                <a:close/>
                <a:moveTo>
                  <a:pt x="827723" y="2401253"/>
                </a:moveTo>
                <a:lnTo>
                  <a:pt x="827723" y="2404110"/>
                </a:lnTo>
                <a:lnTo>
                  <a:pt x="825818" y="2402206"/>
                </a:lnTo>
                <a:close/>
                <a:moveTo>
                  <a:pt x="827723" y="1707832"/>
                </a:moveTo>
                <a:lnTo>
                  <a:pt x="771525" y="1740217"/>
                </a:lnTo>
                <a:lnTo>
                  <a:pt x="771525" y="1675447"/>
                </a:lnTo>
                <a:close/>
                <a:moveTo>
                  <a:pt x="829628" y="1076325"/>
                </a:moveTo>
                <a:lnTo>
                  <a:pt x="770573" y="1110615"/>
                </a:lnTo>
                <a:lnTo>
                  <a:pt x="770573" y="1042035"/>
                </a:lnTo>
                <a:close/>
                <a:moveTo>
                  <a:pt x="829628" y="249554"/>
                </a:moveTo>
                <a:lnTo>
                  <a:pt x="829628" y="260032"/>
                </a:lnTo>
                <a:lnTo>
                  <a:pt x="821055" y="255269"/>
                </a:lnTo>
                <a:close/>
                <a:moveTo>
                  <a:pt x="829628" y="2270761"/>
                </a:moveTo>
                <a:lnTo>
                  <a:pt x="829628" y="2282191"/>
                </a:lnTo>
                <a:lnTo>
                  <a:pt x="820103" y="2276476"/>
                </a:lnTo>
                <a:close/>
                <a:moveTo>
                  <a:pt x="830579" y="1581150"/>
                </a:moveTo>
                <a:lnTo>
                  <a:pt x="770572" y="1616393"/>
                </a:lnTo>
                <a:lnTo>
                  <a:pt x="770572" y="1546860"/>
                </a:lnTo>
                <a:close/>
                <a:moveTo>
                  <a:pt x="831534" y="1202055"/>
                </a:moveTo>
                <a:lnTo>
                  <a:pt x="769621" y="1238250"/>
                </a:lnTo>
                <a:lnTo>
                  <a:pt x="769621" y="1166812"/>
                </a:lnTo>
                <a:close/>
                <a:moveTo>
                  <a:pt x="832485" y="371475"/>
                </a:moveTo>
                <a:lnTo>
                  <a:pt x="832485" y="391477"/>
                </a:lnTo>
                <a:lnTo>
                  <a:pt x="815340" y="381000"/>
                </a:lnTo>
                <a:close/>
                <a:moveTo>
                  <a:pt x="833438" y="1455419"/>
                </a:moveTo>
                <a:lnTo>
                  <a:pt x="768667" y="1492567"/>
                </a:lnTo>
                <a:lnTo>
                  <a:pt x="768668" y="1418272"/>
                </a:lnTo>
                <a:close/>
                <a:moveTo>
                  <a:pt x="833438" y="1328737"/>
                </a:moveTo>
                <a:lnTo>
                  <a:pt x="768668" y="1365885"/>
                </a:lnTo>
                <a:lnTo>
                  <a:pt x="768668" y="1291590"/>
                </a:lnTo>
                <a:close/>
                <a:moveTo>
                  <a:pt x="833438" y="2137411"/>
                </a:moveTo>
                <a:lnTo>
                  <a:pt x="833438" y="2162176"/>
                </a:lnTo>
                <a:lnTo>
                  <a:pt x="812483" y="2149794"/>
                </a:lnTo>
                <a:close/>
                <a:moveTo>
                  <a:pt x="836295" y="2005965"/>
                </a:moveTo>
                <a:lnTo>
                  <a:pt x="836295" y="2041207"/>
                </a:lnTo>
                <a:lnTo>
                  <a:pt x="806767" y="2023110"/>
                </a:lnTo>
                <a:close/>
                <a:moveTo>
                  <a:pt x="836296" y="491491"/>
                </a:moveTo>
                <a:lnTo>
                  <a:pt x="836296" y="523876"/>
                </a:lnTo>
                <a:lnTo>
                  <a:pt x="807721" y="507684"/>
                </a:lnTo>
                <a:close/>
                <a:moveTo>
                  <a:pt x="839153" y="612458"/>
                </a:moveTo>
                <a:lnTo>
                  <a:pt x="839153" y="655321"/>
                </a:lnTo>
                <a:lnTo>
                  <a:pt x="802958" y="633413"/>
                </a:lnTo>
                <a:close/>
                <a:moveTo>
                  <a:pt x="840106" y="1873568"/>
                </a:moveTo>
                <a:lnTo>
                  <a:pt x="840106" y="1920240"/>
                </a:lnTo>
                <a:lnTo>
                  <a:pt x="800101" y="1897381"/>
                </a:lnTo>
                <a:close/>
                <a:moveTo>
                  <a:pt x="842011" y="734378"/>
                </a:moveTo>
                <a:lnTo>
                  <a:pt x="842011" y="785813"/>
                </a:lnTo>
                <a:lnTo>
                  <a:pt x="797243" y="760095"/>
                </a:lnTo>
                <a:close/>
                <a:moveTo>
                  <a:pt x="842962" y="1742122"/>
                </a:moveTo>
                <a:lnTo>
                  <a:pt x="842962" y="1799272"/>
                </a:lnTo>
                <a:lnTo>
                  <a:pt x="793432" y="1770697"/>
                </a:lnTo>
                <a:close/>
                <a:moveTo>
                  <a:pt x="843915" y="857251"/>
                </a:moveTo>
                <a:lnTo>
                  <a:pt x="843915" y="915353"/>
                </a:lnTo>
                <a:lnTo>
                  <a:pt x="793433" y="886778"/>
                </a:lnTo>
                <a:close/>
                <a:moveTo>
                  <a:pt x="845821" y="1611631"/>
                </a:moveTo>
                <a:lnTo>
                  <a:pt x="845821" y="1677353"/>
                </a:lnTo>
                <a:lnTo>
                  <a:pt x="788671" y="1644969"/>
                </a:lnTo>
                <a:close/>
                <a:moveTo>
                  <a:pt x="845821" y="980123"/>
                </a:moveTo>
                <a:lnTo>
                  <a:pt x="845821" y="1045845"/>
                </a:lnTo>
                <a:lnTo>
                  <a:pt x="788671" y="1012508"/>
                </a:lnTo>
                <a:close/>
                <a:moveTo>
                  <a:pt x="846773" y="1104900"/>
                </a:moveTo>
                <a:lnTo>
                  <a:pt x="846773" y="1173480"/>
                </a:lnTo>
                <a:lnTo>
                  <a:pt x="786765" y="1139190"/>
                </a:lnTo>
                <a:close/>
                <a:moveTo>
                  <a:pt x="846773" y="1483043"/>
                </a:moveTo>
                <a:lnTo>
                  <a:pt x="846773" y="1553528"/>
                </a:lnTo>
                <a:lnTo>
                  <a:pt x="785813" y="1518285"/>
                </a:lnTo>
                <a:close/>
                <a:moveTo>
                  <a:pt x="847726" y="1229677"/>
                </a:moveTo>
                <a:lnTo>
                  <a:pt x="847726" y="1301115"/>
                </a:lnTo>
                <a:lnTo>
                  <a:pt x="784861" y="1265872"/>
                </a:lnTo>
                <a:close/>
                <a:moveTo>
                  <a:pt x="847726" y="1355408"/>
                </a:moveTo>
                <a:lnTo>
                  <a:pt x="847726" y="1428750"/>
                </a:lnTo>
                <a:lnTo>
                  <a:pt x="784861" y="1391603"/>
                </a:lnTo>
                <a:close/>
                <a:moveTo>
                  <a:pt x="901066" y="2402206"/>
                </a:moveTo>
                <a:lnTo>
                  <a:pt x="899161" y="2403159"/>
                </a:lnTo>
                <a:lnTo>
                  <a:pt x="899161" y="2402206"/>
                </a:lnTo>
                <a:close/>
                <a:moveTo>
                  <a:pt x="904874" y="255271"/>
                </a:moveTo>
                <a:lnTo>
                  <a:pt x="897254" y="259080"/>
                </a:lnTo>
                <a:lnTo>
                  <a:pt x="897254" y="250508"/>
                </a:lnTo>
                <a:close/>
                <a:moveTo>
                  <a:pt x="905828" y="2276476"/>
                </a:moveTo>
                <a:lnTo>
                  <a:pt x="896303" y="2281238"/>
                </a:lnTo>
                <a:lnTo>
                  <a:pt x="896303" y="2270761"/>
                </a:lnTo>
                <a:close/>
                <a:moveTo>
                  <a:pt x="910590" y="381000"/>
                </a:moveTo>
                <a:lnTo>
                  <a:pt x="894398" y="390525"/>
                </a:lnTo>
                <a:lnTo>
                  <a:pt x="894398" y="372427"/>
                </a:lnTo>
                <a:close/>
                <a:moveTo>
                  <a:pt x="912496" y="2149793"/>
                </a:moveTo>
                <a:lnTo>
                  <a:pt x="893446" y="2161223"/>
                </a:lnTo>
                <a:lnTo>
                  <a:pt x="893446" y="2138363"/>
                </a:lnTo>
                <a:close/>
                <a:moveTo>
                  <a:pt x="917258" y="507683"/>
                </a:moveTo>
                <a:lnTo>
                  <a:pt x="890588" y="522923"/>
                </a:lnTo>
                <a:lnTo>
                  <a:pt x="890588" y="492443"/>
                </a:lnTo>
                <a:close/>
                <a:moveTo>
                  <a:pt x="918210" y="2023109"/>
                </a:moveTo>
                <a:lnTo>
                  <a:pt x="890587" y="2040255"/>
                </a:lnTo>
                <a:lnTo>
                  <a:pt x="890587" y="2006917"/>
                </a:lnTo>
                <a:close/>
                <a:moveTo>
                  <a:pt x="922973" y="633412"/>
                </a:moveTo>
                <a:lnTo>
                  <a:pt x="887730" y="654367"/>
                </a:lnTo>
                <a:lnTo>
                  <a:pt x="887730" y="613410"/>
                </a:lnTo>
                <a:close/>
                <a:moveTo>
                  <a:pt x="925830" y="1897380"/>
                </a:moveTo>
                <a:lnTo>
                  <a:pt x="886778" y="1920240"/>
                </a:lnTo>
                <a:lnTo>
                  <a:pt x="886778" y="1874520"/>
                </a:lnTo>
                <a:close/>
                <a:moveTo>
                  <a:pt x="928688" y="760095"/>
                </a:moveTo>
                <a:lnTo>
                  <a:pt x="884873" y="784860"/>
                </a:lnTo>
                <a:lnTo>
                  <a:pt x="884873" y="735330"/>
                </a:lnTo>
                <a:close/>
                <a:moveTo>
                  <a:pt x="931546" y="1770698"/>
                </a:moveTo>
                <a:lnTo>
                  <a:pt x="883921" y="1798320"/>
                </a:lnTo>
                <a:lnTo>
                  <a:pt x="883921" y="1743075"/>
                </a:lnTo>
                <a:close/>
                <a:moveTo>
                  <a:pt x="931546" y="886778"/>
                </a:moveTo>
                <a:lnTo>
                  <a:pt x="883921" y="914401"/>
                </a:lnTo>
                <a:lnTo>
                  <a:pt x="883921" y="858203"/>
                </a:lnTo>
                <a:close/>
                <a:moveTo>
                  <a:pt x="936308" y="190499"/>
                </a:moveTo>
                <a:lnTo>
                  <a:pt x="936308" y="192404"/>
                </a:lnTo>
                <a:lnTo>
                  <a:pt x="935355" y="191452"/>
                </a:lnTo>
                <a:close/>
                <a:moveTo>
                  <a:pt x="936308" y="1012508"/>
                </a:moveTo>
                <a:lnTo>
                  <a:pt x="881063" y="1044893"/>
                </a:lnTo>
                <a:lnTo>
                  <a:pt x="881063" y="981076"/>
                </a:lnTo>
                <a:close/>
                <a:moveTo>
                  <a:pt x="937260" y="2336482"/>
                </a:moveTo>
                <a:lnTo>
                  <a:pt x="937260" y="2342197"/>
                </a:lnTo>
                <a:lnTo>
                  <a:pt x="933450" y="2339340"/>
                </a:lnTo>
                <a:close/>
                <a:moveTo>
                  <a:pt x="937261" y="1644968"/>
                </a:moveTo>
                <a:lnTo>
                  <a:pt x="881063" y="1676400"/>
                </a:lnTo>
                <a:lnTo>
                  <a:pt x="881063" y="1612583"/>
                </a:lnTo>
                <a:close/>
                <a:moveTo>
                  <a:pt x="938213" y="1139190"/>
                </a:moveTo>
                <a:lnTo>
                  <a:pt x="880111" y="1172527"/>
                </a:lnTo>
                <a:lnTo>
                  <a:pt x="880111" y="1105852"/>
                </a:lnTo>
                <a:close/>
                <a:moveTo>
                  <a:pt x="939165" y="312420"/>
                </a:moveTo>
                <a:lnTo>
                  <a:pt x="939165" y="323850"/>
                </a:lnTo>
                <a:lnTo>
                  <a:pt x="929640" y="318135"/>
                </a:lnTo>
                <a:close/>
                <a:moveTo>
                  <a:pt x="939165" y="1518284"/>
                </a:moveTo>
                <a:lnTo>
                  <a:pt x="880110" y="1552574"/>
                </a:lnTo>
                <a:lnTo>
                  <a:pt x="880110" y="1483994"/>
                </a:lnTo>
                <a:close/>
                <a:moveTo>
                  <a:pt x="941070" y="2205037"/>
                </a:moveTo>
                <a:lnTo>
                  <a:pt x="941070" y="2221230"/>
                </a:lnTo>
                <a:lnTo>
                  <a:pt x="926782" y="2212657"/>
                </a:lnTo>
                <a:close/>
                <a:moveTo>
                  <a:pt x="941071" y="1391602"/>
                </a:moveTo>
                <a:lnTo>
                  <a:pt x="879158" y="1427798"/>
                </a:lnTo>
                <a:lnTo>
                  <a:pt x="879158" y="1356360"/>
                </a:lnTo>
                <a:close/>
                <a:moveTo>
                  <a:pt x="941071" y="1265872"/>
                </a:moveTo>
                <a:lnTo>
                  <a:pt x="879158" y="1301115"/>
                </a:lnTo>
                <a:lnTo>
                  <a:pt x="879158" y="1229677"/>
                </a:lnTo>
                <a:close/>
                <a:moveTo>
                  <a:pt x="942024" y="433388"/>
                </a:moveTo>
                <a:lnTo>
                  <a:pt x="942024" y="455295"/>
                </a:lnTo>
                <a:lnTo>
                  <a:pt x="923926" y="444818"/>
                </a:lnTo>
                <a:close/>
                <a:moveTo>
                  <a:pt x="943927" y="2073592"/>
                </a:moveTo>
                <a:lnTo>
                  <a:pt x="943927" y="2100262"/>
                </a:lnTo>
                <a:lnTo>
                  <a:pt x="921067" y="2086927"/>
                </a:lnTo>
                <a:close/>
                <a:moveTo>
                  <a:pt x="945833" y="554355"/>
                </a:moveTo>
                <a:lnTo>
                  <a:pt x="945833" y="587693"/>
                </a:lnTo>
                <a:lnTo>
                  <a:pt x="916305" y="570548"/>
                </a:lnTo>
                <a:close/>
                <a:moveTo>
                  <a:pt x="947737" y="1941194"/>
                </a:moveTo>
                <a:lnTo>
                  <a:pt x="947737" y="1980247"/>
                </a:lnTo>
                <a:lnTo>
                  <a:pt x="913447" y="1960244"/>
                </a:lnTo>
                <a:close/>
                <a:moveTo>
                  <a:pt x="948691" y="676275"/>
                </a:moveTo>
                <a:lnTo>
                  <a:pt x="948691" y="718185"/>
                </a:lnTo>
                <a:lnTo>
                  <a:pt x="911543" y="697230"/>
                </a:lnTo>
                <a:close/>
                <a:moveTo>
                  <a:pt x="950595" y="798194"/>
                </a:moveTo>
                <a:lnTo>
                  <a:pt x="950595" y="848677"/>
                </a:lnTo>
                <a:lnTo>
                  <a:pt x="906780" y="822959"/>
                </a:lnTo>
                <a:close/>
                <a:moveTo>
                  <a:pt x="950595" y="1809749"/>
                </a:moveTo>
                <a:lnTo>
                  <a:pt x="950595" y="1858327"/>
                </a:lnTo>
                <a:lnTo>
                  <a:pt x="907732" y="1834514"/>
                </a:lnTo>
                <a:close/>
                <a:moveTo>
                  <a:pt x="952501" y="921067"/>
                </a:moveTo>
                <a:lnTo>
                  <a:pt x="952501" y="978217"/>
                </a:lnTo>
                <a:lnTo>
                  <a:pt x="902971" y="949642"/>
                </a:lnTo>
                <a:close/>
                <a:moveTo>
                  <a:pt x="953452" y="1678305"/>
                </a:moveTo>
                <a:lnTo>
                  <a:pt x="953452" y="1737360"/>
                </a:lnTo>
                <a:lnTo>
                  <a:pt x="902017" y="1707832"/>
                </a:lnTo>
                <a:close/>
                <a:moveTo>
                  <a:pt x="954406" y="1043940"/>
                </a:moveTo>
                <a:lnTo>
                  <a:pt x="954406" y="1107757"/>
                </a:lnTo>
                <a:lnTo>
                  <a:pt x="899161" y="1076325"/>
                </a:lnTo>
                <a:close/>
                <a:moveTo>
                  <a:pt x="955358" y="1168717"/>
                </a:moveTo>
                <a:lnTo>
                  <a:pt x="955358" y="1235392"/>
                </a:lnTo>
                <a:lnTo>
                  <a:pt x="898208" y="1202055"/>
                </a:lnTo>
                <a:close/>
                <a:moveTo>
                  <a:pt x="955358" y="1548766"/>
                </a:moveTo>
                <a:lnTo>
                  <a:pt x="955358" y="1614488"/>
                </a:lnTo>
                <a:lnTo>
                  <a:pt x="898208" y="1581151"/>
                </a:lnTo>
                <a:close/>
                <a:moveTo>
                  <a:pt x="956311" y="1420177"/>
                </a:moveTo>
                <a:lnTo>
                  <a:pt x="956310" y="1489710"/>
                </a:lnTo>
                <a:lnTo>
                  <a:pt x="896303" y="1455419"/>
                </a:lnTo>
                <a:close/>
                <a:moveTo>
                  <a:pt x="956311" y="1293495"/>
                </a:moveTo>
                <a:lnTo>
                  <a:pt x="956311" y="1363980"/>
                </a:lnTo>
                <a:lnTo>
                  <a:pt x="896303" y="1328737"/>
                </a:lnTo>
                <a:close/>
                <a:moveTo>
                  <a:pt x="1009649" y="191453"/>
                </a:moveTo>
                <a:lnTo>
                  <a:pt x="1008697" y="192406"/>
                </a:lnTo>
                <a:lnTo>
                  <a:pt x="1008697" y="191453"/>
                </a:lnTo>
                <a:close/>
                <a:moveTo>
                  <a:pt x="1011556" y="2339341"/>
                </a:moveTo>
                <a:lnTo>
                  <a:pt x="1007746" y="2341246"/>
                </a:lnTo>
                <a:lnTo>
                  <a:pt x="1007746" y="2337436"/>
                </a:lnTo>
                <a:close/>
                <a:moveTo>
                  <a:pt x="1014413" y="318135"/>
                </a:moveTo>
                <a:lnTo>
                  <a:pt x="1005840" y="322897"/>
                </a:lnTo>
                <a:lnTo>
                  <a:pt x="1005840" y="313372"/>
                </a:lnTo>
                <a:close/>
                <a:moveTo>
                  <a:pt x="1018222" y="2212657"/>
                </a:moveTo>
                <a:lnTo>
                  <a:pt x="1004887" y="2221230"/>
                </a:lnTo>
                <a:lnTo>
                  <a:pt x="1004887" y="2205037"/>
                </a:lnTo>
                <a:close/>
                <a:moveTo>
                  <a:pt x="1020128" y="444818"/>
                </a:moveTo>
                <a:lnTo>
                  <a:pt x="1003936" y="454343"/>
                </a:lnTo>
                <a:lnTo>
                  <a:pt x="1003936" y="434341"/>
                </a:lnTo>
                <a:close/>
                <a:moveTo>
                  <a:pt x="1023938" y="2086928"/>
                </a:moveTo>
                <a:lnTo>
                  <a:pt x="1002030" y="2099310"/>
                </a:lnTo>
                <a:lnTo>
                  <a:pt x="1002030" y="2074545"/>
                </a:lnTo>
                <a:close/>
                <a:moveTo>
                  <a:pt x="1027749" y="570547"/>
                </a:moveTo>
                <a:lnTo>
                  <a:pt x="1000126" y="586739"/>
                </a:lnTo>
                <a:lnTo>
                  <a:pt x="1000126" y="554354"/>
                </a:lnTo>
                <a:close/>
                <a:moveTo>
                  <a:pt x="1030605" y="1960244"/>
                </a:moveTo>
                <a:lnTo>
                  <a:pt x="998220" y="1979294"/>
                </a:lnTo>
                <a:lnTo>
                  <a:pt x="998220" y="1942147"/>
                </a:lnTo>
                <a:close/>
                <a:moveTo>
                  <a:pt x="1032511" y="697230"/>
                </a:moveTo>
                <a:lnTo>
                  <a:pt x="997268" y="717233"/>
                </a:lnTo>
                <a:lnTo>
                  <a:pt x="997268" y="677228"/>
                </a:lnTo>
                <a:close/>
                <a:moveTo>
                  <a:pt x="1036320" y="1834515"/>
                </a:moveTo>
                <a:lnTo>
                  <a:pt x="995362" y="1857374"/>
                </a:lnTo>
                <a:lnTo>
                  <a:pt x="995362" y="1810702"/>
                </a:lnTo>
                <a:close/>
                <a:moveTo>
                  <a:pt x="1037273" y="822960"/>
                </a:moveTo>
                <a:lnTo>
                  <a:pt x="995363" y="847724"/>
                </a:lnTo>
                <a:lnTo>
                  <a:pt x="995363" y="799147"/>
                </a:lnTo>
                <a:close/>
                <a:moveTo>
                  <a:pt x="1041083" y="949643"/>
                </a:moveTo>
                <a:lnTo>
                  <a:pt x="993458" y="977265"/>
                </a:lnTo>
                <a:lnTo>
                  <a:pt x="993458" y="922020"/>
                </a:lnTo>
                <a:close/>
                <a:moveTo>
                  <a:pt x="1042988" y="1707833"/>
                </a:moveTo>
                <a:lnTo>
                  <a:pt x="992505" y="1736408"/>
                </a:lnTo>
                <a:lnTo>
                  <a:pt x="992505" y="1678306"/>
                </a:lnTo>
                <a:close/>
                <a:moveTo>
                  <a:pt x="1044893" y="1076324"/>
                </a:moveTo>
                <a:lnTo>
                  <a:pt x="991553" y="1106804"/>
                </a:lnTo>
                <a:lnTo>
                  <a:pt x="991553" y="1045844"/>
                </a:lnTo>
                <a:close/>
                <a:moveTo>
                  <a:pt x="1045845" y="1581149"/>
                </a:moveTo>
                <a:lnTo>
                  <a:pt x="990600" y="1612582"/>
                </a:lnTo>
                <a:lnTo>
                  <a:pt x="990600" y="1549717"/>
                </a:lnTo>
                <a:close/>
                <a:moveTo>
                  <a:pt x="1045846" y="1202056"/>
                </a:moveTo>
                <a:lnTo>
                  <a:pt x="990601" y="1234440"/>
                </a:lnTo>
                <a:lnTo>
                  <a:pt x="990601" y="1170623"/>
                </a:lnTo>
                <a:close/>
                <a:moveTo>
                  <a:pt x="1046797" y="252413"/>
                </a:moveTo>
                <a:lnTo>
                  <a:pt x="1046797" y="257176"/>
                </a:lnTo>
                <a:lnTo>
                  <a:pt x="1042987" y="255270"/>
                </a:lnTo>
                <a:close/>
                <a:moveTo>
                  <a:pt x="1047749" y="2272665"/>
                </a:moveTo>
                <a:lnTo>
                  <a:pt x="1047749" y="2280285"/>
                </a:lnTo>
                <a:lnTo>
                  <a:pt x="1041082" y="2276475"/>
                </a:lnTo>
                <a:close/>
                <a:moveTo>
                  <a:pt x="1047750" y="1455420"/>
                </a:moveTo>
                <a:lnTo>
                  <a:pt x="989647" y="1488757"/>
                </a:lnTo>
                <a:lnTo>
                  <a:pt x="989648" y="1421130"/>
                </a:lnTo>
                <a:close/>
                <a:moveTo>
                  <a:pt x="1047750" y="1328737"/>
                </a:moveTo>
                <a:lnTo>
                  <a:pt x="989648" y="1362074"/>
                </a:lnTo>
                <a:lnTo>
                  <a:pt x="989648" y="1294447"/>
                </a:lnTo>
                <a:close/>
                <a:moveTo>
                  <a:pt x="1049656" y="374332"/>
                </a:moveTo>
                <a:lnTo>
                  <a:pt x="1049656" y="387667"/>
                </a:lnTo>
                <a:lnTo>
                  <a:pt x="1038226" y="381000"/>
                </a:lnTo>
                <a:close/>
                <a:moveTo>
                  <a:pt x="1051559" y="2140267"/>
                </a:moveTo>
                <a:lnTo>
                  <a:pt x="1051559" y="2159317"/>
                </a:lnTo>
                <a:lnTo>
                  <a:pt x="1034414" y="2149792"/>
                </a:lnTo>
                <a:close/>
                <a:moveTo>
                  <a:pt x="1052513" y="495301"/>
                </a:moveTo>
                <a:lnTo>
                  <a:pt x="1052513" y="520066"/>
                </a:lnTo>
                <a:lnTo>
                  <a:pt x="1031558" y="507683"/>
                </a:lnTo>
                <a:close/>
                <a:moveTo>
                  <a:pt x="1053466" y="2009775"/>
                </a:moveTo>
                <a:lnTo>
                  <a:pt x="1053466" y="2037398"/>
                </a:lnTo>
                <a:lnTo>
                  <a:pt x="1029653" y="2023110"/>
                </a:lnTo>
                <a:close/>
                <a:moveTo>
                  <a:pt x="1055371" y="617220"/>
                </a:moveTo>
                <a:lnTo>
                  <a:pt x="1055371" y="650558"/>
                </a:lnTo>
                <a:lnTo>
                  <a:pt x="1025843" y="633413"/>
                </a:lnTo>
                <a:close/>
                <a:moveTo>
                  <a:pt x="1057274" y="1876424"/>
                </a:moveTo>
                <a:lnTo>
                  <a:pt x="1057274" y="1917382"/>
                </a:lnTo>
                <a:lnTo>
                  <a:pt x="1022032" y="1897379"/>
                </a:lnTo>
                <a:close/>
                <a:moveTo>
                  <a:pt x="1058228" y="739140"/>
                </a:moveTo>
                <a:lnTo>
                  <a:pt x="1058228" y="782003"/>
                </a:lnTo>
                <a:lnTo>
                  <a:pt x="1021080" y="760095"/>
                </a:lnTo>
                <a:close/>
                <a:moveTo>
                  <a:pt x="1060133" y="1745933"/>
                </a:moveTo>
                <a:lnTo>
                  <a:pt x="1060133" y="1795463"/>
                </a:lnTo>
                <a:lnTo>
                  <a:pt x="1016318" y="1770698"/>
                </a:lnTo>
                <a:close/>
                <a:moveTo>
                  <a:pt x="1060133" y="862013"/>
                </a:moveTo>
                <a:lnTo>
                  <a:pt x="1060133" y="911543"/>
                </a:lnTo>
                <a:lnTo>
                  <a:pt x="1016318" y="886778"/>
                </a:lnTo>
                <a:close/>
                <a:moveTo>
                  <a:pt x="1062038" y="983932"/>
                </a:moveTo>
                <a:lnTo>
                  <a:pt x="1062038" y="1041082"/>
                </a:lnTo>
                <a:lnTo>
                  <a:pt x="1012508" y="1012507"/>
                </a:lnTo>
                <a:close/>
                <a:moveTo>
                  <a:pt x="1062989" y="1615440"/>
                </a:moveTo>
                <a:lnTo>
                  <a:pt x="1062989" y="1674495"/>
                </a:lnTo>
                <a:lnTo>
                  <a:pt x="1011554" y="1644968"/>
                </a:lnTo>
                <a:close/>
                <a:moveTo>
                  <a:pt x="1062991" y="1108711"/>
                </a:moveTo>
                <a:lnTo>
                  <a:pt x="1062991" y="1169671"/>
                </a:lnTo>
                <a:lnTo>
                  <a:pt x="1010603" y="1139191"/>
                </a:lnTo>
                <a:close/>
                <a:moveTo>
                  <a:pt x="1063943" y="1233487"/>
                </a:moveTo>
                <a:lnTo>
                  <a:pt x="1063943" y="1297305"/>
                </a:lnTo>
                <a:lnTo>
                  <a:pt x="1008698" y="1265872"/>
                </a:lnTo>
                <a:close/>
                <a:moveTo>
                  <a:pt x="1063943" y="1485900"/>
                </a:moveTo>
                <a:lnTo>
                  <a:pt x="1063943" y="1550670"/>
                </a:lnTo>
                <a:lnTo>
                  <a:pt x="1008698" y="1518285"/>
                </a:lnTo>
                <a:close/>
                <a:moveTo>
                  <a:pt x="1064896" y="1359218"/>
                </a:moveTo>
                <a:lnTo>
                  <a:pt x="1064896" y="1424940"/>
                </a:lnTo>
                <a:lnTo>
                  <a:pt x="1007746" y="1391603"/>
                </a:lnTo>
                <a:close/>
                <a:moveTo>
                  <a:pt x="1120139" y="255271"/>
                </a:moveTo>
                <a:lnTo>
                  <a:pt x="1117282" y="256223"/>
                </a:lnTo>
                <a:lnTo>
                  <a:pt x="1117282" y="253366"/>
                </a:lnTo>
                <a:close/>
                <a:moveTo>
                  <a:pt x="1122045" y="2276476"/>
                </a:moveTo>
                <a:lnTo>
                  <a:pt x="1116330" y="2279333"/>
                </a:lnTo>
                <a:lnTo>
                  <a:pt x="1116330" y="2272666"/>
                </a:lnTo>
                <a:close/>
                <a:moveTo>
                  <a:pt x="1124903" y="380999"/>
                </a:moveTo>
                <a:lnTo>
                  <a:pt x="1115378" y="386714"/>
                </a:lnTo>
                <a:lnTo>
                  <a:pt x="1115378" y="375284"/>
                </a:lnTo>
                <a:close/>
                <a:moveTo>
                  <a:pt x="1128713" y="2149793"/>
                </a:moveTo>
                <a:lnTo>
                  <a:pt x="1113473" y="2158365"/>
                </a:lnTo>
                <a:lnTo>
                  <a:pt x="1113473" y="2141220"/>
                </a:lnTo>
                <a:close/>
                <a:moveTo>
                  <a:pt x="1131571" y="507683"/>
                </a:moveTo>
                <a:lnTo>
                  <a:pt x="1111568" y="519113"/>
                </a:lnTo>
                <a:lnTo>
                  <a:pt x="1111568" y="496253"/>
                </a:lnTo>
                <a:close/>
                <a:moveTo>
                  <a:pt x="1133475" y="2023110"/>
                </a:moveTo>
                <a:lnTo>
                  <a:pt x="1110615" y="2036445"/>
                </a:lnTo>
                <a:lnTo>
                  <a:pt x="1110615" y="2009775"/>
                </a:lnTo>
                <a:close/>
                <a:moveTo>
                  <a:pt x="1137286" y="633413"/>
                </a:moveTo>
                <a:lnTo>
                  <a:pt x="1109663" y="649605"/>
                </a:lnTo>
                <a:lnTo>
                  <a:pt x="1109663" y="618173"/>
                </a:lnTo>
                <a:close/>
                <a:moveTo>
                  <a:pt x="1141095" y="1897381"/>
                </a:moveTo>
                <a:lnTo>
                  <a:pt x="1106805" y="1916431"/>
                </a:lnTo>
                <a:lnTo>
                  <a:pt x="1106805" y="1877378"/>
                </a:lnTo>
                <a:close/>
                <a:moveTo>
                  <a:pt x="1142048" y="760094"/>
                </a:moveTo>
                <a:lnTo>
                  <a:pt x="1106805" y="781050"/>
                </a:lnTo>
                <a:lnTo>
                  <a:pt x="1106805" y="740092"/>
                </a:lnTo>
                <a:close/>
                <a:moveTo>
                  <a:pt x="1145859" y="886778"/>
                </a:moveTo>
                <a:lnTo>
                  <a:pt x="1104901" y="909638"/>
                </a:lnTo>
                <a:lnTo>
                  <a:pt x="1104901" y="862965"/>
                </a:lnTo>
                <a:close/>
                <a:moveTo>
                  <a:pt x="1145859" y="1770699"/>
                </a:moveTo>
                <a:lnTo>
                  <a:pt x="1104901" y="1794511"/>
                </a:lnTo>
                <a:lnTo>
                  <a:pt x="1104901" y="1746886"/>
                </a:lnTo>
                <a:close/>
                <a:moveTo>
                  <a:pt x="1150621" y="1012507"/>
                </a:moveTo>
                <a:lnTo>
                  <a:pt x="1102996" y="1040129"/>
                </a:lnTo>
                <a:lnTo>
                  <a:pt x="1102996" y="985837"/>
                </a:lnTo>
                <a:close/>
                <a:moveTo>
                  <a:pt x="1151572" y="1644967"/>
                </a:moveTo>
                <a:lnTo>
                  <a:pt x="1102042" y="1672589"/>
                </a:lnTo>
                <a:lnTo>
                  <a:pt x="1102042" y="1616392"/>
                </a:lnTo>
                <a:close/>
                <a:moveTo>
                  <a:pt x="1152525" y="1139190"/>
                </a:moveTo>
                <a:lnTo>
                  <a:pt x="1101090" y="1168718"/>
                </a:lnTo>
                <a:lnTo>
                  <a:pt x="1101090" y="1109663"/>
                </a:lnTo>
                <a:close/>
                <a:moveTo>
                  <a:pt x="1154429" y="1518285"/>
                </a:moveTo>
                <a:lnTo>
                  <a:pt x="1100137" y="1549717"/>
                </a:lnTo>
                <a:lnTo>
                  <a:pt x="1100137" y="1486852"/>
                </a:lnTo>
                <a:close/>
                <a:moveTo>
                  <a:pt x="1154430" y="1265874"/>
                </a:moveTo>
                <a:lnTo>
                  <a:pt x="1100138" y="1296354"/>
                </a:lnTo>
                <a:lnTo>
                  <a:pt x="1100138" y="1234441"/>
                </a:lnTo>
                <a:close/>
                <a:moveTo>
                  <a:pt x="1155383" y="2338388"/>
                </a:moveTo>
                <a:lnTo>
                  <a:pt x="1155383" y="2340293"/>
                </a:lnTo>
                <a:lnTo>
                  <a:pt x="1153478" y="2339341"/>
                </a:lnTo>
                <a:close/>
                <a:moveTo>
                  <a:pt x="1155383" y="1391603"/>
                </a:moveTo>
                <a:lnTo>
                  <a:pt x="1100138" y="1423988"/>
                </a:lnTo>
                <a:lnTo>
                  <a:pt x="1100138" y="1359218"/>
                </a:lnTo>
                <a:close/>
                <a:moveTo>
                  <a:pt x="1156335" y="315278"/>
                </a:moveTo>
                <a:lnTo>
                  <a:pt x="1156335" y="320993"/>
                </a:lnTo>
                <a:lnTo>
                  <a:pt x="1151572" y="318135"/>
                </a:lnTo>
                <a:close/>
                <a:moveTo>
                  <a:pt x="1158239" y="2206942"/>
                </a:moveTo>
                <a:lnTo>
                  <a:pt x="1158239" y="2219324"/>
                </a:lnTo>
                <a:lnTo>
                  <a:pt x="1147762" y="2212657"/>
                </a:lnTo>
                <a:close/>
                <a:moveTo>
                  <a:pt x="1159193" y="437197"/>
                </a:moveTo>
                <a:lnTo>
                  <a:pt x="1159193" y="451485"/>
                </a:lnTo>
                <a:lnTo>
                  <a:pt x="1146811" y="444817"/>
                </a:lnTo>
                <a:close/>
                <a:moveTo>
                  <a:pt x="1161097" y="2075497"/>
                </a:moveTo>
                <a:lnTo>
                  <a:pt x="1161097" y="2097405"/>
                </a:lnTo>
                <a:lnTo>
                  <a:pt x="1142047" y="2086927"/>
                </a:lnTo>
                <a:close/>
                <a:moveTo>
                  <a:pt x="1163003" y="557212"/>
                </a:moveTo>
                <a:lnTo>
                  <a:pt x="1163003" y="583882"/>
                </a:lnTo>
                <a:lnTo>
                  <a:pt x="1139190" y="570547"/>
                </a:lnTo>
                <a:close/>
                <a:moveTo>
                  <a:pt x="1164907" y="1943099"/>
                </a:moveTo>
                <a:lnTo>
                  <a:pt x="1164907" y="1977389"/>
                </a:lnTo>
                <a:lnTo>
                  <a:pt x="1135379" y="1960244"/>
                </a:lnTo>
                <a:close/>
                <a:moveTo>
                  <a:pt x="1164908" y="680086"/>
                </a:moveTo>
                <a:lnTo>
                  <a:pt x="1164908" y="714376"/>
                </a:lnTo>
                <a:lnTo>
                  <a:pt x="1135380" y="697231"/>
                </a:lnTo>
                <a:close/>
                <a:moveTo>
                  <a:pt x="1167765" y="1812607"/>
                </a:moveTo>
                <a:lnTo>
                  <a:pt x="1167765" y="1855470"/>
                </a:lnTo>
                <a:lnTo>
                  <a:pt x="1130617" y="1834515"/>
                </a:lnTo>
                <a:close/>
                <a:moveTo>
                  <a:pt x="1167766" y="802004"/>
                </a:moveTo>
                <a:lnTo>
                  <a:pt x="1167766" y="844867"/>
                </a:lnTo>
                <a:lnTo>
                  <a:pt x="1130618" y="822959"/>
                </a:lnTo>
                <a:close/>
                <a:moveTo>
                  <a:pt x="1168718" y="924878"/>
                </a:moveTo>
                <a:lnTo>
                  <a:pt x="1168718" y="974408"/>
                </a:lnTo>
                <a:lnTo>
                  <a:pt x="1126808" y="949643"/>
                </a:lnTo>
                <a:close/>
                <a:moveTo>
                  <a:pt x="1170623" y="1681163"/>
                </a:moveTo>
                <a:lnTo>
                  <a:pt x="1170623" y="1734503"/>
                </a:lnTo>
                <a:lnTo>
                  <a:pt x="1124903" y="1707833"/>
                </a:lnTo>
                <a:close/>
                <a:moveTo>
                  <a:pt x="1171575" y="1047751"/>
                </a:moveTo>
                <a:lnTo>
                  <a:pt x="1171575" y="1103949"/>
                </a:lnTo>
                <a:lnTo>
                  <a:pt x="1122998" y="1076326"/>
                </a:lnTo>
                <a:close/>
                <a:moveTo>
                  <a:pt x="1171576" y="1551623"/>
                </a:moveTo>
                <a:lnTo>
                  <a:pt x="1171576" y="1610678"/>
                </a:lnTo>
                <a:lnTo>
                  <a:pt x="1121093" y="1581150"/>
                </a:lnTo>
                <a:close/>
                <a:moveTo>
                  <a:pt x="1171576" y="1172528"/>
                </a:moveTo>
                <a:lnTo>
                  <a:pt x="1171576" y="1231583"/>
                </a:lnTo>
                <a:lnTo>
                  <a:pt x="1121093" y="1202056"/>
                </a:lnTo>
                <a:close/>
                <a:moveTo>
                  <a:pt x="1172528" y="1423987"/>
                </a:moveTo>
                <a:lnTo>
                  <a:pt x="1172527" y="1485900"/>
                </a:lnTo>
                <a:lnTo>
                  <a:pt x="1119188" y="1455420"/>
                </a:lnTo>
                <a:close/>
                <a:moveTo>
                  <a:pt x="1172528" y="1297305"/>
                </a:moveTo>
                <a:lnTo>
                  <a:pt x="1172528" y="1360170"/>
                </a:lnTo>
                <a:lnTo>
                  <a:pt x="1119188" y="1328737"/>
                </a:lnTo>
                <a:close/>
                <a:moveTo>
                  <a:pt x="1228725" y="2339340"/>
                </a:moveTo>
                <a:lnTo>
                  <a:pt x="1227772" y="2340292"/>
                </a:lnTo>
                <a:lnTo>
                  <a:pt x="1227772" y="2338387"/>
                </a:lnTo>
                <a:close/>
                <a:moveTo>
                  <a:pt x="1230631" y="318134"/>
                </a:moveTo>
                <a:lnTo>
                  <a:pt x="1226821" y="320039"/>
                </a:lnTo>
                <a:lnTo>
                  <a:pt x="1226821" y="316229"/>
                </a:lnTo>
                <a:close/>
                <a:moveTo>
                  <a:pt x="1234441" y="444817"/>
                </a:moveTo>
                <a:lnTo>
                  <a:pt x="1224916" y="450532"/>
                </a:lnTo>
                <a:lnTo>
                  <a:pt x="1224916" y="438150"/>
                </a:lnTo>
                <a:close/>
                <a:moveTo>
                  <a:pt x="1234441" y="2212658"/>
                </a:moveTo>
                <a:lnTo>
                  <a:pt x="1224916" y="2218373"/>
                </a:lnTo>
                <a:lnTo>
                  <a:pt x="1224916" y="2207895"/>
                </a:lnTo>
                <a:close/>
                <a:moveTo>
                  <a:pt x="1239202" y="2086927"/>
                </a:moveTo>
                <a:lnTo>
                  <a:pt x="1222057" y="2096452"/>
                </a:lnTo>
                <a:lnTo>
                  <a:pt x="1222057" y="2077402"/>
                </a:lnTo>
                <a:close/>
                <a:moveTo>
                  <a:pt x="1241108" y="570548"/>
                </a:moveTo>
                <a:lnTo>
                  <a:pt x="1221105" y="581978"/>
                </a:lnTo>
                <a:lnTo>
                  <a:pt x="1221105" y="559118"/>
                </a:lnTo>
                <a:close/>
                <a:moveTo>
                  <a:pt x="1245870" y="1960245"/>
                </a:moveTo>
                <a:lnTo>
                  <a:pt x="1219200" y="1975485"/>
                </a:lnTo>
                <a:lnTo>
                  <a:pt x="1219200" y="1945005"/>
                </a:lnTo>
                <a:close/>
                <a:moveTo>
                  <a:pt x="1245871" y="697229"/>
                </a:moveTo>
                <a:lnTo>
                  <a:pt x="1219201" y="713422"/>
                </a:lnTo>
                <a:lnTo>
                  <a:pt x="1219201" y="681037"/>
                </a:lnTo>
                <a:close/>
                <a:moveTo>
                  <a:pt x="1250632" y="1834515"/>
                </a:moveTo>
                <a:lnTo>
                  <a:pt x="1216342" y="1854518"/>
                </a:lnTo>
                <a:lnTo>
                  <a:pt x="1216342" y="1813560"/>
                </a:lnTo>
                <a:close/>
                <a:moveTo>
                  <a:pt x="1250633" y="822961"/>
                </a:moveTo>
                <a:lnTo>
                  <a:pt x="1216343" y="842963"/>
                </a:lnTo>
                <a:lnTo>
                  <a:pt x="1216343" y="803911"/>
                </a:lnTo>
                <a:close/>
                <a:moveTo>
                  <a:pt x="1254443" y="949643"/>
                </a:moveTo>
                <a:lnTo>
                  <a:pt x="1214438" y="972503"/>
                </a:lnTo>
                <a:lnTo>
                  <a:pt x="1214438" y="926783"/>
                </a:lnTo>
                <a:close/>
                <a:moveTo>
                  <a:pt x="1256347" y="1707832"/>
                </a:moveTo>
                <a:lnTo>
                  <a:pt x="1213485" y="1732597"/>
                </a:lnTo>
                <a:lnTo>
                  <a:pt x="1213485" y="1683067"/>
                </a:lnTo>
                <a:close/>
                <a:moveTo>
                  <a:pt x="1258253" y="1076324"/>
                </a:moveTo>
                <a:lnTo>
                  <a:pt x="1212533" y="1102042"/>
                </a:lnTo>
                <a:lnTo>
                  <a:pt x="1212533" y="1049654"/>
                </a:lnTo>
                <a:close/>
                <a:moveTo>
                  <a:pt x="1260158" y="1581150"/>
                </a:moveTo>
                <a:lnTo>
                  <a:pt x="1211580" y="1609725"/>
                </a:lnTo>
                <a:lnTo>
                  <a:pt x="1211580" y="1553528"/>
                </a:lnTo>
                <a:close/>
                <a:moveTo>
                  <a:pt x="1260158" y="1202056"/>
                </a:moveTo>
                <a:lnTo>
                  <a:pt x="1211580" y="1230631"/>
                </a:lnTo>
                <a:lnTo>
                  <a:pt x="1211580" y="1174433"/>
                </a:lnTo>
                <a:close/>
                <a:moveTo>
                  <a:pt x="1262063" y="1328737"/>
                </a:moveTo>
                <a:lnTo>
                  <a:pt x="1210628" y="1358265"/>
                </a:lnTo>
                <a:lnTo>
                  <a:pt x="1210628" y="1299210"/>
                </a:lnTo>
                <a:close/>
                <a:moveTo>
                  <a:pt x="1263016" y="1455421"/>
                </a:moveTo>
                <a:lnTo>
                  <a:pt x="1210628" y="1484949"/>
                </a:lnTo>
                <a:lnTo>
                  <a:pt x="1210628" y="1424941"/>
                </a:lnTo>
                <a:close/>
                <a:moveTo>
                  <a:pt x="1264920" y="254318"/>
                </a:moveTo>
                <a:lnTo>
                  <a:pt x="1264920" y="255271"/>
                </a:lnTo>
                <a:lnTo>
                  <a:pt x="1263967" y="255271"/>
                </a:lnTo>
                <a:close/>
                <a:moveTo>
                  <a:pt x="1265872" y="2273617"/>
                </a:moveTo>
                <a:lnTo>
                  <a:pt x="1265872" y="2278380"/>
                </a:lnTo>
                <a:lnTo>
                  <a:pt x="1262062" y="2276474"/>
                </a:lnTo>
                <a:close/>
                <a:moveTo>
                  <a:pt x="1266825" y="377191"/>
                </a:moveTo>
                <a:lnTo>
                  <a:pt x="1266825" y="384811"/>
                </a:lnTo>
                <a:lnTo>
                  <a:pt x="1260158" y="381001"/>
                </a:lnTo>
                <a:close/>
                <a:moveTo>
                  <a:pt x="1268730" y="2142172"/>
                </a:moveTo>
                <a:lnTo>
                  <a:pt x="1268730" y="2157412"/>
                </a:lnTo>
                <a:lnTo>
                  <a:pt x="1256347" y="2149792"/>
                </a:lnTo>
                <a:close/>
                <a:moveTo>
                  <a:pt x="1269683" y="499110"/>
                </a:moveTo>
                <a:lnTo>
                  <a:pt x="1269683" y="516255"/>
                </a:lnTo>
                <a:lnTo>
                  <a:pt x="1254443" y="507683"/>
                </a:lnTo>
                <a:close/>
                <a:moveTo>
                  <a:pt x="1270635" y="2011681"/>
                </a:moveTo>
                <a:lnTo>
                  <a:pt x="1270635" y="2035494"/>
                </a:lnTo>
                <a:lnTo>
                  <a:pt x="1250633" y="2023111"/>
                </a:lnTo>
                <a:close/>
                <a:moveTo>
                  <a:pt x="1272541" y="621029"/>
                </a:moveTo>
                <a:lnTo>
                  <a:pt x="1272541" y="646747"/>
                </a:lnTo>
                <a:lnTo>
                  <a:pt x="1248728" y="633412"/>
                </a:lnTo>
                <a:close/>
                <a:moveTo>
                  <a:pt x="1274446" y="742950"/>
                </a:moveTo>
                <a:lnTo>
                  <a:pt x="1274446" y="778192"/>
                </a:lnTo>
                <a:lnTo>
                  <a:pt x="1243966" y="760095"/>
                </a:lnTo>
                <a:close/>
                <a:moveTo>
                  <a:pt x="1274446" y="1880236"/>
                </a:moveTo>
                <a:lnTo>
                  <a:pt x="1274446" y="1914526"/>
                </a:lnTo>
                <a:lnTo>
                  <a:pt x="1244918" y="1897381"/>
                </a:lnTo>
                <a:close/>
                <a:moveTo>
                  <a:pt x="1276350" y="865822"/>
                </a:moveTo>
                <a:lnTo>
                  <a:pt x="1276350" y="906779"/>
                </a:lnTo>
                <a:lnTo>
                  <a:pt x="1241108" y="886777"/>
                </a:lnTo>
                <a:close/>
                <a:moveTo>
                  <a:pt x="1277302" y="1748790"/>
                </a:moveTo>
                <a:lnTo>
                  <a:pt x="1277302" y="1792605"/>
                </a:lnTo>
                <a:lnTo>
                  <a:pt x="1239202" y="1770698"/>
                </a:lnTo>
                <a:close/>
                <a:moveTo>
                  <a:pt x="1278256" y="988695"/>
                </a:moveTo>
                <a:lnTo>
                  <a:pt x="1278256" y="1037273"/>
                </a:lnTo>
                <a:lnTo>
                  <a:pt x="1236346" y="1012508"/>
                </a:lnTo>
                <a:close/>
                <a:moveTo>
                  <a:pt x="1279207" y="1618297"/>
                </a:moveTo>
                <a:lnTo>
                  <a:pt x="1279207" y="1670685"/>
                </a:lnTo>
                <a:lnTo>
                  <a:pt x="1233487" y="1644967"/>
                </a:lnTo>
                <a:close/>
                <a:moveTo>
                  <a:pt x="1279208" y="1112520"/>
                </a:moveTo>
                <a:lnTo>
                  <a:pt x="1279208" y="1165860"/>
                </a:lnTo>
                <a:lnTo>
                  <a:pt x="1233488" y="1139190"/>
                </a:lnTo>
                <a:close/>
                <a:moveTo>
                  <a:pt x="1281112" y="1489710"/>
                </a:moveTo>
                <a:lnTo>
                  <a:pt x="1281112" y="1546860"/>
                </a:lnTo>
                <a:lnTo>
                  <a:pt x="1231582" y="1518285"/>
                </a:lnTo>
                <a:close/>
                <a:moveTo>
                  <a:pt x="1281113" y="1362074"/>
                </a:moveTo>
                <a:lnTo>
                  <a:pt x="1281113" y="1421129"/>
                </a:lnTo>
                <a:lnTo>
                  <a:pt x="1230630" y="1391602"/>
                </a:lnTo>
                <a:close/>
                <a:moveTo>
                  <a:pt x="1281113" y="1237297"/>
                </a:moveTo>
                <a:lnTo>
                  <a:pt x="1281113" y="1294447"/>
                </a:lnTo>
                <a:lnTo>
                  <a:pt x="1231583" y="1265872"/>
                </a:lnTo>
                <a:close/>
                <a:moveTo>
                  <a:pt x="1339215" y="2276474"/>
                </a:moveTo>
                <a:lnTo>
                  <a:pt x="1336357" y="2278379"/>
                </a:lnTo>
                <a:lnTo>
                  <a:pt x="1336357" y="2274569"/>
                </a:lnTo>
                <a:close/>
                <a:moveTo>
                  <a:pt x="1340168" y="381000"/>
                </a:moveTo>
                <a:lnTo>
                  <a:pt x="1336358" y="383858"/>
                </a:lnTo>
                <a:lnTo>
                  <a:pt x="1336358" y="379095"/>
                </a:lnTo>
                <a:close/>
                <a:moveTo>
                  <a:pt x="1344931" y="2149793"/>
                </a:moveTo>
                <a:lnTo>
                  <a:pt x="1333501" y="2156460"/>
                </a:lnTo>
                <a:lnTo>
                  <a:pt x="1333501" y="2143125"/>
                </a:lnTo>
                <a:close/>
                <a:moveTo>
                  <a:pt x="1345884" y="507682"/>
                </a:moveTo>
                <a:lnTo>
                  <a:pt x="1333501" y="515302"/>
                </a:lnTo>
                <a:lnTo>
                  <a:pt x="1333501" y="500062"/>
                </a:lnTo>
                <a:close/>
                <a:moveTo>
                  <a:pt x="1349692" y="2023110"/>
                </a:moveTo>
                <a:lnTo>
                  <a:pt x="1331595" y="2033587"/>
                </a:lnTo>
                <a:lnTo>
                  <a:pt x="1331595" y="2013585"/>
                </a:lnTo>
                <a:close/>
                <a:moveTo>
                  <a:pt x="1350646" y="633413"/>
                </a:moveTo>
                <a:lnTo>
                  <a:pt x="1330643" y="645796"/>
                </a:lnTo>
                <a:lnTo>
                  <a:pt x="1330643" y="621983"/>
                </a:lnTo>
                <a:close/>
                <a:moveTo>
                  <a:pt x="1355408" y="760094"/>
                </a:moveTo>
                <a:lnTo>
                  <a:pt x="1327785" y="776287"/>
                </a:lnTo>
                <a:lnTo>
                  <a:pt x="1327785" y="743902"/>
                </a:lnTo>
                <a:close/>
                <a:moveTo>
                  <a:pt x="1356360" y="1897381"/>
                </a:moveTo>
                <a:lnTo>
                  <a:pt x="1327785" y="1913573"/>
                </a:lnTo>
                <a:lnTo>
                  <a:pt x="1327785" y="1881188"/>
                </a:lnTo>
                <a:close/>
                <a:moveTo>
                  <a:pt x="1359218" y="886777"/>
                </a:moveTo>
                <a:lnTo>
                  <a:pt x="1326833" y="904875"/>
                </a:lnTo>
                <a:lnTo>
                  <a:pt x="1326833" y="867727"/>
                </a:lnTo>
                <a:close/>
                <a:moveTo>
                  <a:pt x="1361121" y="1770697"/>
                </a:moveTo>
                <a:lnTo>
                  <a:pt x="1325879" y="1791652"/>
                </a:lnTo>
                <a:lnTo>
                  <a:pt x="1325879" y="1750694"/>
                </a:lnTo>
                <a:close/>
                <a:moveTo>
                  <a:pt x="1363029" y="1012507"/>
                </a:moveTo>
                <a:lnTo>
                  <a:pt x="1323976" y="1035367"/>
                </a:lnTo>
                <a:lnTo>
                  <a:pt x="1323976" y="990600"/>
                </a:lnTo>
                <a:close/>
                <a:moveTo>
                  <a:pt x="1365886" y="1644968"/>
                </a:moveTo>
                <a:lnTo>
                  <a:pt x="1323023" y="1669733"/>
                </a:lnTo>
                <a:lnTo>
                  <a:pt x="1323023" y="1619250"/>
                </a:lnTo>
                <a:close/>
                <a:moveTo>
                  <a:pt x="1365886" y="1139191"/>
                </a:moveTo>
                <a:lnTo>
                  <a:pt x="1323023" y="1163956"/>
                </a:lnTo>
                <a:lnTo>
                  <a:pt x="1323023" y="1114426"/>
                </a:lnTo>
                <a:close/>
                <a:moveTo>
                  <a:pt x="1368743" y="1518286"/>
                </a:moveTo>
                <a:lnTo>
                  <a:pt x="1322071" y="1544956"/>
                </a:lnTo>
                <a:lnTo>
                  <a:pt x="1322071" y="1491616"/>
                </a:lnTo>
                <a:close/>
                <a:moveTo>
                  <a:pt x="1368743" y="1265873"/>
                </a:moveTo>
                <a:lnTo>
                  <a:pt x="1322071" y="1292543"/>
                </a:lnTo>
                <a:lnTo>
                  <a:pt x="1322071" y="1238250"/>
                </a:lnTo>
                <a:close/>
                <a:moveTo>
                  <a:pt x="1369696" y="1391603"/>
                </a:moveTo>
                <a:lnTo>
                  <a:pt x="1321118" y="1420178"/>
                </a:lnTo>
                <a:lnTo>
                  <a:pt x="1321118" y="1363981"/>
                </a:lnTo>
                <a:close/>
                <a:moveTo>
                  <a:pt x="1374457" y="317183"/>
                </a:moveTo>
                <a:lnTo>
                  <a:pt x="1374457" y="318135"/>
                </a:lnTo>
                <a:lnTo>
                  <a:pt x="1373504" y="318135"/>
                </a:lnTo>
                <a:close/>
                <a:moveTo>
                  <a:pt x="1376363" y="440054"/>
                </a:moveTo>
                <a:lnTo>
                  <a:pt x="1376363" y="448627"/>
                </a:lnTo>
                <a:lnTo>
                  <a:pt x="1369696" y="444817"/>
                </a:lnTo>
                <a:close/>
                <a:moveTo>
                  <a:pt x="1376363" y="2208848"/>
                </a:moveTo>
                <a:lnTo>
                  <a:pt x="1376363" y="2217420"/>
                </a:lnTo>
                <a:lnTo>
                  <a:pt x="1368743" y="2212658"/>
                </a:lnTo>
                <a:close/>
                <a:moveTo>
                  <a:pt x="1378267" y="2078355"/>
                </a:moveTo>
                <a:lnTo>
                  <a:pt x="1378267" y="2094547"/>
                </a:lnTo>
                <a:lnTo>
                  <a:pt x="1363979" y="2086927"/>
                </a:lnTo>
                <a:close/>
                <a:moveTo>
                  <a:pt x="1379220" y="561023"/>
                </a:moveTo>
                <a:lnTo>
                  <a:pt x="1379220" y="580073"/>
                </a:lnTo>
                <a:lnTo>
                  <a:pt x="1363028" y="570548"/>
                </a:lnTo>
                <a:close/>
                <a:moveTo>
                  <a:pt x="1381125" y="1946910"/>
                </a:moveTo>
                <a:lnTo>
                  <a:pt x="1381125" y="1973580"/>
                </a:lnTo>
                <a:lnTo>
                  <a:pt x="1358265" y="1960245"/>
                </a:lnTo>
                <a:close/>
                <a:moveTo>
                  <a:pt x="1381126" y="683895"/>
                </a:moveTo>
                <a:lnTo>
                  <a:pt x="1381126" y="709613"/>
                </a:lnTo>
                <a:lnTo>
                  <a:pt x="1359218" y="697230"/>
                </a:lnTo>
                <a:close/>
                <a:moveTo>
                  <a:pt x="1383030" y="806768"/>
                </a:moveTo>
                <a:lnTo>
                  <a:pt x="1383030" y="840106"/>
                </a:lnTo>
                <a:lnTo>
                  <a:pt x="1354455" y="822961"/>
                </a:lnTo>
                <a:close/>
                <a:moveTo>
                  <a:pt x="1383982" y="1816417"/>
                </a:moveTo>
                <a:lnTo>
                  <a:pt x="1383982" y="1851659"/>
                </a:lnTo>
                <a:lnTo>
                  <a:pt x="1353502" y="1834514"/>
                </a:lnTo>
                <a:close/>
                <a:moveTo>
                  <a:pt x="1384936" y="930592"/>
                </a:moveTo>
                <a:lnTo>
                  <a:pt x="1384936" y="969644"/>
                </a:lnTo>
                <a:lnTo>
                  <a:pt x="1351598" y="949642"/>
                </a:lnTo>
                <a:close/>
                <a:moveTo>
                  <a:pt x="1386839" y="1684972"/>
                </a:moveTo>
                <a:lnTo>
                  <a:pt x="1386839" y="1730692"/>
                </a:lnTo>
                <a:lnTo>
                  <a:pt x="1346834" y="1707832"/>
                </a:lnTo>
                <a:close/>
                <a:moveTo>
                  <a:pt x="1386840" y="1053465"/>
                </a:moveTo>
                <a:lnTo>
                  <a:pt x="1386840" y="1099185"/>
                </a:lnTo>
                <a:lnTo>
                  <a:pt x="1346835" y="1076325"/>
                </a:lnTo>
                <a:close/>
                <a:moveTo>
                  <a:pt x="1387793" y="1177291"/>
                </a:moveTo>
                <a:lnTo>
                  <a:pt x="1387793" y="1227774"/>
                </a:lnTo>
                <a:lnTo>
                  <a:pt x="1344930" y="1202056"/>
                </a:lnTo>
                <a:close/>
                <a:moveTo>
                  <a:pt x="1388744" y="1556385"/>
                </a:moveTo>
                <a:lnTo>
                  <a:pt x="1388744" y="1606868"/>
                </a:lnTo>
                <a:lnTo>
                  <a:pt x="1343977" y="1581150"/>
                </a:lnTo>
                <a:close/>
                <a:moveTo>
                  <a:pt x="1389698" y="1302067"/>
                </a:moveTo>
                <a:lnTo>
                  <a:pt x="1389698" y="1355407"/>
                </a:lnTo>
                <a:lnTo>
                  <a:pt x="1343026" y="1328737"/>
                </a:lnTo>
                <a:close/>
                <a:moveTo>
                  <a:pt x="1389698" y="1427798"/>
                </a:moveTo>
                <a:lnTo>
                  <a:pt x="1389698" y="1482090"/>
                </a:lnTo>
                <a:lnTo>
                  <a:pt x="1343026" y="1455420"/>
                </a:lnTo>
                <a:close/>
                <a:moveTo>
                  <a:pt x="1449706" y="444817"/>
                </a:moveTo>
                <a:lnTo>
                  <a:pt x="1444943" y="446723"/>
                </a:lnTo>
                <a:lnTo>
                  <a:pt x="1444943" y="441960"/>
                </a:lnTo>
                <a:close/>
                <a:moveTo>
                  <a:pt x="1450658" y="2212658"/>
                </a:moveTo>
                <a:lnTo>
                  <a:pt x="1444943" y="2216468"/>
                </a:lnTo>
                <a:lnTo>
                  <a:pt x="1444943" y="2209800"/>
                </a:lnTo>
                <a:close/>
                <a:moveTo>
                  <a:pt x="1454468" y="2086928"/>
                </a:moveTo>
                <a:lnTo>
                  <a:pt x="1443038" y="2093596"/>
                </a:lnTo>
                <a:lnTo>
                  <a:pt x="1443038" y="2079308"/>
                </a:lnTo>
                <a:close/>
                <a:moveTo>
                  <a:pt x="1455420" y="570548"/>
                </a:moveTo>
                <a:lnTo>
                  <a:pt x="1442085" y="578168"/>
                </a:lnTo>
                <a:lnTo>
                  <a:pt x="1442085" y="562928"/>
                </a:lnTo>
                <a:close/>
                <a:moveTo>
                  <a:pt x="1459230" y="697231"/>
                </a:moveTo>
                <a:lnTo>
                  <a:pt x="1440180" y="708661"/>
                </a:lnTo>
                <a:lnTo>
                  <a:pt x="1440180" y="685801"/>
                </a:lnTo>
                <a:close/>
                <a:moveTo>
                  <a:pt x="1460182" y="1960245"/>
                </a:moveTo>
                <a:lnTo>
                  <a:pt x="1440179" y="1972627"/>
                </a:lnTo>
                <a:lnTo>
                  <a:pt x="1440179" y="1947862"/>
                </a:lnTo>
                <a:close/>
                <a:moveTo>
                  <a:pt x="1463993" y="822961"/>
                </a:moveTo>
                <a:lnTo>
                  <a:pt x="1438276" y="838200"/>
                </a:lnTo>
                <a:lnTo>
                  <a:pt x="1438276" y="808673"/>
                </a:lnTo>
                <a:close/>
                <a:moveTo>
                  <a:pt x="1465898" y="1834515"/>
                </a:moveTo>
                <a:lnTo>
                  <a:pt x="1437323" y="1850708"/>
                </a:lnTo>
                <a:lnTo>
                  <a:pt x="1437323" y="1817370"/>
                </a:lnTo>
                <a:close/>
                <a:moveTo>
                  <a:pt x="1466851" y="949643"/>
                </a:moveTo>
                <a:lnTo>
                  <a:pt x="1436371" y="967740"/>
                </a:lnTo>
                <a:lnTo>
                  <a:pt x="1436371" y="931545"/>
                </a:lnTo>
                <a:close/>
                <a:moveTo>
                  <a:pt x="1471612" y="1707832"/>
                </a:moveTo>
                <a:lnTo>
                  <a:pt x="1434465" y="1728787"/>
                </a:lnTo>
                <a:lnTo>
                  <a:pt x="1434465" y="1685924"/>
                </a:lnTo>
                <a:close/>
                <a:moveTo>
                  <a:pt x="1471613" y="1076325"/>
                </a:moveTo>
                <a:lnTo>
                  <a:pt x="1434466" y="1097280"/>
                </a:lnTo>
                <a:lnTo>
                  <a:pt x="1434466" y="1054417"/>
                </a:lnTo>
                <a:close/>
                <a:moveTo>
                  <a:pt x="1473518" y="1202055"/>
                </a:moveTo>
                <a:lnTo>
                  <a:pt x="1433513" y="1225868"/>
                </a:lnTo>
                <a:lnTo>
                  <a:pt x="1433513" y="1179195"/>
                </a:lnTo>
                <a:close/>
                <a:moveTo>
                  <a:pt x="1474469" y="1581150"/>
                </a:moveTo>
                <a:lnTo>
                  <a:pt x="1432559" y="1604962"/>
                </a:lnTo>
                <a:lnTo>
                  <a:pt x="1432559" y="1557337"/>
                </a:lnTo>
                <a:close/>
                <a:moveTo>
                  <a:pt x="1476375" y="1455419"/>
                </a:moveTo>
                <a:lnTo>
                  <a:pt x="1431607" y="1480185"/>
                </a:lnTo>
                <a:lnTo>
                  <a:pt x="1431608" y="1429702"/>
                </a:lnTo>
                <a:close/>
                <a:moveTo>
                  <a:pt x="1476375" y="1328737"/>
                </a:moveTo>
                <a:lnTo>
                  <a:pt x="1431608" y="1354455"/>
                </a:lnTo>
                <a:lnTo>
                  <a:pt x="1431608" y="1303020"/>
                </a:lnTo>
                <a:close/>
                <a:moveTo>
                  <a:pt x="1483996" y="380047"/>
                </a:moveTo>
                <a:lnTo>
                  <a:pt x="1483996" y="381952"/>
                </a:lnTo>
                <a:lnTo>
                  <a:pt x="1482091" y="381000"/>
                </a:lnTo>
                <a:close/>
                <a:moveTo>
                  <a:pt x="1483996" y="2275523"/>
                </a:moveTo>
                <a:lnTo>
                  <a:pt x="1483996" y="2277428"/>
                </a:lnTo>
                <a:lnTo>
                  <a:pt x="1482091" y="2276475"/>
                </a:lnTo>
                <a:close/>
                <a:moveTo>
                  <a:pt x="1485899" y="2145030"/>
                </a:moveTo>
                <a:lnTo>
                  <a:pt x="1485899" y="2154555"/>
                </a:lnTo>
                <a:lnTo>
                  <a:pt x="1477327" y="2149793"/>
                </a:lnTo>
                <a:close/>
                <a:moveTo>
                  <a:pt x="1485900" y="501967"/>
                </a:moveTo>
                <a:lnTo>
                  <a:pt x="1485900" y="512445"/>
                </a:lnTo>
                <a:lnTo>
                  <a:pt x="1477328" y="507682"/>
                </a:lnTo>
                <a:close/>
                <a:moveTo>
                  <a:pt x="1487805" y="2015490"/>
                </a:moveTo>
                <a:lnTo>
                  <a:pt x="1487805" y="2031682"/>
                </a:lnTo>
                <a:lnTo>
                  <a:pt x="1473517" y="2023110"/>
                </a:lnTo>
                <a:close/>
                <a:moveTo>
                  <a:pt x="1488758" y="624840"/>
                </a:moveTo>
                <a:lnTo>
                  <a:pt x="1488758" y="642938"/>
                </a:lnTo>
                <a:lnTo>
                  <a:pt x="1472566" y="633413"/>
                </a:lnTo>
                <a:close/>
                <a:moveTo>
                  <a:pt x="1490663" y="747713"/>
                </a:moveTo>
                <a:lnTo>
                  <a:pt x="1490663" y="773430"/>
                </a:lnTo>
                <a:lnTo>
                  <a:pt x="1468755" y="760095"/>
                </a:lnTo>
                <a:close/>
                <a:moveTo>
                  <a:pt x="1491616" y="1883093"/>
                </a:moveTo>
                <a:lnTo>
                  <a:pt x="1491616" y="1911668"/>
                </a:lnTo>
                <a:lnTo>
                  <a:pt x="1466851" y="1897381"/>
                </a:lnTo>
                <a:close/>
                <a:moveTo>
                  <a:pt x="1492568" y="870586"/>
                </a:moveTo>
                <a:lnTo>
                  <a:pt x="1492568" y="902018"/>
                </a:lnTo>
                <a:lnTo>
                  <a:pt x="1464946" y="886778"/>
                </a:lnTo>
                <a:close/>
                <a:moveTo>
                  <a:pt x="1493520" y="1752599"/>
                </a:moveTo>
                <a:lnTo>
                  <a:pt x="1493520" y="1788794"/>
                </a:lnTo>
                <a:lnTo>
                  <a:pt x="1462087" y="1770697"/>
                </a:lnTo>
                <a:close/>
                <a:moveTo>
                  <a:pt x="1494473" y="993457"/>
                </a:moveTo>
                <a:lnTo>
                  <a:pt x="1494473" y="1032510"/>
                </a:lnTo>
                <a:lnTo>
                  <a:pt x="1460183" y="1012507"/>
                </a:lnTo>
                <a:close/>
                <a:moveTo>
                  <a:pt x="1495425" y="1117283"/>
                </a:moveTo>
                <a:lnTo>
                  <a:pt x="1495425" y="1161098"/>
                </a:lnTo>
                <a:lnTo>
                  <a:pt x="1458278" y="1139191"/>
                </a:lnTo>
                <a:close/>
                <a:moveTo>
                  <a:pt x="1496378" y="1622107"/>
                </a:moveTo>
                <a:lnTo>
                  <a:pt x="1496378" y="1666874"/>
                </a:lnTo>
                <a:lnTo>
                  <a:pt x="1457325" y="1644967"/>
                </a:lnTo>
                <a:close/>
                <a:moveTo>
                  <a:pt x="1497331" y="1493520"/>
                </a:moveTo>
                <a:lnTo>
                  <a:pt x="1497331" y="1543050"/>
                </a:lnTo>
                <a:lnTo>
                  <a:pt x="1455421" y="1518285"/>
                </a:lnTo>
                <a:close/>
                <a:moveTo>
                  <a:pt x="1497331" y="1366838"/>
                </a:moveTo>
                <a:lnTo>
                  <a:pt x="1497331" y="1416368"/>
                </a:lnTo>
                <a:lnTo>
                  <a:pt x="1454468" y="1391603"/>
                </a:lnTo>
                <a:close/>
                <a:moveTo>
                  <a:pt x="1497331" y="1242061"/>
                </a:moveTo>
                <a:lnTo>
                  <a:pt x="1497331" y="1289686"/>
                </a:lnTo>
                <a:lnTo>
                  <a:pt x="1455421" y="1265874"/>
                </a:lnTo>
                <a:close/>
                <a:moveTo>
                  <a:pt x="1556385" y="2276475"/>
                </a:moveTo>
                <a:lnTo>
                  <a:pt x="1555433" y="2276475"/>
                </a:lnTo>
                <a:lnTo>
                  <a:pt x="1555433" y="2275523"/>
                </a:lnTo>
                <a:close/>
                <a:moveTo>
                  <a:pt x="1561147" y="2149792"/>
                </a:moveTo>
                <a:lnTo>
                  <a:pt x="1553527" y="2153602"/>
                </a:lnTo>
                <a:lnTo>
                  <a:pt x="1553527" y="2145982"/>
                </a:lnTo>
                <a:close/>
                <a:moveTo>
                  <a:pt x="1561148" y="507683"/>
                </a:moveTo>
                <a:lnTo>
                  <a:pt x="1553528" y="511493"/>
                </a:lnTo>
                <a:lnTo>
                  <a:pt x="1553528" y="503873"/>
                </a:lnTo>
                <a:close/>
                <a:moveTo>
                  <a:pt x="1564957" y="2023110"/>
                </a:moveTo>
                <a:lnTo>
                  <a:pt x="1551622" y="2031682"/>
                </a:lnTo>
                <a:lnTo>
                  <a:pt x="1551622" y="2015490"/>
                </a:lnTo>
                <a:close/>
                <a:moveTo>
                  <a:pt x="1564958" y="633413"/>
                </a:moveTo>
                <a:lnTo>
                  <a:pt x="1551623" y="641033"/>
                </a:lnTo>
                <a:lnTo>
                  <a:pt x="1551623" y="626745"/>
                </a:lnTo>
                <a:close/>
                <a:moveTo>
                  <a:pt x="1568768" y="760096"/>
                </a:moveTo>
                <a:lnTo>
                  <a:pt x="1549718" y="771526"/>
                </a:lnTo>
                <a:lnTo>
                  <a:pt x="1549718" y="748666"/>
                </a:lnTo>
                <a:close/>
                <a:moveTo>
                  <a:pt x="1570673" y="1897380"/>
                </a:moveTo>
                <a:lnTo>
                  <a:pt x="1548766" y="1909762"/>
                </a:lnTo>
                <a:lnTo>
                  <a:pt x="1548766" y="1884045"/>
                </a:lnTo>
                <a:close/>
                <a:moveTo>
                  <a:pt x="1572578" y="886779"/>
                </a:moveTo>
                <a:lnTo>
                  <a:pt x="1547813" y="901066"/>
                </a:lnTo>
                <a:lnTo>
                  <a:pt x="1547813" y="872491"/>
                </a:lnTo>
                <a:close/>
                <a:moveTo>
                  <a:pt x="1575435" y="1770698"/>
                </a:moveTo>
                <a:lnTo>
                  <a:pt x="1546860" y="1787844"/>
                </a:lnTo>
                <a:lnTo>
                  <a:pt x="1546860" y="1754506"/>
                </a:lnTo>
                <a:close/>
                <a:moveTo>
                  <a:pt x="1576388" y="1012507"/>
                </a:moveTo>
                <a:lnTo>
                  <a:pt x="1545908" y="1030604"/>
                </a:lnTo>
                <a:lnTo>
                  <a:pt x="1545908" y="995362"/>
                </a:lnTo>
                <a:close/>
                <a:moveTo>
                  <a:pt x="1579245" y="1139189"/>
                </a:moveTo>
                <a:lnTo>
                  <a:pt x="1544955" y="1159192"/>
                </a:lnTo>
                <a:lnTo>
                  <a:pt x="1544955" y="1119187"/>
                </a:lnTo>
                <a:close/>
                <a:moveTo>
                  <a:pt x="1580198" y="1644968"/>
                </a:moveTo>
                <a:lnTo>
                  <a:pt x="1544003" y="1665923"/>
                </a:lnTo>
                <a:lnTo>
                  <a:pt x="1544003" y="1624013"/>
                </a:lnTo>
                <a:close/>
                <a:moveTo>
                  <a:pt x="1582104" y="1265872"/>
                </a:moveTo>
                <a:lnTo>
                  <a:pt x="1543051" y="1287780"/>
                </a:lnTo>
                <a:lnTo>
                  <a:pt x="1543051" y="1243012"/>
                </a:lnTo>
                <a:close/>
                <a:moveTo>
                  <a:pt x="1583056" y="1518285"/>
                </a:moveTo>
                <a:lnTo>
                  <a:pt x="1543051" y="1541145"/>
                </a:lnTo>
                <a:lnTo>
                  <a:pt x="1543051" y="1495425"/>
                </a:lnTo>
                <a:close/>
                <a:moveTo>
                  <a:pt x="1583056" y="1391603"/>
                </a:moveTo>
                <a:lnTo>
                  <a:pt x="1543051" y="1415415"/>
                </a:lnTo>
                <a:lnTo>
                  <a:pt x="1543051" y="1368743"/>
                </a:lnTo>
                <a:close/>
                <a:moveTo>
                  <a:pt x="1593533" y="442912"/>
                </a:moveTo>
                <a:lnTo>
                  <a:pt x="1593533" y="445769"/>
                </a:lnTo>
                <a:lnTo>
                  <a:pt x="1591628" y="444817"/>
                </a:lnTo>
                <a:close/>
                <a:moveTo>
                  <a:pt x="1593533" y="2210753"/>
                </a:moveTo>
                <a:lnTo>
                  <a:pt x="1593533" y="2215516"/>
                </a:lnTo>
                <a:lnTo>
                  <a:pt x="1589723" y="2212658"/>
                </a:lnTo>
                <a:close/>
                <a:moveTo>
                  <a:pt x="1595437" y="2081212"/>
                </a:moveTo>
                <a:lnTo>
                  <a:pt x="1595437" y="2092642"/>
                </a:lnTo>
                <a:lnTo>
                  <a:pt x="1585912" y="2086927"/>
                </a:lnTo>
                <a:close/>
                <a:moveTo>
                  <a:pt x="1595438" y="565785"/>
                </a:moveTo>
                <a:lnTo>
                  <a:pt x="1595438" y="576262"/>
                </a:lnTo>
                <a:lnTo>
                  <a:pt x="1586866" y="570548"/>
                </a:lnTo>
                <a:close/>
                <a:moveTo>
                  <a:pt x="1597343" y="688658"/>
                </a:moveTo>
                <a:lnTo>
                  <a:pt x="1597343" y="705803"/>
                </a:lnTo>
                <a:lnTo>
                  <a:pt x="1583055" y="697231"/>
                </a:lnTo>
                <a:close/>
                <a:moveTo>
                  <a:pt x="1598295" y="1949767"/>
                </a:moveTo>
                <a:lnTo>
                  <a:pt x="1598295" y="1970722"/>
                </a:lnTo>
                <a:lnTo>
                  <a:pt x="1580197" y="1960244"/>
                </a:lnTo>
                <a:close/>
                <a:moveTo>
                  <a:pt x="1599248" y="811530"/>
                </a:moveTo>
                <a:lnTo>
                  <a:pt x="1599248" y="835343"/>
                </a:lnTo>
                <a:lnTo>
                  <a:pt x="1578293" y="822960"/>
                </a:lnTo>
                <a:close/>
                <a:moveTo>
                  <a:pt x="1601152" y="1820227"/>
                </a:moveTo>
                <a:lnTo>
                  <a:pt x="1601152" y="1847849"/>
                </a:lnTo>
                <a:lnTo>
                  <a:pt x="1576387" y="1834515"/>
                </a:lnTo>
                <a:close/>
                <a:moveTo>
                  <a:pt x="1601153" y="934403"/>
                </a:moveTo>
                <a:lnTo>
                  <a:pt x="1601153" y="964883"/>
                </a:lnTo>
                <a:lnTo>
                  <a:pt x="1575435" y="949643"/>
                </a:lnTo>
                <a:close/>
                <a:moveTo>
                  <a:pt x="1603059" y="1058227"/>
                </a:moveTo>
                <a:lnTo>
                  <a:pt x="1603059" y="1094422"/>
                </a:lnTo>
                <a:lnTo>
                  <a:pt x="1571626" y="1076325"/>
                </a:lnTo>
                <a:close/>
                <a:moveTo>
                  <a:pt x="1604010" y="1182052"/>
                </a:moveTo>
                <a:lnTo>
                  <a:pt x="1604010" y="1223010"/>
                </a:lnTo>
                <a:lnTo>
                  <a:pt x="1568768" y="1202055"/>
                </a:lnTo>
                <a:close/>
                <a:moveTo>
                  <a:pt x="1604010" y="1688782"/>
                </a:moveTo>
                <a:lnTo>
                  <a:pt x="1604010" y="1726882"/>
                </a:lnTo>
                <a:lnTo>
                  <a:pt x="1570672" y="1707832"/>
                </a:lnTo>
                <a:close/>
                <a:moveTo>
                  <a:pt x="1604962" y="1560194"/>
                </a:moveTo>
                <a:lnTo>
                  <a:pt x="1604962" y="1603057"/>
                </a:lnTo>
                <a:lnTo>
                  <a:pt x="1567815" y="1581149"/>
                </a:lnTo>
                <a:close/>
                <a:moveTo>
                  <a:pt x="1605915" y="1432560"/>
                </a:moveTo>
                <a:lnTo>
                  <a:pt x="1605914" y="1478280"/>
                </a:lnTo>
                <a:lnTo>
                  <a:pt x="1565910" y="1455420"/>
                </a:lnTo>
                <a:close/>
                <a:moveTo>
                  <a:pt x="1605916" y="1305878"/>
                </a:moveTo>
                <a:lnTo>
                  <a:pt x="1605916" y="1351598"/>
                </a:lnTo>
                <a:lnTo>
                  <a:pt x="1566863" y="1328738"/>
                </a:lnTo>
                <a:close/>
                <a:moveTo>
                  <a:pt x="1665923" y="444818"/>
                </a:moveTo>
                <a:lnTo>
                  <a:pt x="1664971" y="444818"/>
                </a:lnTo>
                <a:lnTo>
                  <a:pt x="1664971" y="443866"/>
                </a:lnTo>
                <a:close/>
                <a:moveTo>
                  <a:pt x="1667829" y="2212658"/>
                </a:moveTo>
                <a:lnTo>
                  <a:pt x="1664971" y="2214563"/>
                </a:lnTo>
                <a:lnTo>
                  <a:pt x="1664971" y="2211706"/>
                </a:lnTo>
                <a:close/>
                <a:moveTo>
                  <a:pt x="1669733" y="570548"/>
                </a:moveTo>
                <a:lnTo>
                  <a:pt x="1663066" y="574358"/>
                </a:lnTo>
                <a:lnTo>
                  <a:pt x="1663066" y="566738"/>
                </a:lnTo>
                <a:close/>
                <a:moveTo>
                  <a:pt x="1670686" y="2086929"/>
                </a:moveTo>
                <a:lnTo>
                  <a:pt x="1663066" y="2091691"/>
                </a:lnTo>
                <a:lnTo>
                  <a:pt x="1663066" y="2082166"/>
                </a:lnTo>
                <a:close/>
                <a:moveTo>
                  <a:pt x="1673543" y="697230"/>
                </a:moveTo>
                <a:lnTo>
                  <a:pt x="1661160" y="703898"/>
                </a:lnTo>
                <a:lnTo>
                  <a:pt x="1661160" y="689610"/>
                </a:lnTo>
                <a:close/>
                <a:moveTo>
                  <a:pt x="1675448" y="1960245"/>
                </a:moveTo>
                <a:lnTo>
                  <a:pt x="1660208" y="1968818"/>
                </a:lnTo>
                <a:lnTo>
                  <a:pt x="1660208" y="1951673"/>
                </a:lnTo>
                <a:close/>
                <a:moveTo>
                  <a:pt x="1677353" y="822960"/>
                </a:moveTo>
                <a:lnTo>
                  <a:pt x="1659255" y="833437"/>
                </a:lnTo>
                <a:lnTo>
                  <a:pt x="1659255" y="813435"/>
                </a:lnTo>
                <a:close/>
                <a:moveTo>
                  <a:pt x="1680210" y="1834516"/>
                </a:moveTo>
                <a:lnTo>
                  <a:pt x="1658303" y="1846898"/>
                </a:lnTo>
                <a:lnTo>
                  <a:pt x="1658303" y="1821181"/>
                </a:lnTo>
                <a:close/>
                <a:moveTo>
                  <a:pt x="1681163" y="949642"/>
                </a:moveTo>
                <a:lnTo>
                  <a:pt x="1658303" y="962977"/>
                </a:lnTo>
                <a:lnTo>
                  <a:pt x="1658303" y="936307"/>
                </a:lnTo>
                <a:close/>
                <a:moveTo>
                  <a:pt x="1684021" y="1076325"/>
                </a:moveTo>
                <a:lnTo>
                  <a:pt x="1656398" y="1092517"/>
                </a:lnTo>
                <a:lnTo>
                  <a:pt x="1656398" y="1060132"/>
                </a:lnTo>
                <a:close/>
                <a:moveTo>
                  <a:pt x="1685925" y="1707832"/>
                </a:moveTo>
                <a:lnTo>
                  <a:pt x="1655445" y="1724977"/>
                </a:lnTo>
                <a:lnTo>
                  <a:pt x="1655445" y="1690687"/>
                </a:lnTo>
                <a:close/>
                <a:moveTo>
                  <a:pt x="1686878" y="1202056"/>
                </a:moveTo>
                <a:lnTo>
                  <a:pt x="1654493" y="1221106"/>
                </a:lnTo>
                <a:lnTo>
                  <a:pt x="1654493" y="1183958"/>
                </a:lnTo>
                <a:close/>
                <a:moveTo>
                  <a:pt x="1688783" y="1581150"/>
                </a:moveTo>
                <a:lnTo>
                  <a:pt x="1653541" y="1601153"/>
                </a:lnTo>
                <a:lnTo>
                  <a:pt x="1653541" y="1561148"/>
                </a:lnTo>
                <a:close/>
                <a:moveTo>
                  <a:pt x="1688783" y="1328738"/>
                </a:moveTo>
                <a:lnTo>
                  <a:pt x="1653541" y="1349693"/>
                </a:lnTo>
                <a:lnTo>
                  <a:pt x="1653541" y="1307783"/>
                </a:lnTo>
                <a:close/>
                <a:moveTo>
                  <a:pt x="1689736" y="1455420"/>
                </a:moveTo>
                <a:lnTo>
                  <a:pt x="1653541" y="1476375"/>
                </a:lnTo>
                <a:lnTo>
                  <a:pt x="1653541" y="1434465"/>
                </a:lnTo>
                <a:close/>
                <a:moveTo>
                  <a:pt x="1703071" y="505777"/>
                </a:moveTo>
                <a:lnTo>
                  <a:pt x="1703071" y="509587"/>
                </a:lnTo>
                <a:lnTo>
                  <a:pt x="1700213" y="507682"/>
                </a:lnTo>
                <a:close/>
                <a:moveTo>
                  <a:pt x="1704023" y="2146936"/>
                </a:moveTo>
                <a:lnTo>
                  <a:pt x="1704023" y="2152651"/>
                </a:lnTo>
                <a:lnTo>
                  <a:pt x="1699260" y="2149794"/>
                </a:lnTo>
                <a:close/>
                <a:moveTo>
                  <a:pt x="1704975" y="628650"/>
                </a:moveTo>
                <a:lnTo>
                  <a:pt x="1704975" y="639127"/>
                </a:lnTo>
                <a:lnTo>
                  <a:pt x="1696403" y="633413"/>
                </a:lnTo>
                <a:close/>
                <a:moveTo>
                  <a:pt x="1704975" y="2017394"/>
                </a:moveTo>
                <a:lnTo>
                  <a:pt x="1704975" y="2029777"/>
                </a:lnTo>
                <a:lnTo>
                  <a:pt x="1695450" y="2023109"/>
                </a:lnTo>
                <a:close/>
                <a:moveTo>
                  <a:pt x="1706881" y="751522"/>
                </a:moveTo>
                <a:lnTo>
                  <a:pt x="1706881" y="768667"/>
                </a:lnTo>
                <a:lnTo>
                  <a:pt x="1692593" y="760094"/>
                </a:lnTo>
                <a:close/>
                <a:moveTo>
                  <a:pt x="1707833" y="1885950"/>
                </a:moveTo>
                <a:lnTo>
                  <a:pt x="1707833" y="1907858"/>
                </a:lnTo>
                <a:lnTo>
                  <a:pt x="1689735" y="1897380"/>
                </a:lnTo>
                <a:close/>
                <a:moveTo>
                  <a:pt x="1708785" y="875347"/>
                </a:moveTo>
                <a:lnTo>
                  <a:pt x="1708785" y="898207"/>
                </a:lnTo>
                <a:lnTo>
                  <a:pt x="1688783" y="886777"/>
                </a:lnTo>
                <a:close/>
                <a:moveTo>
                  <a:pt x="1710691" y="1756411"/>
                </a:moveTo>
                <a:lnTo>
                  <a:pt x="1710691" y="1785938"/>
                </a:lnTo>
                <a:lnTo>
                  <a:pt x="1684973" y="1770699"/>
                </a:lnTo>
                <a:close/>
                <a:moveTo>
                  <a:pt x="1710691" y="998220"/>
                </a:moveTo>
                <a:lnTo>
                  <a:pt x="1710691" y="1027748"/>
                </a:lnTo>
                <a:lnTo>
                  <a:pt x="1684973" y="1012508"/>
                </a:lnTo>
                <a:close/>
                <a:moveTo>
                  <a:pt x="1711643" y="1122044"/>
                </a:moveTo>
                <a:lnTo>
                  <a:pt x="1711643" y="1156334"/>
                </a:lnTo>
                <a:lnTo>
                  <a:pt x="1683068" y="1139189"/>
                </a:lnTo>
                <a:close/>
                <a:moveTo>
                  <a:pt x="1712595" y="1246822"/>
                </a:moveTo>
                <a:lnTo>
                  <a:pt x="1712595" y="1284922"/>
                </a:lnTo>
                <a:lnTo>
                  <a:pt x="1680210" y="1265872"/>
                </a:lnTo>
                <a:close/>
                <a:moveTo>
                  <a:pt x="1712595" y="1625917"/>
                </a:moveTo>
                <a:lnTo>
                  <a:pt x="1712595" y="1663064"/>
                </a:lnTo>
                <a:lnTo>
                  <a:pt x="1681162" y="1644967"/>
                </a:lnTo>
                <a:close/>
                <a:moveTo>
                  <a:pt x="1713547" y="1371599"/>
                </a:moveTo>
                <a:lnTo>
                  <a:pt x="1713547" y="1412557"/>
                </a:lnTo>
                <a:lnTo>
                  <a:pt x="1678305" y="1391602"/>
                </a:lnTo>
                <a:close/>
                <a:moveTo>
                  <a:pt x="1713547" y="1498282"/>
                </a:moveTo>
                <a:lnTo>
                  <a:pt x="1713547" y="1538287"/>
                </a:lnTo>
                <a:lnTo>
                  <a:pt x="1679257" y="1518285"/>
                </a:lnTo>
                <a:close/>
                <a:moveTo>
                  <a:pt x="1776413" y="507682"/>
                </a:moveTo>
                <a:lnTo>
                  <a:pt x="1774508" y="508634"/>
                </a:lnTo>
                <a:lnTo>
                  <a:pt x="1774508" y="506729"/>
                </a:lnTo>
                <a:close/>
                <a:moveTo>
                  <a:pt x="1777365" y="2149793"/>
                </a:moveTo>
                <a:lnTo>
                  <a:pt x="1773555" y="2151698"/>
                </a:lnTo>
                <a:lnTo>
                  <a:pt x="1773555" y="2147888"/>
                </a:lnTo>
                <a:close/>
                <a:moveTo>
                  <a:pt x="1779270" y="633413"/>
                </a:moveTo>
                <a:lnTo>
                  <a:pt x="1772603" y="637223"/>
                </a:lnTo>
                <a:lnTo>
                  <a:pt x="1772603" y="630555"/>
                </a:lnTo>
                <a:close/>
                <a:moveTo>
                  <a:pt x="1780222" y="2023110"/>
                </a:moveTo>
                <a:lnTo>
                  <a:pt x="1771650" y="2028824"/>
                </a:lnTo>
                <a:lnTo>
                  <a:pt x="1771650" y="2018347"/>
                </a:lnTo>
                <a:close/>
                <a:moveTo>
                  <a:pt x="1783081" y="760094"/>
                </a:moveTo>
                <a:lnTo>
                  <a:pt x="1770698" y="766762"/>
                </a:lnTo>
                <a:lnTo>
                  <a:pt x="1770698" y="753427"/>
                </a:lnTo>
                <a:close/>
                <a:moveTo>
                  <a:pt x="1785938" y="1897381"/>
                </a:moveTo>
                <a:lnTo>
                  <a:pt x="1769746" y="1906906"/>
                </a:lnTo>
                <a:lnTo>
                  <a:pt x="1769746" y="1887856"/>
                </a:lnTo>
                <a:close/>
                <a:moveTo>
                  <a:pt x="1785938" y="886778"/>
                </a:moveTo>
                <a:lnTo>
                  <a:pt x="1769746" y="896303"/>
                </a:lnTo>
                <a:lnTo>
                  <a:pt x="1769746" y="877253"/>
                </a:lnTo>
                <a:close/>
                <a:moveTo>
                  <a:pt x="1789748" y="1770699"/>
                </a:moveTo>
                <a:lnTo>
                  <a:pt x="1767841" y="1784033"/>
                </a:lnTo>
                <a:lnTo>
                  <a:pt x="1767841" y="1758316"/>
                </a:lnTo>
                <a:close/>
                <a:moveTo>
                  <a:pt x="1789748" y="1012508"/>
                </a:moveTo>
                <a:lnTo>
                  <a:pt x="1767841" y="1025843"/>
                </a:lnTo>
                <a:lnTo>
                  <a:pt x="1767841" y="1000126"/>
                </a:lnTo>
                <a:close/>
                <a:moveTo>
                  <a:pt x="1792605" y="1139190"/>
                </a:moveTo>
                <a:lnTo>
                  <a:pt x="1765935" y="1154430"/>
                </a:lnTo>
                <a:lnTo>
                  <a:pt x="1765935" y="1123950"/>
                </a:lnTo>
                <a:close/>
                <a:moveTo>
                  <a:pt x="1794510" y="1644968"/>
                </a:moveTo>
                <a:lnTo>
                  <a:pt x="1764983" y="1661161"/>
                </a:lnTo>
                <a:lnTo>
                  <a:pt x="1764983" y="1627823"/>
                </a:lnTo>
                <a:close/>
                <a:moveTo>
                  <a:pt x="1795463" y="1265872"/>
                </a:moveTo>
                <a:lnTo>
                  <a:pt x="1764983" y="1283017"/>
                </a:lnTo>
                <a:lnTo>
                  <a:pt x="1764983" y="1247774"/>
                </a:lnTo>
                <a:close/>
                <a:moveTo>
                  <a:pt x="1796414" y="1518285"/>
                </a:moveTo>
                <a:lnTo>
                  <a:pt x="1764029" y="1537335"/>
                </a:lnTo>
                <a:lnTo>
                  <a:pt x="1764029" y="1499235"/>
                </a:lnTo>
                <a:close/>
                <a:moveTo>
                  <a:pt x="1796415" y="1391603"/>
                </a:moveTo>
                <a:lnTo>
                  <a:pt x="1764030" y="1410653"/>
                </a:lnTo>
                <a:lnTo>
                  <a:pt x="1764030" y="1373506"/>
                </a:lnTo>
                <a:close/>
                <a:moveTo>
                  <a:pt x="1811655" y="2212658"/>
                </a:moveTo>
                <a:lnTo>
                  <a:pt x="1811655" y="2213611"/>
                </a:lnTo>
                <a:lnTo>
                  <a:pt x="1810703" y="2212658"/>
                </a:lnTo>
                <a:close/>
                <a:moveTo>
                  <a:pt x="1812608" y="568643"/>
                </a:moveTo>
                <a:lnTo>
                  <a:pt x="1812608" y="572453"/>
                </a:lnTo>
                <a:lnTo>
                  <a:pt x="1808798" y="570548"/>
                </a:lnTo>
                <a:close/>
                <a:moveTo>
                  <a:pt x="1813560" y="2084069"/>
                </a:moveTo>
                <a:lnTo>
                  <a:pt x="1813560" y="2089784"/>
                </a:lnTo>
                <a:lnTo>
                  <a:pt x="1807845" y="2086927"/>
                </a:lnTo>
                <a:close/>
                <a:moveTo>
                  <a:pt x="1814513" y="692467"/>
                </a:moveTo>
                <a:lnTo>
                  <a:pt x="1814513" y="701992"/>
                </a:lnTo>
                <a:lnTo>
                  <a:pt x="1805941" y="697230"/>
                </a:lnTo>
                <a:close/>
                <a:moveTo>
                  <a:pt x="1815465" y="815340"/>
                </a:moveTo>
                <a:lnTo>
                  <a:pt x="1815465" y="831532"/>
                </a:lnTo>
                <a:lnTo>
                  <a:pt x="1802130" y="822960"/>
                </a:lnTo>
                <a:close/>
                <a:moveTo>
                  <a:pt x="1815466" y="1953578"/>
                </a:moveTo>
                <a:lnTo>
                  <a:pt x="1815466" y="1966913"/>
                </a:lnTo>
                <a:lnTo>
                  <a:pt x="1803083" y="1960245"/>
                </a:lnTo>
                <a:close/>
                <a:moveTo>
                  <a:pt x="1817371" y="939165"/>
                </a:moveTo>
                <a:lnTo>
                  <a:pt x="1817371" y="960120"/>
                </a:lnTo>
                <a:lnTo>
                  <a:pt x="1799273" y="949642"/>
                </a:lnTo>
                <a:close/>
                <a:moveTo>
                  <a:pt x="1817371" y="1823086"/>
                </a:moveTo>
                <a:lnTo>
                  <a:pt x="1817371" y="1844994"/>
                </a:lnTo>
                <a:lnTo>
                  <a:pt x="1799273" y="1834516"/>
                </a:lnTo>
                <a:close/>
                <a:moveTo>
                  <a:pt x="1819276" y="1062990"/>
                </a:moveTo>
                <a:lnTo>
                  <a:pt x="1819276" y="1089660"/>
                </a:lnTo>
                <a:lnTo>
                  <a:pt x="1796416" y="1076325"/>
                </a:lnTo>
                <a:close/>
                <a:moveTo>
                  <a:pt x="1820228" y="1692593"/>
                </a:moveTo>
                <a:lnTo>
                  <a:pt x="1820228" y="1723073"/>
                </a:lnTo>
                <a:lnTo>
                  <a:pt x="1794510" y="1707833"/>
                </a:lnTo>
                <a:close/>
                <a:moveTo>
                  <a:pt x="1820228" y="1186816"/>
                </a:moveTo>
                <a:lnTo>
                  <a:pt x="1820228" y="1218249"/>
                </a:lnTo>
                <a:lnTo>
                  <a:pt x="1793558" y="1202056"/>
                </a:lnTo>
                <a:close/>
                <a:moveTo>
                  <a:pt x="1821180" y="1564006"/>
                </a:moveTo>
                <a:lnTo>
                  <a:pt x="1821180" y="1598296"/>
                </a:lnTo>
                <a:lnTo>
                  <a:pt x="1791653" y="1581151"/>
                </a:lnTo>
                <a:close/>
                <a:moveTo>
                  <a:pt x="1822134" y="1437322"/>
                </a:moveTo>
                <a:lnTo>
                  <a:pt x="1822134" y="1473517"/>
                </a:lnTo>
                <a:lnTo>
                  <a:pt x="1790701" y="1455419"/>
                </a:lnTo>
                <a:close/>
                <a:moveTo>
                  <a:pt x="1822134" y="1310640"/>
                </a:moveTo>
                <a:lnTo>
                  <a:pt x="1822134" y="1346835"/>
                </a:lnTo>
                <a:lnTo>
                  <a:pt x="1790701" y="1328737"/>
                </a:lnTo>
                <a:close/>
                <a:moveTo>
                  <a:pt x="1884998" y="2212658"/>
                </a:moveTo>
                <a:lnTo>
                  <a:pt x="1884046" y="2213611"/>
                </a:lnTo>
                <a:lnTo>
                  <a:pt x="1884046" y="2212658"/>
                </a:lnTo>
                <a:close/>
                <a:moveTo>
                  <a:pt x="1885951" y="570547"/>
                </a:moveTo>
                <a:lnTo>
                  <a:pt x="1884046" y="571499"/>
                </a:lnTo>
                <a:lnTo>
                  <a:pt x="1884046" y="569594"/>
                </a:lnTo>
                <a:close/>
                <a:moveTo>
                  <a:pt x="1886903" y="2086928"/>
                </a:moveTo>
                <a:lnTo>
                  <a:pt x="1883093" y="2088833"/>
                </a:lnTo>
                <a:lnTo>
                  <a:pt x="1883093" y="2084070"/>
                </a:lnTo>
                <a:close/>
                <a:moveTo>
                  <a:pt x="1888808" y="697229"/>
                </a:moveTo>
                <a:lnTo>
                  <a:pt x="1882141" y="701039"/>
                </a:lnTo>
                <a:lnTo>
                  <a:pt x="1882141" y="693419"/>
                </a:lnTo>
                <a:close/>
                <a:moveTo>
                  <a:pt x="1891665" y="822960"/>
                </a:moveTo>
                <a:lnTo>
                  <a:pt x="1880235" y="829627"/>
                </a:lnTo>
                <a:lnTo>
                  <a:pt x="1880235" y="816292"/>
                </a:lnTo>
                <a:close/>
                <a:moveTo>
                  <a:pt x="1891665" y="1960245"/>
                </a:moveTo>
                <a:lnTo>
                  <a:pt x="1881187" y="1966912"/>
                </a:lnTo>
                <a:lnTo>
                  <a:pt x="1881187" y="1954530"/>
                </a:lnTo>
                <a:close/>
                <a:moveTo>
                  <a:pt x="1895474" y="1834515"/>
                </a:moveTo>
                <a:lnTo>
                  <a:pt x="1878329" y="1844040"/>
                </a:lnTo>
                <a:lnTo>
                  <a:pt x="1878329" y="1824037"/>
                </a:lnTo>
                <a:close/>
                <a:moveTo>
                  <a:pt x="1895475" y="949643"/>
                </a:moveTo>
                <a:lnTo>
                  <a:pt x="1879283" y="959168"/>
                </a:lnTo>
                <a:lnTo>
                  <a:pt x="1879283" y="940118"/>
                </a:lnTo>
                <a:close/>
                <a:moveTo>
                  <a:pt x="1898333" y="1076326"/>
                </a:moveTo>
                <a:lnTo>
                  <a:pt x="1877378" y="1088708"/>
                </a:lnTo>
                <a:lnTo>
                  <a:pt x="1877378" y="1063943"/>
                </a:lnTo>
                <a:close/>
                <a:moveTo>
                  <a:pt x="1900239" y="1707833"/>
                </a:moveTo>
                <a:lnTo>
                  <a:pt x="1876426" y="1721168"/>
                </a:lnTo>
                <a:lnTo>
                  <a:pt x="1876426" y="1693545"/>
                </a:lnTo>
                <a:close/>
                <a:moveTo>
                  <a:pt x="1901191" y="1202056"/>
                </a:moveTo>
                <a:lnTo>
                  <a:pt x="1875473" y="1217295"/>
                </a:lnTo>
                <a:lnTo>
                  <a:pt x="1875473" y="1187768"/>
                </a:lnTo>
                <a:close/>
                <a:moveTo>
                  <a:pt x="1903096" y="1581151"/>
                </a:moveTo>
                <a:lnTo>
                  <a:pt x="1875473" y="1597344"/>
                </a:lnTo>
                <a:lnTo>
                  <a:pt x="1875473" y="1565911"/>
                </a:lnTo>
                <a:close/>
                <a:moveTo>
                  <a:pt x="1903096" y="1328737"/>
                </a:moveTo>
                <a:lnTo>
                  <a:pt x="1874521" y="1344930"/>
                </a:lnTo>
                <a:lnTo>
                  <a:pt x="1874521" y="1312545"/>
                </a:lnTo>
                <a:close/>
                <a:moveTo>
                  <a:pt x="1904048" y="1455419"/>
                </a:moveTo>
                <a:lnTo>
                  <a:pt x="1874521" y="1472564"/>
                </a:lnTo>
                <a:lnTo>
                  <a:pt x="1874521" y="1437322"/>
                </a:lnTo>
                <a:close/>
                <a:moveTo>
                  <a:pt x="1921193" y="2148841"/>
                </a:moveTo>
                <a:lnTo>
                  <a:pt x="1921193" y="2150746"/>
                </a:lnTo>
                <a:lnTo>
                  <a:pt x="1919288" y="2149794"/>
                </a:lnTo>
                <a:close/>
                <a:moveTo>
                  <a:pt x="1922145" y="631508"/>
                </a:moveTo>
                <a:lnTo>
                  <a:pt x="1922145" y="636271"/>
                </a:lnTo>
                <a:lnTo>
                  <a:pt x="1918335" y="633413"/>
                </a:lnTo>
                <a:close/>
                <a:moveTo>
                  <a:pt x="1923097" y="2020252"/>
                </a:moveTo>
                <a:lnTo>
                  <a:pt x="1923097" y="2026919"/>
                </a:lnTo>
                <a:lnTo>
                  <a:pt x="1917382" y="2023110"/>
                </a:lnTo>
                <a:close/>
                <a:moveTo>
                  <a:pt x="1923098" y="755333"/>
                </a:moveTo>
                <a:lnTo>
                  <a:pt x="1923098" y="764858"/>
                </a:lnTo>
                <a:lnTo>
                  <a:pt x="1915478" y="760096"/>
                </a:lnTo>
                <a:close/>
                <a:moveTo>
                  <a:pt x="1925003" y="1889760"/>
                </a:moveTo>
                <a:lnTo>
                  <a:pt x="1925003" y="1905000"/>
                </a:lnTo>
                <a:lnTo>
                  <a:pt x="1912620" y="1897380"/>
                </a:lnTo>
                <a:close/>
                <a:moveTo>
                  <a:pt x="1925004" y="879157"/>
                </a:moveTo>
                <a:lnTo>
                  <a:pt x="1925004" y="893445"/>
                </a:lnTo>
                <a:lnTo>
                  <a:pt x="1912621" y="886777"/>
                </a:lnTo>
                <a:close/>
                <a:moveTo>
                  <a:pt x="1926908" y="1002982"/>
                </a:moveTo>
                <a:lnTo>
                  <a:pt x="1926908" y="1022985"/>
                </a:lnTo>
                <a:lnTo>
                  <a:pt x="1908810" y="1012507"/>
                </a:lnTo>
                <a:close/>
                <a:moveTo>
                  <a:pt x="1926908" y="1760220"/>
                </a:moveTo>
                <a:lnTo>
                  <a:pt x="1926908" y="1782128"/>
                </a:lnTo>
                <a:lnTo>
                  <a:pt x="1908810" y="1770698"/>
                </a:lnTo>
                <a:close/>
                <a:moveTo>
                  <a:pt x="1927860" y="1126807"/>
                </a:moveTo>
                <a:lnTo>
                  <a:pt x="1927860" y="1151572"/>
                </a:lnTo>
                <a:lnTo>
                  <a:pt x="1906905" y="1139190"/>
                </a:lnTo>
                <a:close/>
                <a:moveTo>
                  <a:pt x="1928812" y="1630680"/>
                </a:moveTo>
                <a:lnTo>
                  <a:pt x="1928812" y="1658302"/>
                </a:lnTo>
                <a:lnTo>
                  <a:pt x="1904047" y="1644968"/>
                </a:lnTo>
                <a:close/>
                <a:moveTo>
                  <a:pt x="1928813" y="1250633"/>
                </a:moveTo>
                <a:lnTo>
                  <a:pt x="1928813" y="1280161"/>
                </a:lnTo>
                <a:lnTo>
                  <a:pt x="1904048" y="1265873"/>
                </a:lnTo>
                <a:close/>
                <a:moveTo>
                  <a:pt x="1929765" y="1503044"/>
                </a:moveTo>
                <a:lnTo>
                  <a:pt x="1929765" y="1533524"/>
                </a:lnTo>
                <a:lnTo>
                  <a:pt x="1903095" y="1518284"/>
                </a:lnTo>
                <a:close/>
                <a:moveTo>
                  <a:pt x="1929766" y="1376363"/>
                </a:moveTo>
                <a:lnTo>
                  <a:pt x="1929766" y="1407796"/>
                </a:lnTo>
                <a:lnTo>
                  <a:pt x="1902143" y="1391603"/>
                </a:lnTo>
                <a:close/>
                <a:moveTo>
                  <a:pt x="1994535" y="2149794"/>
                </a:moveTo>
                <a:lnTo>
                  <a:pt x="1993583" y="2150746"/>
                </a:lnTo>
                <a:lnTo>
                  <a:pt x="1993583" y="2148841"/>
                </a:lnTo>
                <a:close/>
                <a:moveTo>
                  <a:pt x="1995488" y="633413"/>
                </a:moveTo>
                <a:lnTo>
                  <a:pt x="1992630" y="635318"/>
                </a:lnTo>
                <a:lnTo>
                  <a:pt x="1992630" y="632461"/>
                </a:lnTo>
                <a:close/>
                <a:moveTo>
                  <a:pt x="1997393" y="2023111"/>
                </a:moveTo>
                <a:lnTo>
                  <a:pt x="1992630" y="2025969"/>
                </a:lnTo>
                <a:lnTo>
                  <a:pt x="1992630" y="2021206"/>
                </a:lnTo>
                <a:close/>
                <a:moveTo>
                  <a:pt x="1998345" y="760096"/>
                </a:moveTo>
                <a:lnTo>
                  <a:pt x="1991678" y="763906"/>
                </a:lnTo>
                <a:lnTo>
                  <a:pt x="1991678" y="756286"/>
                </a:lnTo>
                <a:close/>
                <a:moveTo>
                  <a:pt x="2000251" y="886778"/>
                </a:moveTo>
                <a:lnTo>
                  <a:pt x="1990726" y="892493"/>
                </a:lnTo>
                <a:lnTo>
                  <a:pt x="1990726" y="881063"/>
                </a:lnTo>
                <a:close/>
                <a:moveTo>
                  <a:pt x="2001202" y="1897380"/>
                </a:moveTo>
                <a:lnTo>
                  <a:pt x="1989772" y="1904047"/>
                </a:lnTo>
                <a:lnTo>
                  <a:pt x="1989772" y="1890712"/>
                </a:lnTo>
                <a:close/>
                <a:moveTo>
                  <a:pt x="2004061" y="1012508"/>
                </a:moveTo>
                <a:lnTo>
                  <a:pt x="1988821" y="1022033"/>
                </a:lnTo>
                <a:lnTo>
                  <a:pt x="1988821" y="1003936"/>
                </a:lnTo>
                <a:close/>
                <a:moveTo>
                  <a:pt x="2005012" y="1770697"/>
                </a:moveTo>
                <a:lnTo>
                  <a:pt x="1987867" y="1780222"/>
                </a:lnTo>
                <a:lnTo>
                  <a:pt x="1987867" y="1761172"/>
                </a:lnTo>
                <a:close/>
                <a:moveTo>
                  <a:pt x="2006918" y="1139190"/>
                </a:moveTo>
                <a:lnTo>
                  <a:pt x="1986916" y="1150620"/>
                </a:lnTo>
                <a:lnTo>
                  <a:pt x="1986916" y="1127760"/>
                </a:lnTo>
                <a:close/>
                <a:moveTo>
                  <a:pt x="2008823" y="1265872"/>
                </a:moveTo>
                <a:lnTo>
                  <a:pt x="1985963" y="1279207"/>
                </a:lnTo>
                <a:lnTo>
                  <a:pt x="1985963" y="1252537"/>
                </a:lnTo>
                <a:close/>
                <a:moveTo>
                  <a:pt x="2008823" y="1644968"/>
                </a:moveTo>
                <a:lnTo>
                  <a:pt x="1985963" y="1657350"/>
                </a:lnTo>
                <a:lnTo>
                  <a:pt x="1985963" y="1631633"/>
                </a:lnTo>
                <a:close/>
                <a:moveTo>
                  <a:pt x="2010728" y="1518286"/>
                </a:moveTo>
                <a:lnTo>
                  <a:pt x="1985010" y="1532573"/>
                </a:lnTo>
                <a:lnTo>
                  <a:pt x="1985010" y="1503998"/>
                </a:lnTo>
                <a:close/>
                <a:moveTo>
                  <a:pt x="2010728" y="1391604"/>
                </a:moveTo>
                <a:lnTo>
                  <a:pt x="1985010" y="1406844"/>
                </a:lnTo>
                <a:lnTo>
                  <a:pt x="1985010" y="1377316"/>
                </a:lnTo>
                <a:close/>
                <a:moveTo>
                  <a:pt x="2030730" y="2085974"/>
                </a:moveTo>
                <a:lnTo>
                  <a:pt x="2030730" y="2087879"/>
                </a:lnTo>
                <a:lnTo>
                  <a:pt x="2028825" y="2086927"/>
                </a:lnTo>
                <a:close/>
                <a:moveTo>
                  <a:pt x="2030731" y="695325"/>
                </a:moveTo>
                <a:lnTo>
                  <a:pt x="2030731" y="698182"/>
                </a:lnTo>
                <a:lnTo>
                  <a:pt x="2028826" y="697230"/>
                </a:lnTo>
                <a:close/>
                <a:moveTo>
                  <a:pt x="2032635" y="819150"/>
                </a:moveTo>
                <a:lnTo>
                  <a:pt x="2032635" y="827723"/>
                </a:lnTo>
                <a:lnTo>
                  <a:pt x="2025968" y="822960"/>
                </a:lnTo>
                <a:close/>
                <a:moveTo>
                  <a:pt x="2032635" y="1956435"/>
                </a:moveTo>
                <a:lnTo>
                  <a:pt x="2032635" y="1965007"/>
                </a:lnTo>
                <a:lnTo>
                  <a:pt x="2025015" y="1960245"/>
                </a:lnTo>
                <a:close/>
                <a:moveTo>
                  <a:pt x="2033588" y="943928"/>
                </a:moveTo>
                <a:lnTo>
                  <a:pt x="2033588" y="955358"/>
                </a:lnTo>
                <a:lnTo>
                  <a:pt x="2023110" y="949643"/>
                </a:lnTo>
                <a:close/>
                <a:moveTo>
                  <a:pt x="2034540" y="1826894"/>
                </a:moveTo>
                <a:lnTo>
                  <a:pt x="2034540" y="1841182"/>
                </a:lnTo>
                <a:lnTo>
                  <a:pt x="2022157" y="1834514"/>
                </a:lnTo>
                <a:close/>
                <a:moveTo>
                  <a:pt x="2035493" y="1066801"/>
                </a:moveTo>
                <a:lnTo>
                  <a:pt x="2035493" y="1084899"/>
                </a:lnTo>
                <a:lnTo>
                  <a:pt x="2020253" y="1076326"/>
                </a:lnTo>
                <a:close/>
                <a:moveTo>
                  <a:pt x="2036446" y="1191577"/>
                </a:moveTo>
                <a:lnTo>
                  <a:pt x="2036446" y="1213485"/>
                </a:lnTo>
                <a:lnTo>
                  <a:pt x="2017396" y="1202055"/>
                </a:lnTo>
                <a:close/>
                <a:moveTo>
                  <a:pt x="2036446" y="1697356"/>
                </a:moveTo>
                <a:lnTo>
                  <a:pt x="2036446" y="1718311"/>
                </a:lnTo>
                <a:lnTo>
                  <a:pt x="2017396" y="1707833"/>
                </a:lnTo>
                <a:close/>
                <a:moveTo>
                  <a:pt x="2037398" y="1568768"/>
                </a:moveTo>
                <a:lnTo>
                  <a:pt x="2037398" y="1594485"/>
                </a:lnTo>
                <a:lnTo>
                  <a:pt x="2015491" y="1581150"/>
                </a:lnTo>
                <a:close/>
                <a:moveTo>
                  <a:pt x="2037398" y="1315403"/>
                </a:moveTo>
                <a:lnTo>
                  <a:pt x="2037398" y="1341120"/>
                </a:lnTo>
                <a:lnTo>
                  <a:pt x="2015491" y="1328738"/>
                </a:lnTo>
                <a:close/>
                <a:moveTo>
                  <a:pt x="2038351" y="1441133"/>
                </a:moveTo>
                <a:lnTo>
                  <a:pt x="2038351" y="1468756"/>
                </a:lnTo>
                <a:lnTo>
                  <a:pt x="2014538" y="1455421"/>
                </a:lnTo>
                <a:close/>
                <a:moveTo>
                  <a:pt x="2104073" y="2086928"/>
                </a:moveTo>
                <a:lnTo>
                  <a:pt x="2103121" y="2086928"/>
                </a:lnTo>
                <a:lnTo>
                  <a:pt x="2103121" y="2085975"/>
                </a:lnTo>
                <a:close/>
                <a:moveTo>
                  <a:pt x="2104073" y="697230"/>
                </a:moveTo>
                <a:lnTo>
                  <a:pt x="2102168" y="698183"/>
                </a:lnTo>
                <a:lnTo>
                  <a:pt x="2102168" y="696278"/>
                </a:lnTo>
                <a:close/>
                <a:moveTo>
                  <a:pt x="2106930" y="1960245"/>
                </a:moveTo>
                <a:lnTo>
                  <a:pt x="2101215" y="1964055"/>
                </a:lnTo>
                <a:lnTo>
                  <a:pt x="2101215" y="1957387"/>
                </a:lnTo>
                <a:close/>
                <a:moveTo>
                  <a:pt x="2106931" y="822960"/>
                </a:moveTo>
                <a:lnTo>
                  <a:pt x="2101216" y="826769"/>
                </a:lnTo>
                <a:lnTo>
                  <a:pt x="2101216" y="820102"/>
                </a:lnTo>
                <a:close/>
                <a:moveTo>
                  <a:pt x="2108835" y="949642"/>
                </a:moveTo>
                <a:lnTo>
                  <a:pt x="2100263" y="955356"/>
                </a:lnTo>
                <a:lnTo>
                  <a:pt x="2100263" y="944879"/>
                </a:lnTo>
                <a:close/>
                <a:moveTo>
                  <a:pt x="2110740" y="1834515"/>
                </a:moveTo>
                <a:lnTo>
                  <a:pt x="2099310" y="1840231"/>
                </a:lnTo>
                <a:lnTo>
                  <a:pt x="2099310" y="1827848"/>
                </a:lnTo>
                <a:close/>
                <a:moveTo>
                  <a:pt x="2111693" y="1076324"/>
                </a:moveTo>
                <a:lnTo>
                  <a:pt x="2098358" y="1083944"/>
                </a:lnTo>
                <a:lnTo>
                  <a:pt x="2098358" y="1068704"/>
                </a:lnTo>
                <a:close/>
                <a:moveTo>
                  <a:pt x="2114549" y="1707832"/>
                </a:moveTo>
                <a:lnTo>
                  <a:pt x="2097404" y="1717357"/>
                </a:lnTo>
                <a:lnTo>
                  <a:pt x="2097404" y="1697355"/>
                </a:lnTo>
                <a:close/>
                <a:moveTo>
                  <a:pt x="2114550" y="1202055"/>
                </a:moveTo>
                <a:lnTo>
                  <a:pt x="2097405" y="1212532"/>
                </a:lnTo>
                <a:lnTo>
                  <a:pt x="2097405" y="1192530"/>
                </a:lnTo>
                <a:close/>
                <a:moveTo>
                  <a:pt x="2117408" y="1581150"/>
                </a:moveTo>
                <a:lnTo>
                  <a:pt x="2096453" y="1593533"/>
                </a:lnTo>
                <a:lnTo>
                  <a:pt x="2096453" y="1569720"/>
                </a:lnTo>
                <a:close/>
                <a:moveTo>
                  <a:pt x="2117408" y="1328738"/>
                </a:moveTo>
                <a:lnTo>
                  <a:pt x="2096453" y="1341121"/>
                </a:lnTo>
                <a:lnTo>
                  <a:pt x="2096453" y="1316356"/>
                </a:lnTo>
                <a:close/>
                <a:moveTo>
                  <a:pt x="2118361" y="1455421"/>
                </a:moveTo>
                <a:lnTo>
                  <a:pt x="2095501" y="1467803"/>
                </a:lnTo>
                <a:lnTo>
                  <a:pt x="2095501" y="1442086"/>
                </a:lnTo>
                <a:close/>
                <a:moveTo>
                  <a:pt x="2140267" y="2022157"/>
                </a:moveTo>
                <a:lnTo>
                  <a:pt x="2140267" y="2025015"/>
                </a:lnTo>
                <a:lnTo>
                  <a:pt x="2138362" y="2023110"/>
                </a:lnTo>
                <a:close/>
                <a:moveTo>
                  <a:pt x="2140268" y="759142"/>
                </a:moveTo>
                <a:lnTo>
                  <a:pt x="2140268" y="762000"/>
                </a:lnTo>
                <a:lnTo>
                  <a:pt x="2138363" y="760094"/>
                </a:lnTo>
                <a:close/>
                <a:moveTo>
                  <a:pt x="2141220" y="882968"/>
                </a:moveTo>
                <a:lnTo>
                  <a:pt x="2141220" y="889636"/>
                </a:lnTo>
                <a:lnTo>
                  <a:pt x="2135505" y="886778"/>
                </a:lnTo>
                <a:close/>
                <a:moveTo>
                  <a:pt x="2142172" y="1892617"/>
                </a:moveTo>
                <a:lnTo>
                  <a:pt x="2142172" y="1901189"/>
                </a:lnTo>
                <a:lnTo>
                  <a:pt x="2134552" y="1897380"/>
                </a:lnTo>
                <a:close/>
                <a:moveTo>
                  <a:pt x="2143126" y="1006792"/>
                </a:moveTo>
                <a:lnTo>
                  <a:pt x="2143126" y="1019175"/>
                </a:lnTo>
                <a:lnTo>
                  <a:pt x="2132648" y="1012507"/>
                </a:lnTo>
                <a:close/>
                <a:moveTo>
                  <a:pt x="2144078" y="1131569"/>
                </a:moveTo>
                <a:lnTo>
                  <a:pt x="2144078" y="1146809"/>
                </a:lnTo>
                <a:lnTo>
                  <a:pt x="2130743" y="1139189"/>
                </a:lnTo>
                <a:close/>
                <a:moveTo>
                  <a:pt x="2144078" y="1764030"/>
                </a:moveTo>
                <a:lnTo>
                  <a:pt x="2144078" y="1778318"/>
                </a:lnTo>
                <a:lnTo>
                  <a:pt x="2131695" y="1770697"/>
                </a:lnTo>
                <a:close/>
                <a:moveTo>
                  <a:pt x="2145029" y="1634490"/>
                </a:moveTo>
                <a:lnTo>
                  <a:pt x="2145029" y="1654493"/>
                </a:lnTo>
                <a:lnTo>
                  <a:pt x="2127884" y="1644968"/>
                </a:lnTo>
                <a:close/>
                <a:moveTo>
                  <a:pt x="2145030" y="1255394"/>
                </a:moveTo>
                <a:lnTo>
                  <a:pt x="2145030" y="1275397"/>
                </a:lnTo>
                <a:lnTo>
                  <a:pt x="2127885" y="1265872"/>
                </a:lnTo>
                <a:close/>
                <a:moveTo>
                  <a:pt x="2145982" y="1506855"/>
                </a:moveTo>
                <a:lnTo>
                  <a:pt x="2145982" y="1529715"/>
                </a:lnTo>
                <a:lnTo>
                  <a:pt x="2126932" y="1518285"/>
                </a:lnTo>
                <a:close/>
                <a:moveTo>
                  <a:pt x="2145983" y="1381124"/>
                </a:moveTo>
                <a:lnTo>
                  <a:pt x="2145983" y="1403032"/>
                </a:lnTo>
                <a:lnTo>
                  <a:pt x="2126933" y="1391602"/>
                </a:lnTo>
                <a:close/>
                <a:moveTo>
                  <a:pt x="2213610" y="760094"/>
                </a:moveTo>
                <a:lnTo>
                  <a:pt x="2211705" y="761047"/>
                </a:lnTo>
                <a:lnTo>
                  <a:pt x="2211705" y="759142"/>
                </a:lnTo>
                <a:close/>
                <a:moveTo>
                  <a:pt x="2213610" y="2023111"/>
                </a:moveTo>
                <a:lnTo>
                  <a:pt x="2212658" y="2024063"/>
                </a:lnTo>
                <a:lnTo>
                  <a:pt x="2212658" y="2023111"/>
                </a:lnTo>
                <a:close/>
                <a:moveTo>
                  <a:pt x="2215516" y="886778"/>
                </a:moveTo>
                <a:lnTo>
                  <a:pt x="2210753" y="888683"/>
                </a:lnTo>
                <a:lnTo>
                  <a:pt x="2210753" y="883920"/>
                </a:lnTo>
                <a:close/>
                <a:moveTo>
                  <a:pt x="2216467" y="1897379"/>
                </a:moveTo>
                <a:lnTo>
                  <a:pt x="2210752" y="1900236"/>
                </a:lnTo>
                <a:lnTo>
                  <a:pt x="2210752" y="1893569"/>
                </a:lnTo>
                <a:close/>
                <a:moveTo>
                  <a:pt x="2218373" y="1012507"/>
                </a:moveTo>
                <a:lnTo>
                  <a:pt x="2209801" y="1018222"/>
                </a:lnTo>
                <a:lnTo>
                  <a:pt x="2209801" y="1007744"/>
                </a:lnTo>
                <a:close/>
                <a:moveTo>
                  <a:pt x="2220278" y="1770698"/>
                </a:moveTo>
                <a:lnTo>
                  <a:pt x="2208848" y="1777366"/>
                </a:lnTo>
                <a:lnTo>
                  <a:pt x="2208848" y="1764983"/>
                </a:lnTo>
                <a:close/>
                <a:moveTo>
                  <a:pt x="2220278" y="1139190"/>
                </a:moveTo>
                <a:lnTo>
                  <a:pt x="2208848" y="1145858"/>
                </a:lnTo>
                <a:lnTo>
                  <a:pt x="2208848" y="1132523"/>
                </a:lnTo>
                <a:close/>
                <a:moveTo>
                  <a:pt x="2223136" y="1644968"/>
                </a:moveTo>
                <a:lnTo>
                  <a:pt x="2207896" y="1653540"/>
                </a:lnTo>
                <a:lnTo>
                  <a:pt x="2207896" y="1635443"/>
                </a:lnTo>
                <a:close/>
                <a:moveTo>
                  <a:pt x="2223136" y="1265873"/>
                </a:moveTo>
                <a:lnTo>
                  <a:pt x="2207896" y="1274445"/>
                </a:lnTo>
                <a:lnTo>
                  <a:pt x="2207896" y="1256348"/>
                </a:lnTo>
                <a:close/>
                <a:moveTo>
                  <a:pt x="2225040" y="1518285"/>
                </a:moveTo>
                <a:lnTo>
                  <a:pt x="2206942" y="1528762"/>
                </a:lnTo>
                <a:lnTo>
                  <a:pt x="2206942" y="1507807"/>
                </a:lnTo>
                <a:close/>
                <a:moveTo>
                  <a:pt x="2225041" y="1391603"/>
                </a:moveTo>
                <a:lnTo>
                  <a:pt x="2206943" y="1402080"/>
                </a:lnTo>
                <a:lnTo>
                  <a:pt x="2206943" y="1381125"/>
                </a:lnTo>
                <a:close/>
                <a:moveTo>
                  <a:pt x="2249806" y="822007"/>
                </a:moveTo>
                <a:lnTo>
                  <a:pt x="2249806" y="824865"/>
                </a:lnTo>
                <a:lnTo>
                  <a:pt x="2247901" y="822960"/>
                </a:lnTo>
                <a:close/>
                <a:moveTo>
                  <a:pt x="2249806" y="1958341"/>
                </a:moveTo>
                <a:lnTo>
                  <a:pt x="2249806" y="1962151"/>
                </a:lnTo>
                <a:lnTo>
                  <a:pt x="2246948" y="1960246"/>
                </a:lnTo>
                <a:close/>
                <a:moveTo>
                  <a:pt x="2250759" y="946786"/>
                </a:moveTo>
                <a:lnTo>
                  <a:pt x="2250759" y="952501"/>
                </a:lnTo>
                <a:lnTo>
                  <a:pt x="2245996" y="949643"/>
                </a:lnTo>
                <a:close/>
                <a:moveTo>
                  <a:pt x="2251710" y="1070610"/>
                </a:moveTo>
                <a:lnTo>
                  <a:pt x="2251710" y="1081087"/>
                </a:lnTo>
                <a:lnTo>
                  <a:pt x="2243138" y="1076325"/>
                </a:lnTo>
                <a:close/>
                <a:moveTo>
                  <a:pt x="2251710" y="1829752"/>
                </a:moveTo>
                <a:lnTo>
                  <a:pt x="2251710" y="1838324"/>
                </a:lnTo>
                <a:lnTo>
                  <a:pt x="2244090" y="1834515"/>
                </a:lnTo>
                <a:close/>
                <a:moveTo>
                  <a:pt x="2253614" y="1700212"/>
                </a:moveTo>
                <a:lnTo>
                  <a:pt x="2253614" y="1715452"/>
                </a:lnTo>
                <a:lnTo>
                  <a:pt x="2240279" y="1707832"/>
                </a:lnTo>
                <a:close/>
                <a:moveTo>
                  <a:pt x="2253615" y="1195388"/>
                </a:moveTo>
                <a:lnTo>
                  <a:pt x="2253615" y="1209676"/>
                </a:lnTo>
                <a:lnTo>
                  <a:pt x="2240280" y="1202056"/>
                </a:lnTo>
                <a:close/>
                <a:moveTo>
                  <a:pt x="2254567" y="1572577"/>
                </a:moveTo>
                <a:lnTo>
                  <a:pt x="2254567" y="1590674"/>
                </a:lnTo>
                <a:lnTo>
                  <a:pt x="2238375" y="1581149"/>
                </a:lnTo>
                <a:close/>
                <a:moveTo>
                  <a:pt x="2254568" y="1444942"/>
                </a:moveTo>
                <a:lnTo>
                  <a:pt x="2254568" y="1464944"/>
                </a:lnTo>
                <a:lnTo>
                  <a:pt x="2237423" y="1455419"/>
                </a:lnTo>
                <a:close/>
                <a:moveTo>
                  <a:pt x="2254568" y="1319213"/>
                </a:moveTo>
                <a:lnTo>
                  <a:pt x="2254568" y="1338263"/>
                </a:lnTo>
                <a:lnTo>
                  <a:pt x="2238376" y="1328738"/>
                </a:lnTo>
                <a:close/>
                <a:moveTo>
                  <a:pt x="2323148" y="1960245"/>
                </a:moveTo>
                <a:lnTo>
                  <a:pt x="2321243" y="1961198"/>
                </a:lnTo>
                <a:lnTo>
                  <a:pt x="2321243" y="1959293"/>
                </a:lnTo>
                <a:close/>
                <a:moveTo>
                  <a:pt x="2324101" y="949643"/>
                </a:moveTo>
                <a:lnTo>
                  <a:pt x="2321243" y="951548"/>
                </a:lnTo>
                <a:lnTo>
                  <a:pt x="2321243" y="947738"/>
                </a:lnTo>
                <a:close/>
                <a:moveTo>
                  <a:pt x="2325053" y="1834516"/>
                </a:moveTo>
                <a:lnTo>
                  <a:pt x="2320290" y="1837373"/>
                </a:lnTo>
                <a:lnTo>
                  <a:pt x="2320290" y="1830706"/>
                </a:lnTo>
                <a:close/>
                <a:moveTo>
                  <a:pt x="2326958" y="1076326"/>
                </a:moveTo>
                <a:lnTo>
                  <a:pt x="2319338" y="1080136"/>
                </a:lnTo>
                <a:lnTo>
                  <a:pt x="2319338" y="1072516"/>
                </a:lnTo>
                <a:close/>
                <a:moveTo>
                  <a:pt x="2328863" y="1707833"/>
                </a:moveTo>
                <a:lnTo>
                  <a:pt x="2318385" y="1713548"/>
                </a:lnTo>
                <a:lnTo>
                  <a:pt x="2318385" y="1702118"/>
                </a:lnTo>
                <a:close/>
                <a:moveTo>
                  <a:pt x="2328863" y="1202056"/>
                </a:moveTo>
                <a:lnTo>
                  <a:pt x="2318385" y="1207771"/>
                </a:lnTo>
                <a:lnTo>
                  <a:pt x="2318385" y="1196341"/>
                </a:lnTo>
                <a:close/>
                <a:moveTo>
                  <a:pt x="2330767" y="1581151"/>
                </a:moveTo>
                <a:lnTo>
                  <a:pt x="2317432" y="1588771"/>
                </a:lnTo>
                <a:lnTo>
                  <a:pt x="2317432" y="1573531"/>
                </a:lnTo>
                <a:close/>
                <a:moveTo>
                  <a:pt x="2330768" y="1328738"/>
                </a:moveTo>
                <a:lnTo>
                  <a:pt x="2317433" y="1336358"/>
                </a:lnTo>
                <a:lnTo>
                  <a:pt x="2317433" y="1321118"/>
                </a:lnTo>
                <a:close/>
                <a:moveTo>
                  <a:pt x="2331721" y="1455420"/>
                </a:moveTo>
                <a:lnTo>
                  <a:pt x="2317433" y="1463993"/>
                </a:lnTo>
                <a:lnTo>
                  <a:pt x="2317433" y="1446848"/>
                </a:lnTo>
                <a:close/>
                <a:moveTo>
                  <a:pt x="2359342" y="1895475"/>
                </a:moveTo>
                <a:lnTo>
                  <a:pt x="2359342" y="1899285"/>
                </a:lnTo>
                <a:lnTo>
                  <a:pt x="2356484" y="1897380"/>
                </a:lnTo>
                <a:close/>
                <a:moveTo>
                  <a:pt x="2359343" y="885826"/>
                </a:moveTo>
                <a:lnTo>
                  <a:pt x="2359343" y="887731"/>
                </a:lnTo>
                <a:lnTo>
                  <a:pt x="2357438" y="886778"/>
                </a:lnTo>
                <a:close/>
                <a:moveTo>
                  <a:pt x="2360294" y="1766888"/>
                </a:moveTo>
                <a:lnTo>
                  <a:pt x="2360294" y="1774508"/>
                </a:lnTo>
                <a:lnTo>
                  <a:pt x="2353627" y="1770698"/>
                </a:lnTo>
                <a:close/>
                <a:moveTo>
                  <a:pt x="2360296" y="1009651"/>
                </a:moveTo>
                <a:lnTo>
                  <a:pt x="2360296" y="1015366"/>
                </a:lnTo>
                <a:lnTo>
                  <a:pt x="2355533" y="1012508"/>
                </a:lnTo>
                <a:close/>
                <a:moveTo>
                  <a:pt x="2361248" y="1134428"/>
                </a:moveTo>
                <a:lnTo>
                  <a:pt x="2361248" y="1143953"/>
                </a:lnTo>
                <a:lnTo>
                  <a:pt x="2353628" y="1139191"/>
                </a:lnTo>
                <a:close/>
                <a:moveTo>
                  <a:pt x="2362201" y="1259206"/>
                </a:moveTo>
                <a:lnTo>
                  <a:pt x="2362201" y="1271588"/>
                </a:lnTo>
                <a:lnTo>
                  <a:pt x="2350771" y="1265873"/>
                </a:lnTo>
                <a:close/>
                <a:moveTo>
                  <a:pt x="2362201" y="1638300"/>
                </a:moveTo>
                <a:lnTo>
                  <a:pt x="2362201" y="1651635"/>
                </a:lnTo>
                <a:lnTo>
                  <a:pt x="2350771" y="1644968"/>
                </a:lnTo>
                <a:close/>
                <a:moveTo>
                  <a:pt x="2363152" y="1510666"/>
                </a:moveTo>
                <a:lnTo>
                  <a:pt x="2363152" y="1525906"/>
                </a:lnTo>
                <a:lnTo>
                  <a:pt x="2349817" y="1518286"/>
                </a:lnTo>
                <a:close/>
                <a:moveTo>
                  <a:pt x="2363153" y="1383983"/>
                </a:moveTo>
                <a:lnTo>
                  <a:pt x="2363153" y="1399223"/>
                </a:lnTo>
                <a:lnTo>
                  <a:pt x="2349818" y="1391603"/>
                </a:lnTo>
                <a:close/>
                <a:moveTo>
                  <a:pt x="2432685" y="1897381"/>
                </a:moveTo>
                <a:lnTo>
                  <a:pt x="2430780" y="1898333"/>
                </a:lnTo>
                <a:lnTo>
                  <a:pt x="2430780" y="1896428"/>
                </a:lnTo>
                <a:close/>
                <a:moveTo>
                  <a:pt x="2433638" y="1012507"/>
                </a:moveTo>
                <a:lnTo>
                  <a:pt x="2430780" y="1014413"/>
                </a:lnTo>
                <a:lnTo>
                  <a:pt x="2430780" y="1011555"/>
                </a:lnTo>
                <a:close/>
                <a:moveTo>
                  <a:pt x="2434590" y="1770699"/>
                </a:moveTo>
                <a:lnTo>
                  <a:pt x="2429827" y="1773556"/>
                </a:lnTo>
                <a:lnTo>
                  <a:pt x="2429827" y="1767841"/>
                </a:lnTo>
                <a:close/>
                <a:moveTo>
                  <a:pt x="2434591" y="1139191"/>
                </a:moveTo>
                <a:lnTo>
                  <a:pt x="2429828" y="1142048"/>
                </a:lnTo>
                <a:lnTo>
                  <a:pt x="2429828" y="1136333"/>
                </a:lnTo>
                <a:close/>
                <a:moveTo>
                  <a:pt x="2437447" y="1644968"/>
                </a:moveTo>
                <a:lnTo>
                  <a:pt x="2428875" y="1649731"/>
                </a:lnTo>
                <a:lnTo>
                  <a:pt x="2428875" y="1639253"/>
                </a:lnTo>
                <a:close/>
                <a:moveTo>
                  <a:pt x="2437448" y="1265873"/>
                </a:moveTo>
                <a:lnTo>
                  <a:pt x="2428876" y="1270636"/>
                </a:lnTo>
                <a:lnTo>
                  <a:pt x="2428876" y="1260158"/>
                </a:lnTo>
                <a:close/>
                <a:moveTo>
                  <a:pt x="2438401" y="1391603"/>
                </a:moveTo>
                <a:lnTo>
                  <a:pt x="2427923" y="1398271"/>
                </a:lnTo>
                <a:lnTo>
                  <a:pt x="2427923" y="1385888"/>
                </a:lnTo>
                <a:close/>
                <a:moveTo>
                  <a:pt x="2438401" y="1518285"/>
                </a:moveTo>
                <a:lnTo>
                  <a:pt x="2427923" y="1524000"/>
                </a:lnTo>
                <a:lnTo>
                  <a:pt x="2427923" y="1512570"/>
                </a:lnTo>
                <a:close/>
                <a:moveTo>
                  <a:pt x="2467929" y="949643"/>
                </a:moveTo>
                <a:lnTo>
                  <a:pt x="2467929" y="950595"/>
                </a:lnTo>
                <a:lnTo>
                  <a:pt x="2466976" y="949643"/>
                </a:lnTo>
                <a:close/>
                <a:moveTo>
                  <a:pt x="2468881" y="1074420"/>
                </a:moveTo>
                <a:lnTo>
                  <a:pt x="2468881" y="1078230"/>
                </a:lnTo>
                <a:lnTo>
                  <a:pt x="2466023" y="1076325"/>
                </a:lnTo>
                <a:close/>
                <a:moveTo>
                  <a:pt x="2468881" y="1832611"/>
                </a:moveTo>
                <a:lnTo>
                  <a:pt x="2468881" y="1835469"/>
                </a:lnTo>
                <a:lnTo>
                  <a:pt x="2466023" y="1834516"/>
                </a:lnTo>
                <a:close/>
                <a:moveTo>
                  <a:pt x="2469833" y="1199198"/>
                </a:moveTo>
                <a:lnTo>
                  <a:pt x="2469833" y="1205865"/>
                </a:lnTo>
                <a:lnTo>
                  <a:pt x="2464118" y="1202056"/>
                </a:lnTo>
                <a:close/>
                <a:moveTo>
                  <a:pt x="2469833" y="1704023"/>
                </a:moveTo>
                <a:lnTo>
                  <a:pt x="2469833" y="1711643"/>
                </a:lnTo>
                <a:lnTo>
                  <a:pt x="2464118" y="1707833"/>
                </a:lnTo>
                <a:close/>
                <a:moveTo>
                  <a:pt x="2470784" y="1576388"/>
                </a:moveTo>
                <a:lnTo>
                  <a:pt x="2470784" y="1586866"/>
                </a:lnTo>
                <a:lnTo>
                  <a:pt x="2462212" y="1581151"/>
                </a:lnTo>
                <a:close/>
                <a:moveTo>
                  <a:pt x="2470785" y="1323975"/>
                </a:moveTo>
                <a:lnTo>
                  <a:pt x="2470785" y="1333500"/>
                </a:lnTo>
                <a:lnTo>
                  <a:pt x="2462213" y="1328738"/>
                </a:lnTo>
                <a:close/>
                <a:moveTo>
                  <a:pt x="2470785" y="1449706"/>
                </a:moveTo>
                <a:lnTo>
                  <a:pt x="2470785" y="1460183"/>
                </a:lnTo>
                <a:lnTo>
                  <a:pt x="2461260" y="1455421"/>
                </a:lnTo>
                <a:close/>
                <a:moveTo>
                  <a:pt x="2541270" y="1834516"/>
                </a:moveTo>
                <a:lnTo>
                  <a:pt x="2540318" y="1834516"/>
                </a:lnTo>
                <a:lnTo>
                  <a:pt x="2540318" y="1833563"/>
                </a:lnTo>
                <a:close/>
                <a:moveTo>
                  <a:pt x="2542223" y="1076325"/>
                </a:moveTo>
                <a:lnTo>
                  <a:pt x="2540318" y="1077278"/>
                </a:lnTo>
                <a:lnTo>
                  <a:pt x="2540318" y="1075373"/>
                </a:lnTo>
                <a:close/>
                <a:moveTo>
                  <a:pt x="2543176" y="1202055"/>
                </a:moveTo>
                <a:lnTo>
                  <a:pt x="2539366" y="1204913"/>
                </a:lnTo>
                <a:lnTo>
                  <a:pt x="2539366" y="1200150"/>
                </a:lnTo>
                <a:close/>
                <a:moveTo>
                  <a:pt x="2544129" y="1707833"/>
                </a:moveTo>
                <a:lnTo>
                  <a:pt x="2539366" y="1709738"/>
                </a:lnTo>
                <a:lnTo>
                  <a:pt x="2539366" y="1704975"/>
                </a:lnTo>
                <a:close/>
                <a:moveTo>
                  <a:pt x="2545080" y="1581151"/>
                </a:moveTo>
                <a:lnTo>
                  <a:pt x="2538412" y="1584961"/>
                </a:lnTo>
                <a:lnTo>
                  <a:pt x="2538412" y="1577341"/>
                </a:lnTo>
                <a:close/>
                <a:moveTo>
                  <a:pt x="2545081" y="1328738"/>
                </a:moveTo>
                <a:lnTo>
                  <a:pt x="2538413" y="1332548"/>
                </a:lnTo>
                <a:lnTo>
                  <a:pt x="2538413" y="1324928"/>
                </a:lnTo>
                <a:close/>
                <a:moveTo>
                  <a:pt x="2546033" y="1455421"/>
                </a:moveTo>
                <a:lnTo>
                  <a:pt x="2538413" y="1459231"/>
                </a:lnTo>
                <a:lnTo>
                  <a:pt x="2538413" y="1450658"/>
                </a:lnTo>
                <a:close/>
                <a:moveTo>
                  <a:pt x="2577466" y="1769745"/>
                </a:moveTo>
                <a:lnTo>
                  <a:pt x="2577466" y="1771650"/>
                </a:lnTo>
                <a:lnTo>
                  <a:pt x="2576513" y="1770698"/>
                </a:lnTo>
                <a:close/>
                <a:moveTo>
                  <a:pt x="2578418" y="1138238"/>
                </a:moveTo>
                <a:lnTo>
                  <a:pt x="2578418" y="1140143"/>
                </a:lnTo>
                <a:lnTo>
                  <a:pt x="2575560" y="1139190"/>
                </a:lnTo>
                <a:close/>
                <a:moveTo>
                  <a:pt x="2578418" y="1642111"/>
                </a:moveTo>
                <a:lnTo>
                  <a:pt x="2578418" y="1646874"/>
                </a:lnTo>
                <a:lnTo>
                  <a:pt x="2574608" y="1644969"/>
                </a:lnTo>
                <a:close/>
                <a:moveTo>
                  <a:pt x="2578418" y="1263016"/>
                </a:moveTo>
                <a:lnTo>
                  <a:pt x="2578418" y="1267779"/>
                </a:lnTo>
                <a:lnTo>
                  <a:pt x="2574608" y="1265874"/>
                </a:lnTo>
                <a:close/>
                <a:moveTo>
                  <a:pt x="2579369" y="1514475"/>
                </a:moveTo>
                <a:lnTo>
                  <a:pt x="2579369" y="1522095"/>
                </a:lnTo>
                <a:lnTo>
                  <a:pt x="2572702" y="1518285"/>
                </a:lnTo>
                <a:close/>
                <a:moveTo>
                  <a:pt x="2579370" y="1387793"/>
                </a:moveTo>
                <a:lnTo>
                  <a:pt x="2579370" y="1395413"/>
                </a:lnTo>
                <a:lnTo>
                  <a:pt x="2572703" y="1391603"/>
                </a:lnTo>
                <a:close/>
                <a:moveTo>
                  <a:pt x="2651760" y="1644968"/>
                </a:moveTo>
                <a:lnTo>
                  <a:pt x="2649855" y="1645921"/>
                </a:lnTo>
                <a:lnTo>
                  <a:pt x="2649855" y="1643063"/>
                </a:lnTo>
                <a:close/>
                <a:moveTo>
                  <a:pt x="2651761" y="1265873"/>
                </a:moveTo>
                <a:lnTo>
                  <a:pt x="2649856" y="1266825"/>
                </a:lnTo>
                <a:lnTo>
                  <a:pt x="2649856" y="1263968"/>
                </a:lnTo>
                <a:close/>
                <a:moveTo>
                  <a:pt x="2652713" y="1391603"/>
                </a:moveTo>
                <a:lnTo>
                  <a:pt x="2648903" y="1394461"/>
                </a:lnTo>
                <a:lnTo>
                  <a:pt x="2648903" y="1389698"/>
                </a:lnTo>
                <a:close/>
                <a:moveTo>
                  <a:pt x="2652713" y="1518286"/>
                </a:moveTo>
                <a:lnTo>
                  <a:pt x="2648903" y="1520191"/>
                </a:lnTo>
                <a:lnTo>
                  <a:pt x="2648903" y="1516381"/>
                </a:lnTo>
                <a:close/>
                <a:moveTo>
                  <a:pt x="2687003" y="1327786"/>
                </a:moveTo>
                <a:lnTo>
                  <a:pt x="2687003" y="1329691"/>
                </a:lnTo>
                <a:lnTo>
                  <a:pt x="2685098" y="1328738"/>
                </a:lnTo>
                <a:close/>
                <a:moveTo>
                  <a:pt x="2687004" y="1706881"/>
                </a:moveTo>
                <a:lnTo>
                  <a:pt x="2687004" y="1707833"/>
                </a:lnTo>
                <a:lnTo>
                  <a:pt x="2686051" y="1707833"/>
                </a:lnTo>
                <a:close/>
                <a:moveTo>
                  <a:pt x="2687004" y="1202056"/>
                </a:moveTo>
                <a:lnTo>
                  <a:pt x="2687004" y="1203008"/>
                </a:lnTo>
                <a:lnTo>
                  <a:pt x="2686051" y="1202056"/>
                </a:lnTo>
                <a:close/>
                <a:moveTo>
                  <a:pt x="2687956" y="1580198"/>
                </a:moveTo>
                <a:lnTo>
                  <a:pt x="2687956" y="1583056"/>
                </a:lnTo>
                <a:lnTo>
                  <a:pt x="2685098" y="1581150"/>
                </a:lnTo>
                <a:close/>
                <a:moveTo>
                  <a:pt x="2687956" y="1453516"/>
                </a:moveTo>
                <a:lnTo>
                  <a:pt x="2687956" y="1456374"/>
                </a:lnTo>
                <a:lnTo>
                  <a:pt x="2685098" y="1455421"/>
                </a:lnTo>
                <a:close/>
                <a:moveTo>
                  <a:pt x="2760345" y="1581150"/>
                </a:moveTo>
                <a:lnTo>
                  <a:pt x="2759393" y="1582103"/>
                </a:lnTo>
                <a:lnTo>
                  <a:pt x="2759393" y="1581150"/>
                </a:lnTo>
                <a:close/>
                <a:moveTo>
                  <a:pt x="2760345" y="1455420"/>
                </a:moveTo>
                <a:lnTo>
                  <a:pt x="2759393" y="1455420"/>
                </a:lnTo>
                <a:lnTo>
                  <a:pt x="2759393" y="1454468"/>
                </a:lnTo>
                <a:close/>
                <a:moveTo>
                  <a:pt x="2796541" y="1391603"/>
                </a:moveTo>
                <a:lnTo>
                  <a:pt x="2796541" y="1392556"/>
                </a:lnTo>
                <a:lnTo>
                  <a:pt x="2795588" y="1391603"/>
                </a:lnTo>
                <a:close/>
              </a:path>
            </a:pathLst>
          </a:custGeom>
          <a:gradFill flip="none" rotWithShape="1">
            <a:gsLst>
              <a:gs pos="0">
                <a:schemeClr val="bg2">
                  <a:alpha val="0"/>
                </a:schemeClr>
              </a:gs>
              <a:gs pos="100000">
                <a:schemeClr val="bg2">
                  <a:alpha val="19000"/>
                </a:schemeClr>
              </a:gs>
            </a:gsLst>
            <a:lin ang="10800000" scaled="1"/>
            <a:tileRect/>
          </a:gradFill>
          <a:ln w="9525" cap="flat">
            <a:noFill/>
            <a:prstDash val="solid"/>
            <a:miter/>
          </a:ln>
        </p:spPr>
        <p:txBody>
          <a:bodyPr rtlCol="0" anchor="ctr"/>
          <a:lstStyle/>
          <a:p>
            <a:endParaRPr lang="en-US" dirty="0"/>
          </a:p>
        </p:txBody>
      </p:sp>
      <p:sp>
        <p:nvSpPr>
          <p:cNvPr id="1657" name="Oval 1656">
            <a:extLst>
              <a:ext uri="{FF2B5EF4-FFF2-40B4-BE49-F238E27FC236}">
                <a16:creationId xmlns:a16="http://schemas.microsoft.com/office/drawing/2014/main" id="{6456C3AE-E23B-4BB3-A76E-CA47542E0208}"/>
              </a:ext>
            </a:extLst>
          </p:cNvPr>
          <p:cNvSpPr/>
          <p:nvPr/>
        </p:nvSpPr>
        <p:spPr>
          <a:xfrm>
            <a:off x="886399" y="864696"/>
            <a:ext cx="2144672" cy="2144672"/>
          </a:xfrm>
          <a:prstGeom prst="ellipse">
            <a:avLst/>
          </a:prstGeom>
          <a:solidFill>
            <a:schemeClr val="bg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0" name="TextBox 1659">
            <a:extLst>
              <a:ext uri="{FF2B5EF4-FFF2-40B4-BE49-F238E27FC236}">
                <a16:creationId xmlns:a16="http://schemas.microsoft.com/office/drawing/2014/main" id="{EBFE5906-8442-4018-9129-A648777B8AC4}"/>
              </a:ext>
            </a:extLst>
          </p:cNvPr>
          <p:cNvSpPr txBox="1"/>
          <p:nvPr/>
        </p:nvSpPr>
        <p:spPr>
          <a:xfrm>
            <a:off x="799475" y="3061370"/>
            <a:ext cx="2331442" cy="461665"/>
          </a:xfrm>
          <a:prstGeom prst="rect">
            <a:avLst/>
          </a:prstGeom>
          <a:noFill/>
        </p:spPr>
        <p:txBody>
          <a:bodyPr wrap="square" rtlCol="0">
            <a:spAutoFit/>
          </a:bodyPr>
          <a:lstStyle/>
          <a:p>
            <a:pPr algn="ctr"/>
            <a:r>
              <a:rPr lang="en-US" altLang="zh-CN" sz="2400" b="1" dirty="0">
                <a:solidFill>
                  <a:schemeClr val="bg2"/>
                </a:solidFill>
              </a:rPr>
              <a:t>Peter Maier</a:t>
            </a:r>
            <a:endParaRPr lang="en-US" sz="2400" b="1" dirty="0">
              <a:solidFill>
                <a:schemeClr val="bg2"/>
              </a:solidFill>
            </a:endParaRPr>
          </a:p>
        </p:txBody>
      </p:sp>
      <p:grpSp>
        <p:nvGrpSpPr>
          <p:cNvPr id="1691" name="Group 1690">
            <a:extLst>
              <a:ext uri="{FF2B5EF4-FFF2-40B4-BE49-F238E27FC236}">
                <a16:creationId xmlns:a16="http://schemas.microsoft.com/office/drawing/2014/main" id="{E490CB6C-0FCC-4D55-8ED6-5FEF8DFE281B}"/>
              </a:ext>
            </a:extLst>
          </p:cNvPr>
          <p:cNvGrpSpPr/>
          <p:nvPr/>
        </p:nvGrpSpPr>
        <p:grpSpPr>
          <a:xfrm>
            <a:off x="247068" y="4487454"/>
            <a:ext cx="3423334" cy="1831326"/>
            <a:chOff x="597543" y="4457531"/>
            <a:chExt cx="3423334" cy="1831326"/>
          </a:xfrm>
        </p:grpSpPr>
        <p:sp>
          <p:nvSpPr>
            <p:cNvPr id="1685" name="TextBox 1684">
              <a:extLst>
                <a:ext uri="{FF2B5EF4-FFF2-40B4-BE49-F238E27FC236}">
                  <a16:creationId xmlns:a16="http://schemas.microsoft.com/office/drawing/2014/main" id="{B6AAB036-1F54-47C1-9483-4BE4BB574D9E}"/>
                </a:ext>
              </a:extLst>
            </p:cNvPr>
            <p:cNvSpPr txBox="1"/>
            <p:nvPr/>
          </p:nvSpPr>
          <p:spPr>
            <a:xfrm>
              <a:off x="597543" y="4457531"/>
              <a:ext cx="1836343" cy="338554"/>
            </a:xfrm>
            <a:prstGeom prst="rect">
              <a:avLst/>
            </a:prstGeom>
            <a:noFill/>
          </p:spPr>
          <p:txBody>
            <a:bodyPr wrap="square" rtlCol="0">
              <a:spAutoFit/>
            </a:bodyPr>
            <a:lstStyle/>
            <a:p>
              <a:r>
                <a:rPr lang="en-US" sz="1600" b="1" dirty="0">
                  <a:solidFill>
                    <a:schemeClr val="bg2"/>
                  </a:solidFill>
                </a:rPr>
                <a:t>Personal Data</a:t>
              </a:r>
            </a:p>
          </p:txBody>
        </p:sp>
        <p:sp>
          <p:nvSpPr>
            <p:cNvPr id="1687" name="TextBox 1686">
              <a:extLst>
                <a:ext uri="{FF2B5EF4-FFF2-40B4-BE49-F238E27FC236}">
                  <a16:creationId xmlns:a16="http://schemas.microsoft.com/office/drawing/2014/main" id="{382C78E2-2C82-4FD0-B04C-E1001AFF31C9}"/>
                </a:ext>
              </a:extLst>
            </p:cNvPr>
            <p:cNvSpPr txBox="1"/>
            <p:nvPr/>
          </p:nvSpPr>
          <p:spPr>
            <a:xfrm>
              <a:off x="597543" y="4770877"/>
              <a:ext cx="3423334" cy="1517980"/>
            </a:xfrm>
            <a:prstGeom prst="rect">
              <a:avLst/>
            </a:prstGeom>
            <a:noFill/>
          </p:spPr>
          <p:txBody>
            <a:bodyPr wrap="square" rtlCol="0">
              <a:spAutoFit/>
            </a:bodyPr>
            <a:lstStyle/>
            <a:p>
              <a:pPr>
                <a:lnSpc>
                  <a:spcPct val="200000"/>
                </a:lnSpc>
              </a:pPr>
              <a:r>
                <a:rPr lang="en-US" sz="1200" b="1" dirty="0">
                  <a:solidFill>
                    <a:schemeClr val="bg2"/>
                  </a:solidFill>
                </a:rPr>
                <a:t>AGE: </a:t>
              </a:r>
              <a:r>
                <a:rPr lang="en-US" sz="1200" dirty="0">
                  <a:solidFill>
                    <a:schemeClr val="bg2"/>
                  </a:solidFill>
                </a:rPr>
                <a:t>50</a:t>
              </a:r>
            </a:p>
            <a:p>
              <a:pPr>
                <a:lnSpc>
                  <a:spcPct val="200000"/>
                </a:lnSpc>
              </a:pPr>
              <a:r>
                <a:rPr lang="en-US" sz="1200" b="1" dirty="0">
                  <a:solidFill>
                    <a:schemeClr val="bg2"/>
                  </a:solidFill>
                </a:rPr>
                <a:t>GENDER:</a:t>
              </a:r>
              <a:r>
                <a:rPr lang="en-US" sz="1200" dirty="0">
                  <a:solidFill>
                    <a:schemeClr val="bg2"/>
                  </a:solidFill>
                </a:rPr>
                <a:t> male</a:t>
              </a:r>
            </a:p>
            <a:p>
              <a:pPr>
                <a:lnSpc>
                  <a:spcPct val="200000"/>
                </a:lnSpc>
              </a:pPr>
              <a:r>
                <a:rPr lang="en-US" sz="1200" b="1" dirty="0">
                  <a:solidFill>
                    <a:schemeClr val="bg2"/>
                  </a:solidFill>
                </a:rPr>
                <a:t>NATIONALITY: </a:t>
              </a:r>
              <a:r>
                <a:rPr lang="en-US" sz="1200" dirty="0">
                  <a:solidFill>
                    <a:schemeClr val="bg2"/>
                  </a:solidFill>
                </a:rPr>
                <a:t>Germany</a:t>
              </a:r>
            </a:p>
            <a:p>
              <a:pPr>
                <a:lnSpc>
                  <a:spcPct val="200000"/>
                </a:lnSpc>
              </a:pPr>
              <a:r>
                <a:rPr lang="en-US" sz="1200" b="1" dirty="0">
                  <a:solidFill>
                    <a:schemeClr val="bg2"/>
                  </a:solidFill>
                </a:rPr>
                <a:t>JOB: </a:t>
              </a:r>
              <a:r>
                <a:rPr lang="en-US" altLang="zh-CN" sz="1200" dirty="0">
                  <a:solidFill>
                    <a:schemeClr val="bg2"/>
                  </a:solidFill>
                </a:rPr>
                <a:t>Mechanical Technician</a:t>
              </a:r>
              <a:r>
                <a:rPr lang="en-US" sz="1200" dirty="0">
                  <a:solidFill>
                    <a:schemeClr val="bg2"/>
                  </a:solidFill>
                </a:rPr>
                <a:t> </a:t>
              </a:r>
            </a:p>
          </p:txBody>
        </p:sp>
      </p:grpSp>
      <p:grpSp>
        <p:nvGrpSpPr>
          <p:cNvPr id="1760" name="Group 1759">
            <a:extLst>
              <a:ext uri="{FF2B5EF4-FFF2-40B4-BE49-F238E27FC236}">
                <a16:creationId xmlns:a16="http://schemas.microsoft.com/office/drawing/2014/main" id="{9964D135-4E84-4610-8DEC-28F7630A5BFE}"/>
              </a:ext>
            </a:extLst>
          </p:cNvPr>
          <p:cNvGrpSpPr/>
          <p:nvPr/>
        </p:nvGrpSpPr>
        <p:grpSpPr>
          <a:xfrm>
            <a:off x="4261159" y="227256"/>
            <a:ext cx="3246167" cy="2040665"/>
            <a:chOff x="4490108" y="2990478"/>
            <a:chExt cx="3246167" cy="2040665"/>
          </a:xfrm>
        </p:grpSpPr>
        <p:sp>
          <p:nvSpPr>
            <p:cNvPr id="1761" name="TextBox 1760">
              <a:extLst>
                <a:ext uri="{FF2B5EF4-FFF2-40B4-BE49-F238E27FC236}">
                  <a16:creationId xmlns:a16="http://schemas.microsoft.com/office/drawing/2014/main" id="{747818BD-5AC1-4736-945C-9BC7300EC2FD}"/>
                </a:ext>
              </a:extLst>
            </p:cNvPr>
            <p:cNvSpPr txBox="1"/>
            <p:nvPr/>
          </p:nvSpPr>
          <p:spPr>
            <a:xfrm>
              <a:off x="4490108" y="2990478"/>
              <a:ext cx="3240522" cy="584775"/>
            </a:xfrm>
            <a:prstGeom prst="rect">
              <a:avLst/>
            </a:prstGeom>
            <a:noFill/>
          </p:spPr>
          <p:txBody>
            <a:bodyPr wrap="square" rtlCol="0">
              <a:spAutoFit/>
            </a:bodyPr>
            <a:lstStyle/>
            <a:p>
              <a:r>
                <a:rPr lang="en-US" altLang="zh-CN" sz="1600" b="1" dirty="0">
                  <a:solidFill>
                    <a:schemeClr val="accent4"/>
                  </a:solidFill>
                </a:rPr>
                <a:t>Personality</a:t>
              </a:r>
              <a:endParaRPr lang="zh-CN" altLang="zh-CN" sz="1600" b="1" dirty="0">
                <a:solidFill>
                  <a:schemeClr val="accent4"/>
                </a:solidFill>
              </a:endParaRPr>
            </a:p>
            <a:p>
              <a:endParaRPr lang="en-US" sz="1600" b="1" dirty="0">
                <a:solidFill>
                  <a:schemeClr val="accent4"/>
                </a:solidFill>
              </a:endParaRPr>
            </a:p>
          </p:txBody>
        </p:sp>
        <p:sp>
          <p:nvSpPr>
            <p:cNvPr id="1762" name="TextBox 1761">
              <a:extLst>
                <a:ext uri="{FF2B5EF4-FFF2-40B4-BE49-F238E27FC236}">
                  <a16:creationId xmlns:a16="http://schemas.microsoft.com/office/drawing/2014/main" id="{D41D1299-30BA-4106-87F2-359ED9E4283D}"/>
                </a:ext>
              </a:extLst>
            </p:cNvPr>
            <p:cNvSpPr txBox="1"/>
            <p:nvPr/>
          </p:nvSpPr>
          <p:spPr>
            <a:xfrm>
              <a:off x="4495753" y="3305414"/>
              <a:ext cx="3240522" cy="1725729"/>
            </a:xfrm>
            <a:prstGeom prst="rect">
              <a:avLst/>
            </a:prstGeom>
            <a:noFill/>
          </p:spPr>
          <p:txBody>
            <a:bodyPr wrap="square" rtlCol="0">
              <a:spAutoFit/>
            </a:bodyPr>
            <a:lstStyle/>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manual dexterity</a:t>
              </a:r>
              <a:endParaRPr lang="en-US" sz="1200" dirty="0">
                <a:solidFill>
                  <a:schemeClr val="tx1">
                    <a:lumMod val="65000"/>
                    <a:lumOff val="35000"/>
                  </a:schemeClr>
                </a:solidFill>
              </a:endParaRP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spontaneous</a:t>
              </a:r>
              <a:endParaRPr lang="en-US" sz="1200" dirty="0">
                <a:solidFill>
                  <a:schemeClr val="tx1">
                    <a:lumMod val="65000"/>
                    <a:lumOff val="35000"/>
                  </a:schemeClr>
                </a:solidFill>
              </a:endParaRP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reliable</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communicative</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likes to learn new things (e.g. through </a:t>
              </a:r>
              <a:r>
                <a:rPr lang="en-US" altLang="zh-CN" sz="1200" dirty="0" err="1">
                  <a:solidFill>
                    <a:schemeClr val="tx1">
                      <a:lumMod val="65000"/>
                      <a:lumOff val="35000"/>
                    </a:schemeClr>
                  </a:solidFill>
                </a:rPr>
                <a:t>Youtube</a:t>
              </a:r>
              <a:r>
                <a:rPr lang="en-US" altLang="zh-CN" sz="1200" dirty="0">
                  <a:solidFill>
                    <a:schemeClr val="tx1">
                      <a:lumMod val="65000"/>
                      <a:lumOff val="35000"/>
                    </a:schemeClr>
                  </a:solidFill>
                </a:rPr>
                <a:t> tutorials)</a:t>
              </a:r>
              <a:endParaRPr lang="en-US" sz="1200" dirty="0">
                <a:solidFill>
                  <a:schemeClr val="tx1">
                    <a:lumMod val="65000"/>
                    <a:lumOff val="35000"/>
                  </a:schemeClr>
                </a:solidFill>
              </a:endParaRPr>
            </a:p>
          </p:txBody>
        </p:sp>
      </p:grpSp>
      <p:grpSp>
        <p:nvGrpSpPr>
          <p:cNvPr id="1763" name="Group 1762">
            <a:extLst>
              <a:ext uri="{FF2B5EF4-FFF2-40B4-BE49-F238E27FC236}">
                <a16:creationId xmlns:a16="http://schemas.microsoft.com/office/drawing/2014/main" id="{49D3EA77-6C5D-45D2-AB17-D3389C3913D3}"/>
              </a:ext>
            </a:extLst>
          </p:cNvPr>
          <p:cNvGrpSpPr/>
          <p:nvPr/>
        </p:nvGrpSpPr>
        <p:grpSpPr>
          <a:xfrm>
            <a:off x="4251105" y="4028921"/>
            <a:ext cx="3260629" cy="2009888"/>
            <a:chOff x="4501398" y="4753405"/>
            <a:chExt cx="3260629" cy="2009888"/>
          </a:xfrm>
        </p:grpSpPr>
        <p:sp>
          <p:nvSpPr>
            <p:cNvPr id="1764" name="TextBox 1763">
              <a:extLst>
                <a:ext uri="{FF2B5EF4-FFF2-40B4-BE49-F238E27FC236}">
                  <a16:creationId xmlns:a16="http://schemas.microsoft.com/office/drawing/2014/main" id="{215087DE-3EFA-460E-90A8-B868C536BB44}"/>
                </a:ext>
              </a:extLst>
            </p:cNvPr>
            <p:cNvSpPr txBox="1"/>
            <p:nvPr/>
          </p:nvSpPr>
          <p:spPr>
            <a:xfrm>
              <a:off x="4521505" y="4753405"/>
              <a:ext cx="3240522" cy="338554"/>
            </a:xfrm>
            <a:prstGeom prst="rect">
              <a:avLst/>
            </a:prstGeom>
            <a:noFill/>
          </p:spPr>
          <p:txBody>
            <a:bodyPr wrap="square" rtlCol="0">
              <a:spAutoFit/>
            </a:bodyPr>
            <a:lstStyle/>
            <a:p>
              <a:r>
                <a:rPr lang="en-US" sz="1600" b="1" dirty="0">
                  <a:solidFill>
                    <a:schemeClr val="accent4"/>
                  </a:solidFill>
                </a:rPr>
                <a:t>Goals </a:t>
              </a:r>
            </a:p>
          </p:txBody>
        </p:sp>
        <p:sp>
          <p:nvSpPr>
            <p:cNvPr id="1765" name="TextBox 1764">
              <a:extLst>
                <a:ext uri="{FF2B5EF4-FFF2-40B4-BE49-F238E27FC236}">
                  <a16:creationId xmlns:a16="http://schemas.microsoft.com/office/drawing/2014/main" id="{5414DCA5-9D0B-4794-8C56-48DEC79913F7}"/>
                </a:ext>
              </a:extLst>
            </p:cNvPr>
            <p:cNvSpPr txBox="1"/>
            <p:nvPr/>
          </p:nvSpPr>
          <p:spPr>
            <a:xfrm>
              <a:off x="4501398" y="5037564"/>
              <a:ext cx="3240522" cy="1725729"/>
            </a:xfrm>
            <a:prstGeom prst="rect">
              <a:avLst/>
            </a:prstGeom>
            <a:noFill/>
          </p:spPr>
          <p:txBody>
            <a:bodyPr wrap="square" rtlCol="0">
              <a:spAutoFit/>
            </a:bodyPr>
            <a:lstStyle/>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find other people to solve the problems that he cannot deal with</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be inspired how other people have solved similar problems </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earn a little extra money with his own handicraft skills</a:t>
              </a:r>
              <a:endParaRPr lang="en-US" sz="1200" dirty="0">
                <a:solidFill>
                  <a:schemeClr val="tx1">
                    <a:lumMod val="65000"/>
                    <a:lumOff val="35000"/>
                  </a:schemeClr>
                </a:solidFill>
              </a:endParaRPr>
            </a:p>
          </p:txBody>
        </p:sp>
      </p:grpSp>
      <p:grpSp>
        <p:nvGrpSpPr>
          <p:cNvPr id="1766" name="Group 1765">
            <a:extLst>
              <a:ext uri="{FF2B5EF4-FFF2-40B4-BE49-F238E27FC236}">
                <a16:creationId xmlns:a16="http://schemas.microsoft.com/office/drawing/2014/main" id="{2943CD55-E288-4D65-9EEB-A882B792BA34}"/>
              </a:ext>
            </a:extLst>
          </p:cNvPr>
          <p:cNvGrpSpPr/>
          <p:nvPr/>
        </p:nvGrpSpPr>
        <p:grpSpPr>
          <a:xfrm>
            <a:off x="7891227" y="230270"/>
            <a:ext cx="3717212" cy="6802750"/>
            <a:chOff x="4493911" y="4295406"/>
            <a:chExt cx="3240522" cy="6802750"/>
          </a:xfrm>
        </p:grpSpPr>
        <p:sp>
          <p:nvSpPr>
            <p:cNvPr id="1767" name="TextBox 1766">
              <a:extLst>
                <a:ext uri="{FF2B5EF4-FFF2-40B4-BE49-F238E27FC236}">
                  <a16:creationId xmlns:a16="http://schemas.microsoft.com/office/drawing/2014/main" id="{8785C89D-5B94-4F60-B8E2-F96EABFEC421}"/>
                </a:ext>
              </a:extLst>
            </p:cNvPr>
            <p:cNvSpPr txBox="1"/>
            <p:nvPr/>
          </p:nvSpPr>
          <p:spPr>
            <a:xfrm>
              <a:off x="4493911" y="4295406"/>
              <a:ext cx="3240522" cy="338554"/>
            </a:xfrm>
            <a:prstGeom prst="rect">
              <a:avLst/>
            </a:prstGeom>
            <a:noFill/>
          </p:spPr>
          <p:txBody>
            <a:bodyPr wrap="square" rtlCol="0">
              <a:spAutoFit/>
            </a:bodyPr>
            <a:lstStyle/>
            <a:p>
              <a:r>
                <a:rPr lang="en-US" sz="1600" b="1" dirty="0">
                  <a:solidFill>
                    <a:schemeClr val="accent4"/>
                  </a:solidFill>
                </a:rPr>
                <a:t>Scenario</a:t>
              </a:r>
            </a:p>
          </p:txBody>
        </p:sp>
        <p:sp>
          <p:nvSpPr>
            <p:cNvPr id="1768" name="TextBox 1767">
              <a:extLst>
                <a:ext uri="{FF2B5EF4-FFF2-40B4-BE49-F238E27FC236}">
                  <a16:creationId xmlns:a16="http://schemas.microsoft.com/office/drawing/2014/main" id="{BF7704A4-C009-4F9E-A26D-D79331B8A914}"/>
                </a:ext>
              </a:extLst>
            </p:cNvPr>
            <p:cNvSpPr txBox="1"/>
            <p:nvPr/>
          </p:nvSpPr>
          <p:spPr>
            <a:xfrm>
              <a:off x="4493911" y="4727181"/>
              <a:ext cx="3240522" cy="6370975"/>
            </a:xfrm>
            <a:prstGeom prst="rect">
              <a:avLst/>
            </a:prstGeom>
            <a:noFill/>
          </p:spPr>
          <p:txBody>
            <a:bodyPr wrap="square" rtlCol="0">
              <a:spAutoFit/>
            </a:bodyPr>
            <a:lstStyle/>
            <a:p>
              <a:pPr algn="just" fontAlgn="base"/>
              <a:r>
                <a:rPr lang="en-US" altLang="zh-CN" sz="1200" dirty="0">
                  <a:solidFill>
                    <a:schemeClr val="tx1">
                      <a:lumMod val="65000"/>
                      <a:lumOff val="35000"/>
                    </a:schemeClr>
                  </a:solidFill>
                </a:rPr>
                <a:t>Peter Maier owns his own apartment building. A few weeks ago, the residents of a rented apartment moved out. Before looking for new tenants for the apartment, he partially renovated the apartment. Among other things, he installed a new parquet floor in the living room. Now he has some parquet flooring left over, which he now stores in the basement. Peter Maier has already had a profile in the app “</a:t>
              </a:r>
              <a:r>
                <a:rPr lang="en-US" altLang="zh-CN" sz="1200" dirty="0" err="1">
                  <a:solidFill>
                    <a:schemeClr val="tx1">
                      <a:lumMod val="65000"/>
                      <a:lumOff val="35000"/>
                    </a:schemeClr>
                  </a:solidFill>
                </a:rPr>
                <a:t>Craftive</a:t>
              </a:r>
              <a:r>
                <a:rPr lang="en-US" altLang="zh-CN" sz="1200" dirty="0">
                  <a:solidFill>
                    <a:schemeClr val="tx1">
                      <a:lumMod val="65000"/>
                      <a:lumOff val="35000"/>
                    </a:schemeClr>
                  </a:solidFill>
                </a:rPr>
                <a:t>" for several months, in which he has stated, among other things, that he can lay floors. One day, he receives a notification via the app “</a:t>
              </a:r>
              <a:r>
                <a:rPr lang="en-US" altLang="zh-CN" sz="1200" dirty="0" err="1">
                  <a:solidFill>
                    <a:schemeClr val="tx1">
                      <a:lumMod val="65000"/>
                      <a:lumOff val="35000"/>
                    </a:schemeClr>
                  </a:solidFill>
                </a:rPr>
                <a:t>Craftive</a:t>
              </a:r>
              <a:r>
                <a:rPr lang="en-US" altLang="zh-CN" sz="1200" dirty="0">
                  <a:solidFill>
                    <a:schemeClr val="tx1">
                      <a:lumMod val="65000"/>
                      <a:lumOff val="35000"/>
                    </a:schemeClr>
                  </a:solidFill>
                </a:rPr>
                <a:t>" that a person within a radius of 20km (which he set when he set up his profile) has placed an ad with the keyword "laying floors". A young family would like to lay a new floor in the children's room of their apartment, but they do not have the necessary tools and have never done anything like this before. Peter Maier comments on the ad and offers his help. Using the chat function, Peter Maier calls the father of the family to clarify details. He offers to bring the necessary tools and the remaining parquet floor. Although a price had been set in the ad, Peter Maier now quotes a higher price. Both find this only fair, since he also provides the materials. They agree on a date when Peter Maier will go to the family and do the agreed work. </a:t>
              </a:r>
            </a:p>
            <a:p>
              <a:pPr algn="just" fontAlgn="base"/>
              <a:r>
                <a:rPr lang="en-US" altLang="zh-CN" sz="1200" dirty="0">
                  <a:solidFill>
                    <a:schemeClr val="tx1">
                      <a:lumMod val="65000"/>
                      <a:lumOff val="35000"/>
                    </a:schemeClr>
                  </a:solidFill>
                </a:rPr>
                <a:t>After the work is done, Peter Maier publishes a photo of the final result in the app “</a:t>
              </a:r>
              <a:r>
                <a:rPr lang="en-US" altLang="zh-CN" sz="1200" dirty="0" err="1">
                  <a:solidFill>
                    <a:schemeClr val="tx1">
                      <a:lumMod val="65000"/>
                      <a:lumOff val="35000"/>
                    </a:schemeClr>
                  </a:solidFill>
                </a:rPr>
                <a:t>Craftive</a:t>
              </a:r>
              <a:r>
                <a:rPr lang="en-US" altLang="zh-CN" sz="1200" dirty="0">
                  <a:solidFill>
                    <a:schemeClr val="tx1">
                      <a:lumMod val="65000"/>
                      <a:lumOff val="35000"/>
                    </a:schemeClr>
                  </a:solidFill>
                </a:rPr>
                <a:t>" with some information about the material used and some tips that had to be taken into account when laying the floor. He is always pleased when these photos are liked or commented on by others.</a:t>
              </a:r>
              <a:endParaRPr lang="zh-CN" altLang="zh-CN" sz="1200" dirty="0">
                <a:solidFill>
                  <a:schemeClr val="tx1">
                    <a:lumMod val="65000"/>
                    <a:lumOff val="35000"/>
                  </a:schemeClr>
                </a:solidFill>
              </a:endParaRPr>
            </a:p>
            <a:p>
              <a:pPr algn="just" fontAlgn="base"/>
              <a:r>
                <a:rPr lang="en-US" altLang="zh-CN" sz="1200" dirty="0">
                  <a:solidFill>
                    <a:schemeClr val="tx1">
                      <a:lumMod val="65000"/>
                      <a:lumOff val="35000"/>
                    </a:schemeClr>
                  </a:solidFill>
                </a:rPr>
                <a:t>The young family is very satisfied with Peter Maier's work and therefore leaves a positive rating on his profile in the form of a star rating and a comment.</a:t>
              </a:r>
              <a:endParaRPr lang="zh-CN" altLang="zh-CN" sz="1200" dirty="0">
                <a:solidFill>
                  <a:schemeClr val="tx1">
                    <a:lumMod val="65000"/>
                    <a:lumOff val="35000"/>
                  </a:schemeClr>
                </a:solidFill>
              </a:endParaRPr>
            </a:p>
            <a:p>
              <a:pPr algn="just" fontAlgn="base"/>
              <a:endParaRPr lang="zh-CN" altLang="zh-CN" sz="1200" dirty="0">
                <a:solidFill>
                  <a:schemeClr val="tx1">
                    <a:lumMod val="65000"/>
                    <a:lumOff val="35000"/>
                  </a:schemeClr>
                </a:solidFill>
              </a:endParaRPr>
            </a:p>
          </p:txBody>
        </p:sp>
      </p:grpSp>
      <p:grpSp>
        <p:nvGrpSpPr>
          <p:cNvPr id="68" name="Group 1759">
            <a:extLst>
              <a:ext uri="{FF2B5EF4-FFF2-40B4-BE49-F238E27FC236}">
                <a16:creationId xmlns:a16="http://schemas.microsoft.com/office/drawing/2014/main" id="{7E50E27E-1CC3-4AF6-ABCA-E9E574C79ADB}"/>
              </a:ext>
            </a:extLst>
          </p:cNvPr>
          <p:cNvGrpSpPr/>
          <p:nvPr/>
        </p:nvGrpSpPr>
        <p:grpSpPr>
          <a:xfrm>
            <a:off x="4284088" y="2303380"/>
            <a:ext cx="3288095" cy="1516880"/>
            <a:chOff x="4448180" y="3368556"/>
            <a:chExt cx="3288095" cy="1516880"/>
          </a:xfrm>
        </p:grpSpPr>
        <p:sp>
          <p:nvSpPr>
            <p:cNvPr id="70" name="TextBox 1760">
              <a:extLst>
                <a:ext uri="{FF2B5EF4-FFF2-40B4-BE49-F238E27FC236}">
                  <a16:creationId xmlns:a16="http://schemas.microsoft.com/office/drawing/2014/main" id="{227DA046-2C30-4020-A97A-074FEB4CCC78}"/>
                </a:ext>
              </a:extLst>
            </p:cNvPr>
            <p:cNvSpPr txBox="1"/>
            <p:nvPr/>
          </p:nvSpPr>
          <p:spPr>
            <a:xfrm>
              <a:off x="4448180" y="3368556"/>
              <a:ext cx="3240522" cy="338554"/>
            </a:xfrm>
            <a:prstGeom prst="rect">
              <a:avLst/>
            </a:prstGeom>
            <a:noFill/>
          </p:spPr>
          <p:txBody>
            <a:bodyPr wrap="square" rtlCol="0">
              <a:spAutoFit/>
            </a:bodyPr>
            <a:lstStyle/>
            <a:p>
              <a:r>
                <a:rPr lang="en-US" altLang="zh-CN" sz="1600" b="1" dirty="0">
                  <a:solidFill>
                    <a:schemeClr val="accent4"/>
                  </a:solidFill>
                </a:rPr>
                <a:t>Hobbies</a:t>
              </a:r>
              <a:endParaRPr lang="en-US" sz="1600" b="1" dirty="0">
                <a:solidFill>
                  <a:schemeClr val="accent4"/>
                </a:solidFill>
              </a:endParaRPr>
            </a:p>
          </p:txBody>
        </p:sp>
        <p:sp>
          <p:nvSpPr>
            <p:cNvPr id="71" name="TextBox 1761">
              <a:extLst>
                <a:ext uri="{FF2B5EF4-FFF2-40B4-BE49-F238E27FC236}">
                  <a16:creationId xmlns:a16="http://schemas.microsoft.com/office/drawing/2014/main" id="{ACFA4ABF-3F8C-4141-BAA9-886595D213FD}"/>
                </a:ext>
              </a:extLst>
            </p:cNvPr>
            <p:cNvSpPr txBox="1"/>
            <p:nvPr/>
          </p:nvSpPr>
          <p:spPr>
            <a:xfrm>
              <a:off x="4495753" y="3713705"/>
              <a:ext cx="3240522" cy="1171731"/>
            </a:xfrm>
            <a:prstGeom prst="rect">
              <a:avLst/>
            </a:prstGeom>
            <a:noFill/>
          </p:spPr>
          <p:txBody>
            <a:bodyPr wrap="square" rtlCol="0">
              <a:spAutoFit/>
            </a:bodyPr>
            <a:lstStyle/>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handicraft activities in own house</a:t>
              </a:r>
            </a:p>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gardening</a:t>
              </a:r>
            </a:p>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repairing technical devices on his brother’s  farm </a:t>
              </a:r>
              <a:endParaRPr lang="en-US" sz="1200" dirty="0">
                <a:solidFill>
                  <a:schemeClr val="tx1">
                    <a:lumMod val="65000"/>
                    <a:lumOff val="35000"/>
                  </a:schemeClr>
                </a:solidFill>
              </a:endParaRPr>
            </a:p>
          </p:txBody>
        </p:sp>
      </p:grpSp>
      <p:pic>
        <p:nvPicPr>
          <p:cNvPr id="10" name="图片占位符 9">
            <a:extLst>
              <a:ext uri="{FF2B5EF4-FFF2-40B4-BE49-F238E27FC236}">
                <a16:creationId xmlns:a16="http://schemas.microsoft.com/office/drawing/2014/main" id="{0C5762D1-A8CF-4EFA-8D8A-22359C90E01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1575" y="993411"/>
            <a:ext cx="1887242" cy="1887242"/>
          </a:xfrm>
        </p:spPr>
      </p:pic>
    </p:spTree>
    <p:extLst>
      <p:ext uri="{BB962C8B-B14F-4D97-AF65-F5344CB8AC3E}">
        <p14:creationId xmlns:p14="http://schemas.microsoft.com/office/powerpoint/2010/main" val="179077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E1DD73-8379-42A0-BC73-57BBFF6D4B5D}"/>
              </a:ext>
            </a:extLst>
          </p:cNvPr>
          <p:cNvSpPr/>
          <p:nvPr/>
        </p:nvSpPr>
        <p:spPr>
          <a:xfrm>
            <a:off x="-1" y="0"/>
            <a:ext cx="3917472" cy="6858000"/>
          </a:xfrm>
          <a:prstGeom prst="rect">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7724AEEC-FB1B-4492-9055-E279C7AB97F4}"/>
              </a:ext>
            </a:extLst>
          </p:cNvPr>
          <p:cNvSpPr/>
          <p:nvPr/>
        </p:nvSpPr>
        <p:spPr>
          <a:xfrm rot="5400000">
            <a:off x="-282216" y="258465"/>
            <a:ext cx="4489925" cy="3963856"/>
          </a:xfrm>
          <a:custGeom>
            <a:avLst/>
            <a:gdLst>
              <a:gd name="connsiteX0" fmla="*/ 26671 w 2796541"/>
              <a:gd name="connsiteY0" fmla="*/ 1905 h 2468880"/>
              <a:gd name="connsiteX1" fmla="*/ 22860 w 2796541"/>
              <a:gd name="connsiteY1" fmla="*/ 4763 h 2468880"/>
              <a:gd name="connsiteX2" fmla="*/ 22860 w 2796541"/>
              <a:gd name="connsiteY2" fmla="*/ 0 h 2468880"/>
              <a:gd name="connsiteX3" fmla="*/ 30481 w 2796541"/>
              <a:gd name="connsiteY3" fmla="*/ 2402206 h 2468880"/>
              <a:gd name="connsiteX4" fmla="*/ 20956 w 2796541"/>
              <a:gd name="connsiteY4" fmla="*/ 2407921 h 2468880"/>
              <a:gd name="connsiteX5" fmla="*/ 20956 w 2796541"/>
              <a:gd name="connsiteY5" fmla="*/ 2397443 h 2468880"/>
              <a:gd name="connsiteX6" fmla="*/ 32385 w 2796541"/>
              <a:gd name="connsiteY6" fmla="*/ 128588 h 2468880"/>
              <a:gd name="connsiteX7" fmla="*/ 20955 w 2796541"/>
              <a:gd name="connsiteY7" fmla="*/ 135256 h 2468880"/>
              <a:gd name="connsiteX8" fmla="*/ 20955 w 2796541"/>
              <a:gd name="connsiteY8" fmla="*/ 121921 h 2468880"/>
              <a:gd name="connsiteX9" fmla="*/ 37148 w 2796541"/>
              <a:gd name="connsiteY9" fmla="*/ 2276475 h 2468880"/>
              <a:gd name="connsiteX10" fmla="*/ 18098 w 2796541"/>
              <a:gd name="connsiteY10" fmla="*/ 2287905 h 2468880"/>
              <a:gd name="connsiteX11" fmla="*/ 18098 w 2796541"/>
              <a:gd name="connsiteY11" fmla="*/ 2265045 h 2468880"/>
              <a:gd name="connsiteX12" fmla="*/ 40004 w 2796541"/>
              <a:gd name="connsiteY12" fmla="*/ 255270 h 2468880"/>
              <a:gd name="connsiteX13" fmla="*/ 17144 w 2796541"/>
              <a:gd name="connsiteY13" fmla="*/ 268605 h 2468880"/>
              <a:gd name="connsiteX14" fmla="*/ 17144 w 2796541"/>
              <a:gd name="connsiteY14" fmla="*/ 241935 h 2468880"/>
              <a:gd name="connsiteX15" fmla="*/ 45720 w 2796541"/>
              <a:gd name="connsiteY15" fmla="*/ 2149793 h 2468880"/>
              <a:gd name="connsiteX16" fmla="*/ 13335 w 2796541"/>
              <a:gd name="connsiteY16" fmla="*/ 2168843 h 2468880"/>
              <a:gd name="connsiteX17" fmla="*/ 13335 w 2796541"/>
              <a:gd name="connsiteY17" fmla="*/ 2131695 h 2468880"/>
              <a:gd name="connsiteX18" fmla="*/ 45720 w 2796541"/>
              <a:gd name="connsiteY18" fmla="*/ 381001 h 2468880"/>
              <a:gd name="connsiteX19" fmla="*/ 13335 w 2796541"/>
              <a:gd name="connsiteY19" fmla="*/ 400051 h 2468880"/>
              <a:gd name="connsiteX20" fmla="*/ 13335 w 2796541"/>
              <a:gd name="connsiteY20" fmla="*/ 362903 h 2468880"/>
              <a:gd name="connsiteX21" fmla="*/ 52388 w 2796541"/>
              <a:gd name="connsiteY21" fmla="*/ 2023111 h 2468880"/>
              <a:gd name="connsiteX22" fmla="*/ 10478 w 2796541"/>
              <a:gd name="connsiteY22" fmla="*/ 2047875 h 2468880"/>
              <a:gd name="connsiteX23" fmla="*/ 10478 w 2796541"/>
              <a:gd name="connsiteY23" fmla="*/ 1999298 h 2468880"/>
              <a:gd name="connsiteX24" fmla="*/ 53341 w 2796541"/>
              <a:gd name="connsiteY24" fmla="*/ 507683 h 2468880"/>
              <a:gd name="connsiteX25" fmla="*/ 9525 w 2796541"/>
              <a:gd name="connsiteY25" fmla="*/ 533400 h 2468880"/>
              <a:gd name="connsiteX26" fmla="*/ 9525 w 2796541"/>
              <a:gd name="connsiteY26" fmla="*/ 481965 h 2468880"/>
              <a:gd name="connsiteX27" fmla="*/ 59056 w 2796541"/>
              <a:gd name="connsiteY27" fmla="*/ 633413 h 2468880"/>
              <a:gd name="connsiteX28" fmla="*/ 6668 w 2796541"/>
              <a:gd name="connsiteY28" fmla="*/ 663893 h 2468880"/>
              <a:gd name="connsiteX29" fmla="*/ 6668 w 2796541"/>
              <a:gd name="connsiteY29" fmla="*/ 603886 h 2468880"/>
              <a:gd name="connsiteX30" fmla="*/ 60008 w 2796541"/>
              <a:gd name="connsiteY30" fmla="*/ 1897381 h 2468880"/>
              <a:gd name="connsiteX31" fmla="*/ 6668 w 2796541"/>
              <a:gd name="connsiteY31" fmla="*/ 1928813 h 2468880"/>
              <a:gd name="connsiteX32" fmla="*/ 6668 w 2796541"/>
              <a:gd name="connsiteY32" fmla="*/ 1865948 h 2468880"/>
              <a:gd name="connsiteX33" fmla="*/ 62865 w 2796541"/>
              <a:gd name="connsiteY33" fmla="*/ 60960 h 2468880"/>
              <a:gd name="connsiteX34" fmla="*/ 62865 w 2796541"/>
              <a:gd name="connsiteY34" fmla="*/ 69532 h 2468880"/>
              <a:gd name="connsiteX35" fmla="*/ 56198 w 2796541"/>
              <a:gd name="connsiteY35" fmla="*/ 65723 h 2468880"/>
              <a:gd name="connsiteX36" fmla="*/ 62866 w 2796541"/>
              <a:gd name="connsiteY36" fmla="*/ 2463165 h 2468880"/>
              <a:gd name="connsiteX37" fmla="*/ 62866 w 2796541"/>
              <a:gd name="connsiteY37" fmla="*/ 2468880 h 2468880"/>
              <a:gd name="connsiteX38" fmla="*/ 58103 w 2796541"/>
              <a:gd name="connsiteY38" fmla="*/ 2466022 h 2468880"/>
              <a:gd name="connsiteX39" fmla="*/ 64771 w 2796541"/>
              <a:gd name="connsiteY39" fmla="*/ 760095 h 2468880"/>
              <a:gd name="connsiteX40" fmla="*/ 4763 w 2796541"/>
              <a:gd name="connsiteY40" fmla="*/ 795338 h 2468880"/>
              <a:gd name="connsiteX41" fmla="*/ 4763 w 2796541"/>
              <a:gd name="connsiteY41" fmla="*/ 724853 h 2468880"/>
              <a:gd name="connsiteX42" fmla="*/ 65722 w 2796541"/>
              <a:gd name="connsiteY42" fmla="*/ 182881 h 2468880"/>
              <a:gd name="connsiteX43" fmla="*/ 65722 w 2796541"/>
              <a:gd name="connsiteY43" fmla="*/ 200978 h 2468880"/>
              <a:gd name="connsiteX44" fmla="*/ 50482 w 2796541"/>
              <a:gd name="connsiteY44" fmla="*/ 191453 h 2468880"/>
              <a:gd name="connsiteX45" fmla="*/ 65724 w 2796541"/>
              <a:gd name="connsiteY45" fmla="*/ 2331719 h 2468880"/>
              <a:gd name="connsiteX46" fmla="*/ 65724 w 2796541"/>
              <a:gd name="connsiteY46" fmla="*/ 2347911 h 2468880"/>
              <a:gd name="connsiteX47" fmla="*/ 51436 w 2796541"/>
              <a:gd name="connsiteY47" fmla="*/ 2339339 h 2468880"/>
              <a:gd name="connsiteX48" fmla="*/ 65724 w 2796541"/>
              <a:gd name="connsiteY48" fmla="*/ 1770698 h 2468880"/>
              <a:gd name="connsiteX49" fmla="*/ 3811 w 2796541"/>
              <a:gd name="connsiteY49" fmla="*/ 1806893 h 2468880"/>
              <a:gd name="connsiteX50" fmla="*/ 3811 w 2796541"/>
              <a:gd name="connsiteY50" fmla="*/ 1734503 h 2468880"/>
              <a:gd name="connsiteX51" fmla="*/ 67628 w 2796541"/>
              <a:gd name="connsiteY51" fmla="*/ 886778 h 2468880"/>
              <a:gd name="connsiteX52" fmla="*/ 2858 w 2796541"/>
              <a:gd name="connsiteY52" fmla="*/ 923926 h 2468880"/>
              <a:gd name="connsiteX53" fmla="*/ 2858 w 2796541"/>
              <a:gd name="connsiteY53" fmla="*/ 848678 h 2468880"/>
              <a:gd name="connsiteX54" fmla="*/ 69532 w 2796541"/>
              <a:gd name="connsiteY54" fmla="*/ 302896 h 2468880"/>
              <a:gd name="connsiteX55" fmla="*/ 69532 w 2796541"/>
              <a:gd name="connsiteY55" fmla="*/ 333376 h 2468880"/>
              <a:gd name="connsiteX56" fmla="*/ 42862 w 2796541"/>
              <a:gd name="connsiteY56" fmla="*/ 318136 h 2468880"/>
              <a:gd name="connsiteX57" fmla="*/ 69533 w 2796541"/>
              <a:gd name="connsiteY57" fmla="*/ 2197418 h 2468880"/>
              <a:gd name="connsiteX58" fmla="*/ 69533 w 2796541"/>
              <a:gd name="connsiteY58" fmla="*/ 2228850 h 2468880"/>
              <a:gd name="connsiteX59" fmla="*/ 42863 w 2796541"/>
              <a:gd name="connsiteY59" fmla="*/ 2212658 h 2468880"/>
              <a:gd name="connsiteX60" fmla="*/ 71438 w 2796541"/>
              <a:gd name="connsiteY60" fmla="*/ 1644969 h 2468880"/>
              <a:gd name="connsiteX61" fmla="*/ 953 w 2796541"/>
              <a:gd name="connsiteY61" fmla="*/ 1684974 h 2468880"/>
              <a:gd name="connsiteX62" fmla="*/ 953 w 2796541"/>
              <a:gd name="connsiteY62" fmla="*/ 1604011 h 2468880"/>
              <a:gd name="connsiteX63" fmla="*/ 71438 w 2796541"/>
              <a:gd name="connsiteY63" fmla="*/ 1012508 h 2468880"/>
              <a:gd name="connsiteX64" fmla="*/ 953 w 2796541"/>
              <a:gd name="connsiteY64" fmla="*/ 1053466 h 2468880"/>
              <a:gd name="connsiteX65" fmla="*/ 953 w 2796541"/>
              <a:gd name="connsiteY65" fmla="*/ 972503 h 2468880"/>
              <a:gd name="connsiteX66" fmla="*/ 73343 w 2796541"/>
              <a:gd name="connsiteY66" fmla="*/ 2065019 h 2468880"/>
              <a:gd name="connsiteX67" fmla="*/ 73343 w 2796541"/>
              <a:gd name="connsiteY67" fmla="*/ 2107882 h 2468880"/>
              <a:gd name="connsiteX68" fmla="*/ 36195 w 2796541"/>
              <a:gd name="connsiteY68" fmla="*/ 2086927 h 2468880"/>
              <a:gd name="connsiteX69" fmla="*/ 73343 w 2796541"/>
              <a:gd name="connsiteY69" fmla="*/ 422909 h 2468880"/>
              <a:gd name="connsiteX70" fmla="*/ 73343 w 2796541"/>
              <a:gd name="connsiteY70" fmla="*/ 465772 h 2468880"/>
              <a:gd name="connsiteX71" fmla="*/ 36195 w 2796541"/>
              <a:gd name="connsiteY71" fmla="*/ 444816 h 2468880"/>
              <a:gd name="connsiteX72" fmla="*/ 73344 w 2796541"/>
              <a:gd name="connsiteY72" fmla="*/ 1139189 h 2468880"/>
              <a:gd name="connsiteX73" fmla="*/ 0 w 2796541"/>
              <a:gd name="connsiteY73" fmla="*/ 1181099 h 2468880"/>
              <a:gd name="connsiteX74" fmla="*/ 0 w 2796541"/>
              <a:gd name="connsiteY74" fmla="*/ 1097279 h 2468880"/>
              <a:gd name="connsiteX75" fmla="*/ 73344 w 2796541"/>
              <a:gd name="connsiteY75" fmla="*/ 1518286 h 2468880"/>
              <a:gd name="connsiteX76" fmla="*/ 1 w 2796541"/>
              <a:gd name="connsiteY76" fmla="*/ 1560195 h 2468880"/>
              <a:gd name="connsiteX77" fmla="*/ 1 w 2796541"/>
              <a:gd name="connsiteY77" fmla="*/ 1475423 h 2468880"/>
              <a:gd name="connsiteX78" fmla="*/ 73344 w 2796541"/>
              <a:gd name="connsiteY78" fmla="*/ 1391603 h 2468880"/>
              <a:gd name="connsiteX79" fmla="*/ 1 w 2796541"/>
              <a:gd name="connsiteY79" fmla="*/ 1434465 h 2468880"/>
              <a:gd name="connsiteX80" fmla="*/ 1 w 2796541"/>
              <a:gd name="connsiteY80" fmla="*/ 1349693 h 2468880"/>
              <a:gd name="connsiteX81" fmla="*/ 73344 w 2796541"/>
              <a:gd name="connsiteY81" fmla="*/ 1265874 h 2468880"/>
              <a:gd name="connsiteX82" fmla="*/ 1 w 2796541"/>
              <a:gd name="connsiteY82" fmla="*/ 1307783 h 2468880"/>
              <a:gd name="connsiteX83" fmla="*/ 1 w 2796541"/>
              <a:gd name="connsiteY83" fmla="*/ 1223011 h 2468880"/>
              <a:gd name="connsiteX84" fmla="*/ 77153 w 2796541"/>
              <a:gd name="connsiteY84" fmla="*/ 542925 h 2468880"/>
              <a:gd name="connsiteX85" fmla="*/ 77153 w 2796541"/>
              <a:gd name="connsiteY85" fmla="*/ 598170 h 2468880"/>
              <a:gd name="connsiteX86" fmla="*/ 29528 w 2796541"/>
              <a:gd name="connsiteY86" fmla="*/ 570548 h 2468880"/>
              <a:gd name="connsiteX87" fmla="*/ 77153 w 2796541"/>
              <a:gd name="connsiteY87" fmla="*/ 1931670 h 2468880"/>
              <a:gd name="connsiteX88" fmla="*/ 77153 w 2796541"/>
              <a:gd name="connsiteY88" fmla="*/ 1988820 h 2468880"/>
              <a:gd name="connsiteX89" fmla="*/ 27623 w 2796541"/>
              <a:gd name="connsiteY89" fmla="*/ 1960245 h 2468880"/>
              <a:gd name="connsiteX90" fmla="*/ 79058 w 2796541"/>
              <a:gd name="connsiteY90" fmla="*/ 665798 h 2468880"/>
              <a:gd name="connsiteX91" fmla="*/ 79058 w 2796541"/>
              <a:gd name="connsiteY91" fmla="*/ 728663 h 2468880"/>
              <a:gd name="connsiteX92" fmla="*/ 24765 w 2796541"/>
              <a:gd name="connsiteY92" fmla="*/ 697230 h 2468880"/>
              <a:gd name="connsiteX93" fmla="*/ 80011 w 2796541"/>
              <a:gd name="connsiteY93" fmla="*/ 1801177 h 2468880"/>
              <a:gd name="connsiteX94" fmla="*/ 80011 w 2796541"/>
              <a:gd name="connsiteY94" fmla="*/ 1866899 h 2468880"/>
              <a:gd name="connsiteX95" fmla="*/ 22860 w 2796541"/>
              <a:gd name="connsiteY95" fmla="*/ 1834515 h 2468880"/>
              <a:gd name="connsiteX96" fmla="*/ 81916 w 2796541"/>
              <a:gd name="connsiteY96" fmla="*/ 787718 h 2468880"/>
              <a:gd name="connsiteX97" fmla="*/ 81916 w 2796541"/>
              <a:gd name="connsiteY97" fmla="*/ 859156 h 2468880"/>
              <a:gd name="connsiteX98" fmla="*/ 19051 w 2796541"/>
              <a:gd name="connsiteY98" fmla="*/ 822961 h 2468880"/>
              <a:gd name="connsiteX99" fmla="*/ 82868 w 2796541"/>
              <a:gd name="connsiteY99" fmla="*/ 1669733 h 2468880"/>
              <a:gd name="connsiteX100" fmla="*/ 82868 w 2796541"/>
              <a:gd name="connsiteY100" fmla="*/ 1745933 h 2468880"/>
              <a:gd name="connsiteX101" fmla="*/ 17145 w 2796541"/>
              <a:gd name="connsiteY101" fmla="*/ 1707833 h 2468880"/>
              <a:gd name="connsiteX102" fmla="*/ 82868 w 2796541"/>
              <a:gd name="connsiteY102" fmla="*/ 910591 h 2468880"/>
              <a:gd name="connsiteX103" fmla="*/ 82868 w 2796541"/>
              <a:gd name="connsiteY103" fmla="*/ 988696 h 2468880"/>
              <a:gd name="connsiteX104" fmla="*/ 16193 w 2796541"/>
              <a:gd name="connsiteY104" fmla="*/ 949643 h 2468880"/>
              <a:gd name="connsiteX105" fmla="*/ 84773 w 2796541"/>
              <a:gd name="connsiteY105" fmla="*/ 1540192 h 2468880"/>
              <a:gd name="connsiteX106" fmla="*/ 84773 w 2796541"/>
              <a:gd name="connsiteY106" fmla="*/ 1622107 h 2468880"/>
              <a:gd name="connsiteX107" fmla="*/ 13334 w 2796541"/>
              <a:gd name="connsiteY107" fmla="*/ 1581149 h 2468880"/>
              <a:gd name="connsiteX108" fmla="*/ 84773 w 2796541"/>
              <a:gd name="connsiteY108" fmla="*/ 1035367 h 2468880"/>
              <a:gd name="connsiteX109" fmla="*/ 84773 w 2796541"/>
              <a:gd name="connsiteY109" fmla="*/ 1117282 h 2468880"/>
              <a:gd name="connsiteX110" fmla="*/ 13334 w 2796541"/>
              <a:gd name="connsiteY110" fmla="*/ 1076325 h 2468880"/>
              <a:gd name="connsiteX111" fmla="*/ 85726 w 2796541"/>
              <a:gd name="connsiteY111" fmla="*/ 1412558 h 2468880"/>
              <a:gd name="connsiteX112" fmla="*/ 85726 w 2796541"/>
              <a:gd name="connsiteY112" fmla="*/ 1497331 h 2468880"/>
              <a:gd name="connsiteX113" fmla="*/ 12383 w 2796541"/>
              <a:gd name="connsiteY113" fmla="*/ 1455421 h 2468880"/>
              <a:gd name="connsiteX114" fmla="*/ 85726 w 2796541"/>
              <a:gd name="connsiteY114" fmla="*/ 1286828 h 2468880"/>
              <a:gd name="connsiteX115" fmla="*/ 85726 w 2796541"/>
              <a:gd name="connsiteY115" fmla="*/ 1370648 h 2468880"/>
              <a:gd name="connsiteX116" fmla="*/ 12383 w 2796541"/>
              <a:gd name="connsiteY116" fmla="*/ 1328738 h 2468880"/>
              <a:gd name="connsiteX117" fmla="*/ 85726 w 2796541"/>
              <a:gd name="connsiteY117" fmla="*/ 1160145 h 2468880"/>
              <a:gd name="connsiteX118" fmla="*/ 85726 w 2796541"/>
              <a:gd name="connsiteY118" fmla="*/ 1244918 h 2468880"/>
              <a:gd name="connsiteX119" fmla="*/ 12383 w 2796541"/>
              <a:gd name="connsiteY119" fmla="*/ 1202055 h 2468880"/>
              <a:gd name="connsiteX120" fmla="*/ 137161 w 2796541"/>
              <a:gd name="connsiteY120" fmla="*/ 2466023 h 2468880"/>
              <a:gd name="connsiteX121" fmla="*/ 132398 w 2796541"/>
              <a:gd name="connsiteY121" fmla="*/ 2467929 h 2468880"/>
              <a:gd name="connsiteX122" fmla="*/ 132398 w 2796541"/>
              <a:gd name="connsiteY122" fmla="*/ 2463166 h 2468880"/>
              <a:gd name="connsiteX123" fmla="*/ 138112 w 2796541"/>
              <a:gd name="connsiteY123" fmla="*/ 65723 h 2468880"/>
              <a:gd name="connsiteX124" fmla="*/ 131445 w 2796541"/>
              <a:gd name="connsiteY124" fmla="*/ 68581 h 2468880"/>
              <a:gd name="connsiteX125" fmla="*/ 131445 w 2796541"/>
              <a:gd name="connsiteY125" fmla="*/ 61913 h 2468880"/>
              <a:gd name="connsiteX126" fmla="*/ 142876 w 2796541"/>
              <a:gd name="connsiteY126" fmla="*/ 2339340 h 2468880"/>
              <a:gd name="connsiteX127" fmla="*/ 129541 w 2796541"/>
              <a:gd name="connsiteY127" fmla="*/ 2346960 h 2468880"/>
              <a:gd name="connsiteX128" fmla="*/ 129541 w 2796541"/>
              <a:gd name="connsiteY128" fmla="*/ 2331720 h 2468880"/>
              <a:gd name="connsiteX129" fmla="*/ 143827 w 2796541"/>
              <a:gd name="connsiteY129" fmla="*/ 191453 h 2468880"/>
              <a:gd name="connsiteX130" fmla="*/ 128587 w 2796541"/>
              <a:gd name="connsiteY130" fmla="*/ 200026 h 2468880"/>
              <a:gd name="connsiteX131" fmla="*/ 128587 w 2796541"/>
              <a:gd name="connsiteY131" fmla="*/ 182881 h 2468880"/>
              <a:gd name="connsiteX132" fmla="*/ 151448 w 2796541"/>
              <a:gd name="connsiteY132" fmla="*/ 318135 h 2468880"/>
              <a:gd name="connsiteX133" fmla="*/ 124778 w 2796541"/>
              <a:gd name="connsiteY133" fmla="*/ 333375 h 2468880"/>
              <a:gd name="connsiteX134" fmla="*/ 124778 w 2796541"/>
              <a:gd name="connsiteY134" fmla="*/ 302895 h 2468880"/>
              <a:gd name="connsiteX135" fmla="*/ 151448 w 2796541"/>
              <a:gd name="connsiteY135" fmla="*/ 2212658 h 2468880"/>
              <a:gd name="connsiteX136" fmla="*/ 124778 w 2796541"/>
              <a:gd name="connsiteY136" fmla="*/ 2227898 h 2468880"/>
              <a:gd name="connsiteX137" fmla="*/ 124778 w 2796541"/>
              <a:gd name="connsiteY137" fmla="*/ 2198370 h 2468880"/>
              <a:gd name="connsiteX138" fmla="*/ 157164 w 2796541"/>
              <a:gd name="connsiteY138" fmla="*/ 444817 h 2468880"/>
              <a:gd name="connsiteX139" fmla="*/ 121921 w 2796541"/>
              <a:gd name="connsiteY139" fmla="*/ 464819 h 2468880"/>
              <a:gd name="connsiteX140" fmla="*/ 121921 w 2796541"/>
              <a:gd name="connsiteY140" fmla="*/ 423862 h 2468880"/>
              <a:gd name="connsiteX141" fmla="*/ 158116 w 2796541"/>
              <a:gd name="connsiteY141" fmla="*/ 2086928 h 2468880"/>
              <a:gd name="connsiteX142" fmla="*/ 121921 w 2796541"/>
              <a:gd name="connsiteY142" fmla="*/ 2107883 h 2468880"/>
              <a:gd name="connsiteX143" fmla="*/ 121921 w 2796541"/>
              <a:gd name="connsiteY143" fmla="*/ 2065973 h 2468880"/>
              <a:gd name="connsiteX144" fmla="*/ 164782 w 2796541"/>
              <a:gd name="connsiteY144" fmla="*/ 570547 h 2468880"/>
              <a:gd name="connsiteX145" fmla="*/ 118110 w 2796541"/>
              <a:gd name="connsiteY145" fmla="*/ 597217 h 2468880"/>
              <a:gd name="connsiteX146" fmla="*/ 118110 w 2796541"/>
              <a:gd name="connsiteY146" fmla="*/ 543877 h 2468880"/>
              <a:gd name="connsiteX147" fmla="*/ 165735 w 2796541"/>
              <a:gd name="connsiteY147" fmla="*/ 1960245 h 2468880"/>
              <a:gd name="connsiteX148" fmla="*/ 118110 w 2796541"/>
              <a:gd name="connsiteY148" fmla="*/ 1988820 h 2468880"/>
              <a:gd name="connsiteX149" fmla="*/ 118110 w 2796541"/>
              <a:gd name="connsiteY149" fmla="*/ 1932623 h 2468880"/>
              <a:gd name="connsiteX150" fmla="*/ 170498 w 2796541"/>
              <a:gd name="connsiteY150" fmla="*/ 697230 h 2468880"/>
              <a:gd name="connsiteX151" fmla="*/ 115253 w 2796541"/>
              <a:gd name="connsiteY151" fmla="*/ 728663 h 2468880"/>
              <a:gd name="connsiteX152" fmla="*/ 115253 w 2796541"/>
              <a:gd name="connsiteY152" fmla="*/ 665798 h 2468880"/>
              <a:gd name="connsiteX153" fmla="*/ 171449 w 2796541"/>
              <a:gd name="connsiteY153" fmla="*/ 953 h 2468880"/>
              <a:gd name="connsiteX154" fmla="*/ 171449 w 2796541"/>
              <a:gd name="connsiteY154" fmla="*/ 3811 h 2468880"/>
              <a:gd name="connsiteX155" fmla="*/ 168592 w 2796541"/>
              <a:gd name="connsiteY155" fmla="*/ 1905 h 2468880"/>
              <a:gd name="connsiteX156" fmla="*/ 172404 w 2796541"/>
              <a:gd name="connsiteY156" fmla="*/ 1834516 h 2468880"/>
              <a:gd name="connsiteX157" fmla="*/ 114301 w 2796541"/>
              <a:gd name="connsiteY157" fmla="*/ 1866900 h 2468880"/>
              <a:gd name="connsiteX158" fmla="*/ 114301 w 2796541"/>
              <a:gd name="connsiteY158" fmla="*/ 1801178 h 2468880"/>
              <a:gd name="connsiteX159" fmla="*/ 173356 w 2796541"/>
              <a:gd name="connsiteY159" fmla="*/ 2397442 h 2468880"/>
              <a:gd name="connsiteX160" fmla="*/ 173356 w 2796541"/>
              <a:gd name="connsiteY160" fmla="*/ 2407920 h 2468880"/>
              <a:gd name="connsiteX161" fmla="*/ 164783 w 2796541"/>
              <a:gd name="connsiteY161" fmla="*/ 2402205 h 2468880"/>
              <a:gd name="connsiteX162" fmla="*/ 173356 w 2796541"/>
              <a:gd name="connsiteY162" fmla="*/ 122872 h 2468880"/>
              <a:gd name="connsiteX163" fmla="*/ 173356 w 2796541"/>
              <a:gd name="connsiteY163" fmla="*/ 134302 h 2468880"/>
              <a:gd name="connsiteX164" fmla="*/ 163831 w 2796541"/>
              <a:gd name="connsiteY164" fmla="*/ 128587 h 2468880"/>
              <a:gd name="connsiteX165" fmla="*/ 175261 w 2796541"/>
              <a:gd name="connsiteY165" fmla="*/ 822960 h 2468880"/>
              <a:gd name="connsiteX166" fmla="*/ 113348 w 2796541"/>
              <a:gd name="connsiteY166" fmla="*/ 859155 h 2468880"/>
              <a:gd name="connsiteX167" fmla="*/ 113348 w 2796541"/>
              <a:gd name="connsiteY167" fmla="*/ 787717 h 2468880"/>
              <a:gd name="connsiteX168" fmla="*/ 176213 w 2796541"/>
              <a:gd name="connsiteY168" fmla="*/ 2265997 h 2468880"/>
              <a:gd name="connsiteX169" fmla="*/ 176213 w 2796541"/>
              <a:gd name="connsiteY169" fmla="*/ 2286952 h 2468880"/>
              <a:gd name="connsiteX170" fmla="*/ 158116 w 2796541"/>
              <a:gd name="connsiteY170" fmla="*/ 2276474 h 2468880"/>
              <a:gd name="connsiteX171" fmla="*/ 177165 w 2796541"/>
              <a:gd name="connsiteY171" fmla="*/ 242887 h 2468880"/>
              <a:gd name="connsiteX172" fmla="*/ 177165 w 2796541"/>
              <a:gd name="connsiteY172" fmla="*/ 266700 h 2468880"/>
              <a:gd name="connsiteX173" fmla="*/ 156210 w 2796541"/>
              <a:gd name="connsiteY173" fmla="*/ 255270 h 2468880"/>
              <a:gd name="connsiteX174" fmla="*/ 178118 w 2796541"/>
              <a:gd name="connsiteY174" fmla="*/ 1707832 h 2468880"/>
              <a:gd name="connsiteX175" fmla="*/ 111443 w 2796541"/>
              <a:gd name="connsiteY175" fmla="*/ 1745932 h 2468880"/>
              <a:gd name="connsiteX176" fmla="*/ 111443 w 2796541"/>
              <a:gd name="connsiteY176" fmla="*/ 1669732 h 2468880"/>
              <a:gd name="connsiteX177" fmla="*/ 178118 w 2796541"/>
              <a:gd name="connsiteY177" fmla="*/ 949642 h 2468880"/>
              <a:gd name="connsiteX178" fmla="*/ 111443 w 2796541"/>
              <a:gd name="connsiteY178" fmla="*/ 987742 h 2468880"/>
              <a:gd name="connsiteX179" fmla="*/ 111443 w 2796541"/>
              <a:gd name="connsiteY179" fmla="*/ 911542 h 2468880"/>
              <a:gd name="connsiteX180" fmla="*/ 180976 w 2796541"/>
              <a:gd name="connsiteY180" fmla="*/ 2131694 h 2468880"/>
              <a:gd name="connsiteX181" fmla="*/ 180976 w 2796541"/>
              <a:gd name="connsiteY181" fmla="*/ 2167889 h 2468880"/>
              <a:gd name="connsiteX182" fmla="*/ 149543 w 2796541"/>
              <a:gd name="connsiteY182" fmla="*/ 2149792 h 2468880"/>
              <a:gd name="connsiteX183" fmla="*/ 180976 w 2796541"/>
              <a:gd name="connsiteY183" fmla="*/ 1581150 h 2468880"/>
              <a:gd name="connsiteX184" fmla="*/ 110491 w 2796541"/>
              <a:gd name="connsiteY184" fmla="*/ 1622108 h 2468880"/>
              <a:gd name="connsiteX185" fmla="*/ 110491 w 2796541"/>
              <a:gd name="connsiteY185" fmla="*/ 1540193 h 2468880"/>
              <a:gd name="connsiteX186" fmla="*/ 180976 w 2796541"/>
              <a:gd name="connsiteY186" fmla="*/ 1076326 h 2468880"/>
              <a:gd name="connsiteX187" fmla="*/ 110491 w 2796541"/>
              <a:gd name="connsiteY187" fmla="*/ 1117283 h 2468880"/>
              <a:gd name="connsiteX188" fmla="*/ 110491 w 2796541"/>
              <a:gd name="connsiteY188" fmla="*/ 1035368 h 2468880"/>
              <a:gd name="connsiteX189" fmla="*/ 180976 w 2796541"/>
              <a:gd name="connsiteY189" fmla="*/ 363855 h 2468880"/>
              <a:gd name="connsiteX190" fmla="*/ 180976 w 2796541"/>
              <a:gd name="connsiteY190" fmla="*/ 399098 h 2468880"/>
              <a:gd name="connsiteX191" fmla="*/ 149543 w 2796541"/>
              <a:gd name="connsiteY191" fmla="*/ 381000 h 2468880"/>
              <a:gd name="connsiteX192" fmla="*/ 182881 w 2796541"/>
              <a:gd name="connsiteY192" fmla="*/ 1455421 h 2468880"/>
              <a:gd name="connsiteX193" fmla="*/ 109538 w 2796541"/>
              <a:gd name="connsiteY193" fmla="*/ 1497331 h 2468880"/>
              <a:gd name="connsiteX194" fmla="*/ 109538 w 2796541"/>
              <a:gd name="connsiteY194" fmla="*/ 1412558 h 2468880"/>
              <a:gd name="connsiteX195" fmla="*/ 182881 w 2796541"/>
              <a:gd name="connsiteY195" fmla="*/ 1328738 h 2468880"/>
              <a:gd name="connsiteX196" fmla="*/ 109538 w 2796541"/>
              <a:gd name="connsiteY196" fmla="*/ 1370648 h 2468880"/>
              <a:gd name="connsiteX197" fmla="*/ 109538 w 2796541"/>
              <a:gd name="connsiteY197" fmla="*/ 1286828 h 2468880"/>
              <a:gd name="connsiteX198" fmla="*/ 182881 w 2796541"/>
              <a:gd name="connsiteY198" fmla="*/ 1202055 h 2468880"/>
              <a:gd name="connsiteX199" fmla="*/ 109538 w 2796541"/>
              <a:gd name="connsiteY199" fmla="*/ 1244918 h 2468880"/>
              <a:gd name="connsiteX200" fmla="*/ 109538 w 2796541"/>
              <a:gd name="connsiteY200" fmla="*/ 1160145 h 2468880"/>
              <a:gd name="connsiteX201" fmla="*/ 183833 w 2796541"/>
              <a:gd name="connsiteY201" fmla="*/ 1999298 h 2468880"/>
              <a:gd name="connsiteX202" fmla="*/ 183833 w 2796541"/>
              <a:gd name="connsiteY202" fmla="*/ 2047875 h 2468880"/>
              <a:gd name="connsiteX203" fmla="*/ 142876 w 2796541"/>
              <a:gd name="connsiteY203" fmla="*/ 2023111 h 2468880"/>
              <a:gd name="connsiteX204" fmla="*/ 184786 w 2796541"/>
              <a:gd name="connsiteY204" fmla="*/ 482918 h 2468880"/>
              <a:gd name="connsiteX205" fmla="*/ 184786 w 2796541"/>
              <a:gd name="connsiteY205" fmla="*/ 532448 h 2468880"/>
              <a:gd name="connsiteX206" fmla="*/ 141923 w 2796541"/>
              <a:gd name="connsiteY206" fmla="*/ 507683 h 2468880"/>
              <a:gd name="connsiteX207" fmla="*/ 186690 w 2796541"/>
              <a:gd name="connsiteY207" fmla="*/ 604838 h 2468880"/>
              <a:gd name="connsiteX208" fmla="*/ 186690 w 2796541"/>
              <a:gd name="connsiteY208" fmla="*/ 662940 h 2468880"/>
              <a:gd name="connsiteX209" fmla="*/ 137160 w 2796541"/>
              <a:gd name="connsiteY209" fmla="*/ 633413 h 2468880"/>
              <a:gd name="connsiteX210" fmla="*/ 187643 w 2796541"/>
              <a:gd name="connsiteY210" fmla="*/ 1866899 h 2468880"/>
              <a:gd name="connsiteX211" fmla="*/ 187643 w 2796541"/>
              <a:gd name="connsiteY211" fmla="*/ 1927859 h 2468880"/>
              <a:gd name="connsiteX212" fmla="*/ 135255 w 2796541"/>
              <a:gd name="connsiteY212" fmla="*/ 1897379 h 2468880"/>
              <a:gd name="connsiteX213" fmla="*/ 189548 w 2796541"/>
              <a:gd name="connsiteY213" fmla="*/ 726757 h 2468880"/>
              <a:gd name="connsiteX214" fmla="*/ 189548 w 2796541"/>
              <a:gd name="connsiteY214" fmla="*/ 794385 h 2468880"/>
              <a:gd name="connsiteX215" fmla="*/ 131446 w 2796541"/>
              <a:gd name="connsiteY215" fmla="*/ 760095 h 2468880"/>
              <a:gd name="connsiteX216" fmla="*/ 190501 w 2796541"/>
              <a:gd name="connsiteY216" fmla="*/ 1736407 h 2468880"/>
              <a:gd name="connsiteX217" fmla="*/ 190501 w 2796541"/>
              <a:gd name="connsiteY217" fmla="*/ 1805940 h 2468880"/>
              <a:gd name="connsiteX218" fmla="*/ 130493 w 2796541"/>
              <a:gd name="connsiteY218" fmla="*/ 1770697 h 2468880"/>
              <a:gd name="connsiteX219" fmla="*/ 191453 w 2796541"/>
              <a:gd name="connsiteY219" fmla="*/ 849630 h 2468880"/>
              <a:gd name="connsiteX220" fmla="*/ 191453 w 2796541"/>
              <a:gd name="connsiteY220" fmla="*/ 923925 h 2468880"/>
              <a:gd name="connsiteX221" fmla="*/ 127635 w 2796541"/>
              <a:gd name="connsiteY221" fmla="*/ 886778 h 2468880"/>
              <a:gd name="connsiteX222" fmla="*/ 193358 w 2796541"/>
              <a:gd name="connsiteY222" fmla="*/ 973454 h 2468880"/>
              <a:gd name="connsiteX223" fmla="*/ 193358 w 2796541"/>
              <a:gd name="connsiteY223" fmla="*/ 1052512 h 2468880"/>
              <a:gd name="connsiteX224" fmla="*/ 123826 w 2796541"/>
              <a:gd name="connsiteY224" fmla="*/ 1012506 h 2468880"/>
              <a:gd name="connsiteX225" fmla="*/ 193358 w 2796541"/>
              <a:gd name="connsiteY225" fmla="*/ 1604963 h 2468880"/>
              <a:gd name="connsiteX226" fmla="*/ 193358 w 2796541"/>
              <a:gd name="connsiteY226" fmla="*/ 1684021 h 2468880"/>
              <a:gd name="connsiteX227" fmla="*/ 124778 w 2796541"/>
              <a:gd name="connsiteY227" fmla="*/ 1644968 h 2468880"/>
              <a:gd name="connsiteX228" fmla="*/ 194311 w 2796541"/>
              <a:gd name="connsiteY228" fmla="*/ 1476374 h 2468880"/>
              <a:gd name="connsiteX229" fmla="*/ 194311 w 2796541"/>
              <a:gd name="connsiteY229" fmla="*/ 1560194 h 2468880"/>
              <a:gd name="connsiteX230" fmla="*/ 121921 w 2796541"/>
              <a:gd name="connsiteY230" fmla="*/ 1518284 h 2468880"/>
              <a:gd name="connsiteX231" fmla="*/ 194311 w 2796541"/>
              <a:gd name="connsiteY231" fmla="*/ 1349693 h 2468880"/>
              <a:gd name="connsiteX232" fmla="*/ 194311 w 2796541"/>
              <a:gd name="connsiteY232" fmla="*/ 1434465 h 2468880"/>
              <a:gd name="connsiteX233" fmla="*/ 120968 w 2796541"/>
              <a:gd name="connsiteY233" fmla="*/ 1391603 h 2468880"/>
              <a:gd name="connsiteX234" fmla="*/ 194311 w 2796541"/>
              <a:gd name="connsiteY234" fmla="*/ 1223011 h 2468880"/>
              <a:gd name="connsiteX235" fmla="*/ 194311 w 2796541"/>
              <a:gd name="connsiteY235" fmla="*/ 1307783 h 2468880"/>
              <a:gd name="connsiteX236" fmla="*/ 120968 w 2796541"/>
              <a:gd name="connsiteY236" fmla="*/ 1265874 h 2468880"/>
              <a:gd name="connsiteX237" fmla="*/ 194311 w 2796541"/>
              <a:gd name="connsiteY237" fmla="*/ 1097280 h 2468880"/>
              <a:gd name="connsiteX238" fmla="*/ 194311 w 2796541"/>
              <a:gd name="connsiteY238" fmla="*/ 1181100 h 2468880"/>
              <a:gd name="connsiteX239" fmla="*/ 121921 w 2796541"/>
              <a:gd name="connsiteY239" fmla="*/ 1139190 h 2468880"/>
              <a:gd name="connsiteX240" fmla="*/ 244792 w 2796541"/>
              <a:gd name="connsiteY240" fmla="*/ 1905 h 2468880"/>
              <a:gd name="connsiteX241" fmla="*/ 242887 w 2796541"/>
              <a:gd name="connsiteY241" fmla="*/ 3811 h 2468880"/>
              <a:gd name="connsiteX242" fmla="*/ 242887 w 2796541"/>
              <a:gd name="connsiteY242" fmla="*/ 953 h 2468880"/>
              <a:gd name="connsiteX243" fmla="*/ 248603 w 2796541"/>
              <a:gd name="connsiteY243" fmla="*/ 2402206 h 2468880"/>
              <a:gd name="connsiteX244" fmla="*/ 240983 w 2796541"/>
              <a:gd name="connsiteY244" fmla="*/ 2406968 h 2468880"/>
              <a:gd name="connsiteX245" fmla="*/ 240983 w 2796541"/>
              <a:gd name="connsiteY245" fmla="*/ 2398396 h 2468880"/>
              <a:gd name="connsiteX246" fmla="*/ 249555 w 2796541"/>
              <a:gd name="connsiteY246" fmla="*/ 128588 h 2468880"/>
              <a:gd name="connsiteX247" fmla="*/ 240030 w 2796541"/>
              <a:gd name="connsiteY247" fmla="*/ 133351 h 2468880"/>
              <a:gd name="connsiteX248" fmla="*/ 240030 w 2796541"/>
              <a:gd name="connsiteY248" fmla="*/ 122873 h 2468880"/>
              <a:gd name="connsiteX249" fmla="*/ 255270 w 2796541"/>
              <a:gd name="connsiteY249" fmla="*/ 2276474 h 2468880"/>
              <a:gd name="connsiteX250" fmla="*/ 237173 w 2796541"/>
              <a:gd name="connsiteY250" fmla="*/ 2285999 h 2468880"/>
              <a:gd name="connsiteX251" fmla="*/ 237173 w 2796541"/>
              <a:gd name="connsiteY251" fmla="*/ 2265997 h 2468880"/>
              <a:gd name="connsiteX252" fmla="*/ 256222 w 2796541"/>
              <a:gd name="connsiteY252" fmla="*/ 255271 h 2468880"/>
              <a:gd name="connsiteX253" fmla="*/ 236219 w 2796541"/>
              <a:gd name="connsiteY253" fmla="*/ 266701 h 2468880"/>
              <a:gd name="connsiteX254" fmla="*/ 236219 w 2796541"/>
              <a:gd name="connsiteY254" fmla="*/ 242888 h 2468880"/>
              <a:gd name="connsiteX255" fmla="*/ 262891 w 2796541"/>
              <a:gd name="connsiteY255" fmla="*/ 2149793 h 2468880"/>
              <a:gd name="connsiteX256" fmla="*/ 233363 w 2796541"/>
              <a:gd name="connsiteY256" fmla="*/ 2166938 h 2468880"/>
              <a:gd name="connsiteX257" fmla="*/ 233363 w 2796541"/>
              <a:gd name="connsiteY257" fmla="*/ 2132648 h 2468880"/>
              <a:gd name="connsiteX258" fmla="*/ 262891 w 2796541"/>
              <a:gd name="connsiteY258" fmla="*/ 381001 h 2468880"/>
              <a:gd name="connsiteX259" fmla="*/ 233363 w 2796541"/>
              <a:gd name="connsiteY259" fmla="*/ 398146 h 2468880"/>
              <a:gd name="connsiteX260" fmla="*/ 233363 w 2796541"/>
              <a:gd name="connsiteY260" fmla="*/ 364808 h 2468880"/>
              <a:gd name="connsiteX261" fmla="*/ 269558 w 2796541"/>
              <a:gd name="connsiteY261" fmla="*/ 2023110 h 2468880"/>
              <a:gd name="connsiteX262" fmla="*/ 229553 w 2796541"/>
              <a:gd name="connsiteY262" fmla="*/ 2046923 h 2468880"/>
              <a:gd name="connsiteX263" fmla="*/ 229553 w 2796541"/>
              <a:gd name="connsiteY263" fmla="*/ 2000250 h 2468880"/>
              <a:gd name="connsiteX264" fmla="*/ 270510 w 2796541"/>
              <a:gd name="connsiteY264" fmla="*/ 507683 h 2468880"/>
              <a:gd name="connsiteX265" fmla="*/ 229553 w 2796541"/>
              <a:gd name="connsiteY265" fmla="*/ 530542 h 2468880"/>
              <a:gd name="connsiteX266" fmla="*/ 229553 w 2796541"/>
              <a:gd name="connsiteY266" fmla="*/ 483870 h 2468880"/>
              <a:gd name="connsiteX267" fmla="*/ 276225 w 2796541"/>
              <a:gd name="connsiteY267" fmla="*/ 633413 h 2468880"/>
              <a:gd name="connsiteX268" fmla="*/ 226695 w 2796541"/>
              <a:gd name="connsiteY268" fmla="*/ 661988 h 2468880"/>
              <a:gd name="connsiteX269" fmla="*/ 226695 w 2796541"/>
              <a:gd name="connsiteY269" fmla="*/ 605790 h 2468880"/>
              <a:gd name="connsiteX270" fmla="*/ 278131 w 2796541"/>
              <a:gd name="connsiteY270" fmla="*/ 1897380 h 2468880"/>
              <a:gd name="connsiteX271" fmla="*/ 225743 w 2796541"/>
              <a:gd name="connsiteY271" fmla="*/ 1926908 h 2468880"/>
              <a:gd name="connsiteX272" fmla="*/ 225743 w 2796541"/>
              <a:gd name="connsiteY272" fmla="*/ 1866900 h 2468880"/>
              <a:gd name="connsiteX273" fmla="*/ 280988 w 2796541"/>
              <a:gd name="connsiteY273" fmla="*/ 2464118 h 2468880"/>
              <a:gd name="connsiteX274" fmla="*/ 280988 w 2796541"/>
              <a:gd name="connsiteY274" fmla="*/ 2467928 h 2468880"/>
              <a:gd name="connsiteX275" fmla="*/ 277178 w 2796541"/>
              <a:gd name="connsiteY275" fmla="*/ 2466023 h 2468880"/>
              <a:gd name="connsiteX276" fmla="*/ 280989 w 2796541"/>
              <a:gd name="connsiteY276" fmla="*/ 62865 h 2468880"/>
              <a:gd name="connsiteX277" fmla="*/ 280989 w 2796541"/>
              <a:gd name="connsiteY277" fmla="*/ 68580 h 2468880"/>
              <a:gd name="connsiteX278" fmla="*/ 276226 w 2796541"/>
              <a:gd name="connsiteY278" fmla="*/ 65723 h 2468880"/>
              <a:gd name="connsiteX279" fmla="*/ 281941 w 2796541"/>
              <a:gd name="connsiteY279" fmla="*/ 760095 h 2468880"/>
              <a:gd name="connsiteX280" fmla="*/ 223838 w 2796541"/>
              <a:gd name="connsiteY280" fmla="*/ 793432 h 2468880"/>
              <a:gd name="connsiteX281" fmla="*/ 223838 w 2796541"/>
              <a:gd name="connsiteY281" fmla="*/ 726757 h 2468880"/>
              <a:gd name="connsiteX282" fmla="*/ 282893 w 2796541"/>
              <a:gd name="connsiteY282" fmla="*/ 1770698 h 2468880"/>
              <a:gd name="connsiteX283" fmla="*/ 223838 w 2796541"/>
              <a:gd name="connsiteY283" fmla="*/ 1804988 h 2468880"/>
              <a:gd name="connsiteX284" fmla="*/ 223838 w 2796541"/>
              <a:gd name="connsiteY284" fmla="*/ 1736408 h 2468880"/>
              <a:gd name="connsiteX285" fmla="*/ 283845 w 2796541"/>
              <a:gd name="connsiteY285" fmla="*/ 184784 h 2468880"/>
              <a:gd name="connsiteX286" fmla="*/ 283845 w 2796541"/>
              <a:gd name="connsiteY286" fmla="*/ 199072 h 2468880"/>
              <a:gd name="connsiteX287" fmla="*/ 271463 w 2796541"/>
              <a:gd name="connsiteY287" fmla="*/ 191452 h 2468880"/>
              <a:gd name="connsiteX288" fmla="*/ 283845 w 2796541"/>
              <a:gd name="connsiteY288" fmla="*/ 2332673 h 2468880"/>
              <a:gd name="connsiteX289" fmla="*/ 283845 w 2796541"/>
              <a:gd name="connsiteY289" fmla="*/ 2346008 h 2468880"/>
              <a:gd name="connsiteX290" fmla="*/ 271463 w 2796541"/>
              <a:gd name="connsiteY290" fmla="*/ 2339340 h 2468880"/>
              <a:gd name="connsiteX291" fmla="*/ 285751 w 2796541"/>
              <a:gd name="connsiteY291" fmla="*/ 886777 h 2468880"/>
              <a:gd name="connsiteX292" fmla="*/ 221933 w 2796541"/>
              <a:gd name="connsiteY292" fmla="*/ 922972 h 2468880"/>
              <a:gd name="connsiteX293" fmla="*/ 221933 w 2796541"/>
              <a:gd name="connsiteY293" fmla="*/ 849629 h 2468880"/>
              <a:gd name="connsiteX294" fmla="*/ 287655 w 2796541"/>
              <a:gd name="connsiteY294" fmla="*/ 303848 h 2468880"/>
              <a:gd name="connsiteX295" fmla="*/ 287655 w 2796541"/>
              <a:gd name="connsiteY295" fmla="*/ 332423 h 2468880"/>
              <a:gd name="connsiteX296" fmla="*/ 262890 w 2796541"/>
              <a:gd name="connsiteY296" fmla="*/ 318136 h 2468880"/>
              <a:gd name="connsiteX297" fmla="*/ 287656 w 2796541"/>
              <a:gd name="connsiteY297" fmla="*/ 2199322 h 2468880"/>
              <a:gd name="connsiteX298" fmla="*/ 287656 w 2796541"/>
              <a:gd name="connsiteY298" fmla="*/ 2226944 h 2468880"/>
              <a:gd name="connsiteX299" fmla="*/ 262891 w 2796541"/>
              <a:gd name="connsiteY299" fmla="*/ 2212657 h 2468880"/>
              <a:gd name="connsiteX300" fmla="*/ 287656 w 2796541"/>
              <a:gd name="connsiteY300" fmla="*/ 1644968 h 2468880"/>
              <a:gd name="connsiteX301" fmla="*/ 220981 w 2796541"/>
              <a:gd name="connsiteY301" fmla="*/ 1683068 h 2468880"/>
              <a:gd name="connsiteX302" fmla="*/ 220981 w 2796541"/>
              <a:gd name="connsiteY302" fmla="*/ 1605915 h 2468880"/>
              <a:gd name="connsiteX303" fmla="*/ 288608 w 2796541"/>
              <a:gd name="connsiteY303" fmla="*/ 1012507 h 2468880"/>
              <a:gd name="connsiteX304" fmla="*/ 220981 w 2796541"/>
              <a:gd name="connsiteY304" fmla="*/ 1052513 h 2468880"/>
              <a:gd name="connsiteX305" fmla="*/ 220981 w 2796541"/>
              <a:gd name="connsiteY305" fmla="*/ 973455 h 2468880"/>
              <a:gd name="connsiteX306" fmla="*/ 290513 w 2796541"/>
              <a:gd name="connsiteY306" fmla="*/ 1139190 h 2468880"/>
              <a:gd name="connsiteX307" fmla="*/ 220028 w 2796541"/>
              <a:gd name="connsiteY307" fmla="*/ 1180147 h 2468880"/>
              <a:gd name="connsiteX308" fmla="*/ 220028 w 2796541"/>
              <a:gd name="connsiteY308" fmla="*/ 1098232 h 2468880"/>
              <a:gd name="connsiteX309" fmla="*/ 291466 w 2796541"/>
              <a:gd name="connsiteY309" fmla="*/ 2066924 h 2468880"/>
              <a:gd name="connsiteX310" fmla="*/ 291466 w 2796541"/>
              <a:gd name="connsiteY310" fmla="*/ 2106929 h 2468880"/>
              <a:gd name="connsiteX311" fmla="*/ 256223 w 2796541"/>
              <a:gd name="connsiteY311" fmla="*/ 2086927 h 2468880"/>
              <a:gd name="connsiteX312" fmla="*/ 291466 w 2796541"/>
              <a:gd name="connsiteY312" fmla="*/ 1518285 h 2468880"/>
              <a:gd name="connsiteX313" fmla="*/ 219076 w 2796541"/>
              <a:gd name="connsiteY313" fmla="*/ 1560195 h 2468880"/>
              <a:gd name="connsiteX314" fmla="*/ 219076 w 2796541"/>
              <a:gd name="connsiteY314" fmla="*/ 1476375 h 2468880"/>
              <a:gd name="connsiteX315" fmla="*/ 291466 w 2796541"/>
              <a:gd name="connsiteY315" fmla="*/ 424816 h 2468880"/>
              <a:gd name="connsiteX316" fmla="*/ 291466 w 2796541"/>
              <a:gd name="connsiteY316" fmla="*/ 463868 h 2468880"/>
              <a:gd name="connsiteX317" fmla="*/ 257176 w 2796541"/>
              <a:gd name="connsiteY317" fmla="*/ 444818 h 2468880"/>
              <a:gd name="connsiteX318" fmla="*/ 292419 w 2796541"/>
              <a:gd name="connsiteY318" fmla="*/ 1391603 h 2468880"/>
              <a:gd name="connsiteX319" fmla="*/ 219076 w 2796541"/>
              <a:gd name="connsiteY319" fmla="*/ 1434465 h 2468880"/>
              <a:gd name="connsiteX320" fmla="*/ 219076 w 2796541"/>
              <a:gd name="connsiteY320" fmla="*/ 1349693 h 2468880"/>
              <a:gd name="connsiteX321" fmla="*/ 292419 w 2796541"/>
              <a:gd name="connsiteY321" fmla="*/ 1265874 h 2468880"/>
              <a:gd name="connsiteX322" fmla="*/ 219076 w 2796541"/>
              <a:gd name="connsiteY322" fmla="*/ 1307783 h 2468880"/>
              <a:gd name="connsiteX323" fmla="*/ 219076 w 2796541"/>
              <a:gd name="connsiteY323" fmla="*/ 1223011 h 2468880"/>
              <a:gd name="connsiteX324" fmla="*/ 294323 w 2796541"/>
              <a:gd name="connsiteY324" fmla="*/ 544830 h 2468880"/>
              <a:gd name="connsiteX325" fmla="*/ 294323 w 2796541"/>
              <a:gd name="connsiteY325" fmla="*/ 596265 h 2468880"/>
              <a:gd name="connsiteX326" fmla="*/ 249556 w 2796541"/>
              <a:gd name="connsiteY326" fmla="*/ 570548 h 2468880"/>
              <a:gd name="connsiteX327" fmla="*/ 295275 w 2796541"/>
              <a:gd name="connsiteY327" fmla="*/ 1933575 h 2468880"/>
              <a:gd name="connsiteX328" fmla="*/ 295275 w 2796541"/>
              <a:gd name="connsiteY328" fmla="*/ 1986915 h 2468880"/>
              <a:gd name="connsiteX329" fmla="*/ 248603 w 2796541"/>
              <a:gd name="connsiteY329" fmla="*/ 1960245 h 2468880"/>
              <a:gd name="connsiteX330" fmla="*/ 297181 w 2796541"/>
              <a:gd name="connsiteY330" fmla="*/ 666750 h 2468880"/>
              <a:gd name="connsiteX331" fmla="*/ 297181 w 2796541"/>
              <a:gd name="connsiteY331" fmla="*/ 727710 h 2468880"/>
              <a:gd name="connsiteX332" fmla="*/ 244793 w 2796541"/>
              <a:gd name="connsiteY332" fmla="*/ 697230 h 2468880"/>
              <a:gd name="connsiteX333" fmla="*/ 298133 w 2796541"/>
              <a:gd name="connsiteY333" fmla="*/ 1802130 h 2468880"/>
              <a:gd name="connsiteX334" fmla="*/ 298133 w 2796541"/>
              <a:gd name="connsiteY334" fmla="*/ 1865947 h 2468880"/>
              <a:gd name="connsiteX335" fmla="*/ 242888 w 2796541"/>
              <a:gd name="connsiteY335" fmla="*/ 1834515 h 2468880"/>
              <a:gd name="connsiteX336" fmla="*/ 300038 w 2796541"/>
              <a:gd name="connsiteY336" fmla="*/ 788669 h 2468880"/>
              <a:gd name="connsiteX337" fmla="*/ 300038 w 2796541"/>
              <a:gd name="connsiteY337" fmla="*/ 858202 h 2468880"/>
              <a:gd name="connsiteX338" fmla="*/ 239078 w 2796541"/>
              <a:gd name="connsiteY338" fmla="*/ 822959 h 2468880"/>
              <a:gd name="connsiteX339" fmla="*/ 300991 w 2796541"/>
              <a:gd name="connsiteY339" fmla="*/ 1670686 h 2468880"/>
              <a:gd name="connsiteX340" fmla="*/ 300991 w 2796541"/>
              <a:gd name="connsiteY340" fmla="*/ 1744981 h 2468880"/>
              <a:gd name="connsiteX341" fmla="*/ 237173 w 2796541"/>
              <a:gd name="connsiteY341" fmla="*/ 1707833 h 2468880"/>
              <a:gd name="connsiteX342" fmla="*/ 300991 w 2796541"/>
              <a:gd name="connsiteY342" fmla="*/ 912495 h 2468880"/>
              <a:gd name="connsiteX343" fmla="*/ 300991 w 2796541"/>
              <a:gd name="connsiteY343" fmla="*/ 986790 h 2468880"/>
              <a:gd name="connsiteX344" fmla="*/ 237173 w 2796541"/>
              <a:gd name="connsiteY344" fmla="*/ 949643 h 2468880"/>
              <a:gd name="connsiteX345" fmla="*/ 302895 w 2796541"/>
              <a:gd name="connsiteY345" fmla="*/ 1541145 h 2468880"/>
              <a:gd name="connsiteX346" fmla="*/ 302895 w 2796541"/>
              <a:gd name="connsiteY346" fmla="*/ 1621155 h 2468880"/>
              <a:gd name="connsiteX347" fmla="*/ 233363 w 2796541"/>
              <a:gd name="connsiteY347" fmla="*/ 1581150 h 2468880"/>
              <a:gd name="connsiteX348" fmla="*/ 302895 w 2796541"/>
              <a:gd name="connsiteY348" fmla="*/ 1036320 h 2468880"/>
              <a:gd name="connsiteX349" fmla="*/ 302895 w 2796541"/>
              <a:gd name="connsiteY349" fmla="*/ 1116330 h 2468880"/>
              <a:gd name="connsiteX350" fmla="*/ 233363 w 2796541"/>
              <a:gd name="connsiteY350" fmla="*/ 1076325 h 2468880"/>
              <a:gd name="connsiteX351" fmla="*/ 303848 w 2796541"/>
              <a:gd name="connsiteY351" fmla="*/ 1161097 h 2468880"/>
              <a:gd name="connsiteX352" fmla="*/ 303848 w 2796541"/>
              <a:gd name="connsiteY352" fmla="*/ 1243012 h 2468880"/>
              <a:gd name="connsiteX353" fmla="*/ 232410 w 2796541"/>
              <a:gd name="connsiteY353" fmla="*/ 1202055 h 2468880"/>
              <a:gd name="connsiteX354" fmla="*/ 303848 w 2796541"/>
              <a:gd name="connsiteY354" fmla="*/ 1412558 h 2468880"/>
              <a:gd name="connsiteX355" fmla="*/ 303848 w 2796541"/>
              <a:gd name="connsiteY355" fmla="*/ 1497331 h 2468880"/>
              <a:gd name="connsiteX356" fmla="*/ 231458 w 2796541"/>
              <a:gd name="connsiteY356" fmla="*/ 1455421 h 2468880"/>
              <a:gd name="connsiteX357" fmla="*/ 303848 w 2796541"/>
              <a:gd name="connsiteY357" fmla="*/ 1286828 h 2468880"/>
              <a:gd name="connsiteX358" fmla="*/ 303848 w 2796541"/>
              <a:gd name="connsiteY358" fmla="*/ 1370648 h 2468880"/>
              <a:gd name="connsiteX359" fmla="*/ 231458 w 2796541"/>
              <a:gd name="connsiteY359" fmla="*/ 1328738 h 2468880"/>
              <a:gd name="connsiteX360" fmla="*/ 354330 w 2796541"/>
              <a:gd name="connsiteY360" fmla="*/ 2466023 h 2468880"/>
              <a:gd name="connsiteX361" fmla="*/ 351473 w 2796541"/>
              <a:gd name="connsiteY361" fmla="*/ 2466975 h 2468880"/>
              <a:gd name="connsiteX362" fmla="*/ 351473 w 2796541"/>
              <a:gd name="connsiteY362" fmla="*/ 2464118 h 2468880"/>
              <a:gd name="connsiteX363" fmla="*/ 355283 w 2796541"/>
              <a:gd name="connsiteY363" fmla="*/ 65723 h 2468880"/>
              <a:gd name="connsiteX364" fmla="*/ 351473 w 2796541"/>
              <a:gd name="connsiteY364" fmla="*/ 67628 h 2468880"/>
              <a:gd name="connsiteX365" fmla="*/ 351473 w 2796541"/>
              <a:gd name="connsiteY365" fmla="*/ 62865 h 2468880"/>
              <a:gd name="connsiteX366" fmla="*/ 360045 w 2796541"/>
              <a:gd name="connsiteY366" fmla="*/ 191452 h 2468880"/>
              <a:gd name="connsiteX367" fmla="*/ 348615 w 2796541"/>
              <a:gd name="connsiteY367" fmla="*/ 198119 h 2468880"/>
              <a:gd name="connsiteX368" fmla="*/ 348615 w 2796541"/>
              <a:gd name="connsiteY368" fmla="*/ 184784 h 2468880"/>
              <a:gd name="connsiteX369" fmla="*/ 360045 w 2796541"/>
              <a:gd name="connsiteY369" fmla="*/ 2339340 h 2468880"/>
              <a:gd name="connsiteX370" fmla="*/ 348615 w 2796541"/>
              <a:gd name="connsiteY370" fmla="*/ 2346008 h 2468880"/>
              <a:gd name="connsiteX371" fmla="*/ 348615 w 2796541"/>
              <a:gd name="connsiteY371" fmla="*/ 2332673 h 2468880"/>
              <a:gd name="connsiteX372" fmla="*/ 367665 w 2796541"/>
              <a:gd name="connsiteY372" fmla="*/ 318136 h 2468880"/>
              <a:gd name="connsiteX373" fmla="*/ 344805 w 2796541"/>
              <a:gd name="connsiteY373" fmla="*/ 331471 h 2468880"/>
              <a:gd name="connsiteX374" fmla="*/ 344805 w 2796541"/>
              <a:gd name="connsiteY374" fmla="*/ 304801 h 2468880"/>
              <a:gd name="connsiteX375" fmla="*/ 368619 w 2796541"/>
              <a:gd name="connsiteY375" fmla="*/ 2212658 h 2468880"/>
              <a:gd name="connsiteX376" fmla="*/ 344806 w 2796541"/>
              <a:gd name="connsiteY376" fmla="*/ 2226945 h 2468880"/>
              <a:gd name="connsiteX377" fmla="*/ 344806 w 2796541"/>
              <a:gd name="connsiteY377" fmla="*/ 2199323 h 2468880"/>
              <a:gd name="connsiteX378" fmla="*/ 374333 w 2796541"/>
              <a:gd name="connsiteY378" fmla="*/ 444817 h 2468880"/>
              <a:gd name="connsiteX379" fmla="*/ 341948 w 2796541"/>
              <a:gd name="connsiteY379" fmla="*/ 462915 h 2468880"/>
              <a:gd name="connsiteX380" fmla="*/ 341948 w 2796541"/>
              <a:gd name="connsiteY380" fmla="*/ 425767 h 2468880"/>
              <a:gd name="connsiteX381" fmla="*/ 374333 w 2796541"/>
              <a:gd name="connsiteY381" fmla="*/ 2086928 h 2468880"/>
              <a:gd name="connsiteX382" fmla="*/ 341948 w 2796541"/>
              <a:gd name="connsiteY382" fmla="*/ 2105978 h 2468880"/>
              <a:gd name="connsiteX383" fmla="*/ 341948 w 2796541"/>
              <a:gd name="connsiteY383" fmla="*/ 2067878 h 2468880"/>
              <a:gd name="connsiteX384" fmla="*/ 381001 w 2796541"/>
              <a:gd name="connsiteY384" fmla="*/ 570548 h 2468880"/>
              <a:gd name="connsiteX385" fmla="*/ 338138 w 2796541"/>
              <a:gd name="connsiteY385" fmla="*/ 595313 h 2468880"/>
              <a:gd name="connsiteX386" fmla="*/ 338138 w 2796541"/>
              <a:gd name="connsiteY386" fmla="*/ 545783 h 2468880"/>
              <a:gd name="connsiteX387" fmla="*/ 382906 w 2796541"/>
              <a:gd name="connsiteY387" fmla="*/ 1960244 h 2468880"/>
              <a:gd name="connsiteX388" fmla="*/ 337186 w 2796541"/>
              <a:gd name="connsiteY388" fmla="*/ 1986914 h 2468880"/>
              <a:gd name="connsiteX389" fmla="*/ 337186 w 2796541"/>
              <a:gd name="connsiteY389" fmla="*/ 1933574 h 2468880"/>
              <a:gd name="connsiteX390" fmla="*/ 386716 w 2796541"/>
              <a:gd name="connsiteY390" fmla="*/ 697230 h 2468880"/>
              <a:gd name="connsiteX391" fmla="*/ 335281 w 2796541"/>
              <a:gd name="connsiteY391" fmla="*/ 726758 h 2468880"/>
              <a:gd name="connsiteX392" fmla="*/ 335281 w 2796541"/>
              <a:gd name="connsiteY392" fmla="*/ 667703 h 2468880"/>
              <a:gd name="connsiteX393" fmla="*/ 388621 w 2796541"/>
              <a:gd name="connsiteY393" fmla="*/ 1834516 h 2468880"/>
              <a:gd name="connsiteX394" fmla="*/ 334328 w 2796541"/>
              <a:gd name="connsiteY394" fmla="*/ 1864996 h 2468880"/>
              <a:gd name="connsiteX395" fmla="*/ 334328 w 2796541"/>
              <a:gd name="connsiteY395" fmla="*/ 1803083 h 2468880"/>
              <a:gd name="connsiteX396" fmla="*/ 389572 w 2796541"/>
              <a:gd name="connsiteY396" fmla="*/ 1905 h 2468880"/>
              <a:gd name="connsiteX397" fmla="*/ 389572 w 2796541"/>
              <a:gd name="connsiteY397" fmla="*/ 2857 h 2468880"/>
              <a:gd name="connsiteX398" fmla="*/ 388619 w 2796541"/>
              <a:gd name="connsiteY398" fmla="*/ 1905 h 2468880"/>
              <a:gd name="connsiteX399" fmla="*/ 391478 w 2796541"/>
              <a:gd name="connsiteY399" fmla="*/ 822960 h 2468880"/>
              <a:gd name="connsiteX400" fmla="*/ 333376 w 2796541"/>
              <a:gd name="connsiteY400" fmla="*/ 857249 h 2468880"/>
              <a:gd name="connsiteX401" fmla="*/ 333376 w 2796541"/>
              <a:gd name="connsiteY401" fmla="*/ 789622 h 2468880"/>
              <a:gd name="connsiteX402" fmla="*/ 391478 w 2796541"/>
              <a:gd name="connsiteY402" fmla="*/ 123824 h 2468880"/>
              <a:gd name="connsiteX403" fmla="*/ 391478 w 2796541"/>
              <a:gd name="connsiteY403" fmla="*/ 132396 h 2468880"/>
              <a:gd name="connsiteX404" fmla="*/ 383858 w 2796541"/>
              <a:gd name="connsiteY404" fmla="*/ 128587 h 2468880"/>
              <a:gd name="connsiteX405" fmla="*/ 391478 w 2796541"/>
              <a:gd name="connsiteY405" fmla="*/ 2399348 h 2468880"/>
              <a:gd name="connsiteX406" fmla="*/ 391478 w 2796541"/>
              <a:gd name="connsiteY406" fmla="*/ 2406016 h 2468880"/>
              <a:gd name="connsiteX407" fmla="*/ 384811 w 2796541"/>
              <a:gd name="connsiteY407" fmla="*/ 2402206 h 2468880"/>
              <a:gd name="connsiteX408" fmla="*/ 394336 w 2796541"/>
              <a:gd name="connsiteY408" fmla="*/ 2266949 h 2468880"/>
              <a:gd name="connsiteX409" fmla="*/ 394336 w 2796541"/>
              <a:gd name="connsiteY409" fmla="*/ 2285047 h 2468880"/>
              <a:gd name="connsiteX410" fmla="*/ 378143 w 2796541"/>
              <a:gd name="connsiteY410" fmla="*/ 2276474 h 2468880"/>
              <a:gd name="connsiteX411" fmla="*/ 395287 w 2796541"/>
              <a:gd name="connsiteY411" fmla="*/ 244793 h 2468880"/>
              <a:gd name="connsiteX412" fmla="*/ 395287 w 2796541"/>
              <a:gd name="connsiteY412" fmla="*/ 265748 h 2468880"/>
              <a:gd name="connsiteX413" fmla="*/ 377189 w 2796541"/>
              <a:gd name="connsiteY413" fmla="*/ 255271 h 2468880"/>
              <a:gd name="connsiteX414" fmla="*/ 395288 w 2796541"/>
              <a:gd name="connsiteY414" fmla="*/ 1707832 h 2468880"/>
              <a:gd name="connsiteX415" fmla="*/ 331470 w 2796541"/>
              <a:gd name="connsiteY415" fmla="*/ 1744027 h 2468880"/>
              <a:gd name="connsiteX416" fmla="*/ 331470 w 2796541"/>
              <a:gd name="connsiteY416" fmla="*/ 1671637 h 2468880"/>
              <a:gd name="connsiteX417" fmla="*/ 395288 w 2796541"/>
              <a:gd name="connsiteY417" fmla="*/ 949643 h 2468880"/>
              <a:gd name="connsiteX418" fmla="*/ 331470 w 2796541"/>
              <a:gd name="connsiteY418" fmla="*/ 985838 h 2468880"/>
              <a:gd name="connsiteX419" fmla="*/ 331470 w 2796541"/>
              <a:gd name="connsiteY419" fmla="*/ 913448 h 2468880"/>
              <a:gd name="connsiteX420" fmla="*/ 398145 w 2796541"/>
              <a:gd name="connsiteY420" fmla="*/ 2133599 h 2468880"/>
              <a:gd name="connsiteX421" fmla="*/ 398145 w 2796541"/>
              <a:gd name="connsiteY421" fmla="*/ 2165984 h 2468880"/>
              <a:gd name="connsiteX422" fmla="*/ 370523 w 2796541"/>
              <a:gd name="connsiteY422" fmla="*/ 2149792 h 2468880"/>
              <a:gd name="connsiteX423" fmla="*/ 398145 w 2796541"/>
              <a:gd name="connsiteY423" fmla="*/ 1581149 h 2468880"/>
              <a:gd name="connsiteX424" fmla="*/ 329565 w 2796541"/>
              <a:gd name="connsiteY424" fmla="*/ 1621155 h 2468880"/>
              <a:gd name="connsiteX425" fmla="*/ 329565 w 2796541"/>
              <a:gd name="connsiteY425" fmla="*/ 1542097 h 2468880"/>
              <a:gd name="connsiteX426" fmla="*/ 398145 w 2796541"/>
              <a:gd name="connsiteY426" fmla="*/ 1076324 h 2468880"/>
              <a:gd name="connsiteX427" fmla="*/ 329565 w 2796541"/>
              <a:gd name="connsiteY427" fmla="*/ 1115377 h 2468880"/>
              <a:gd name="connsiteX428" fmla="*/ 329565 w 2796541"/>
              <a:gd name="connsiteY428" fmla="*/ 1036319 h 2468880"/>
              <a:gd name="connsiteX429" fmla="*/ 398146 w 2796541"/>
              <a:gd name="connsiteY429" fmla="*/ 365759 h 2468880"/>
              <a:gd name="connsiteX430" fmla="*/ 398146 w 2796541"/>
              <a:gd name="connsiteY430" fmla="*/ 396239 h 2468880"/>
              <a:gd name="connsiteX431" fmla="*/ 371476 w 2796541"/>
              <a:gd name="connsiteY431" fmla="*/ 380999 h 2468880"/>
              <a:gd name="connsiteX432" fmla="*/ 399098 w 2796541"/>
              <a:gd name="connsiteY432" fmla="*/ 1202055 h 2468880"/>
              <a:gd name="connsiteX433" fmla="*/ 329565 w 2796541"/>
              <a:gd name="connsiteY433" fmla="*/ 1243013 h 2468880"/>
              <a:gd name="connsiteX434" fmla="*/ 329565 w 2796541"/>
              <a:gd name="connsiteY434" fmla="*/ 1162050 h 2468880"/>
              <a:gd name="connsiteX435" fmla="*/ 401003 w 2796541"/>
              <a:gd name="connsiteY435" fmla="*/ 1328737 h 2468880"/>
              <a:gd name="connsiteX436" fmla="*/ 328613 w 2796541"/>
              <a:gd name="connsiteY436" fmla="*/ 1370647 h 2468880"/>
              <a:gd name="connsiteX437" fmla="*/ 328613 w 2796541"/>
              <a:gd name="connsiteY437" fmla="*/ 1286827 h 2468880"/>
              <a:gd name="connsiteX438" fmla="*/ 401003 w 2796541"/>
              <a:gd name="connsiteY438" fmla="*/ 1455421 h 2468880"/>
              <a:gd name="connsiteX439" fmla="*/ 328613 w 2796541"/>
              <a:gd name="connsiteY439" fmla="*/ 1496378 h 2468880"/>
              <a:gd name="connsiteX440" fmla="*/ 328613 w 2796541"/>
              <a:gd name="connsiteY440" fmla="*/ 1413511 h 2468880"/>
              <a:gd name="connsiteX441" fmla="*/ 401956 w 2796541"/>
              <a:gd name="connsiteY441" fmla="*/ 2001202 h 2468880"/>
              <a:gd name="connsiteX442" fmla="*/ 401956 w 2796541"/>
              <a:gd name="connsiteY442" fmla="*/ 2045969 h 2468880"/>
              <a:gd name="connsiteX443" fmla="*/ 363856 w 2796541"/>
              <a:gd name="connsiteY443" fmla="*/ 2023110 h 2468880"/>
              <a:gd name="connsiteX444" fmla="*/ 401956 w 2796541"/>
              <a:gd name="connsiteY444" fmla="*/ 484822 h 2468880"/>
              <a:gd name="connsiteX445" fmla="*/ 401956 w 2796541"/>
              <a:gd name="connsiteY445" fmla="*/ 529590 h 2468880"/>
              <a:gd name="connsiteX446" fmla="*/ 362903 w 2796541"/>
              <a:gd name="connsiteY446" fmla="*/ 507682 h 2468880"/>
              <a:gd name="connsiteX447" fmla="*/ 404813 w 2796541"/>
              <a:gd name="connsiteY447" fmla="*/ 606743 h 2468880"/>
              <a:gd name="connsiteX448" fmla="*/ 404813 w 2796541"/>
              <a:gd name="connsiteY448" fmla="*/ 661036 h 2468880"/>
              <a:gd name="connsiteX449" fmla="*/ 358140 w 2796541"/>
              <a:gd name="connsiteY449" fmla="*/ 633413 h 2468880"/>
              <a:gd name="connsiteX450" fmla="*/ 405766 w 2796541"/>
              <a:gd name="connsiteY450" fmla="*/ 1868805 h 2468880"/>
              <a:gd name="connsiteX451" fmla="*/ 405766 w 2796541"/>
              <a:gd name="connsiteY451" fmla="*/ 1925955 h 2468880"/>
              <a:gd name="connsiteX452" fmla="*/ 356236 w 2796541"/>
              <a:gd name="connsiteY452" fmla="*/ 1897380 h 2468880"/>
              <a:gd name="connsiteX453" fmla="*/ 407671 w 2796541"/>
              <a:gd name="connsiteY453" fmla="*/ 727710 h 2468880"/>
              <a:gd name="connsiteX454" fmla="*/ 407671 w 2796541"/>
              <a:gd name="connsiteY454" fmla="*/ 792480 h 2468880"/>
              <a:gd name="connsiteX455" fmla="*/ 352426 w 2796541"/>
              <a:gd name="connsiteY455" fmla="*/ 760095 h 2468880"/>
              <a:gd name="connsiteX456" fmla="*/ 408623 w 2796541"/>
              <a:gd name="connsiteY456" fmla="*/ 1737360 h 2468880"/>
              <a:gd name="connsiteX457" fmla="*/ 408623 w 2796541"/>
              <a:gd name="connsiteY457" fmla="*/ 1804035 h 2468880"/>
              <a:gd name="connsiteX458" fmla="*/ 350520 w 2796541"/>
              <a:gd name="connsiteY458" fmla="*/ 1770698 h 2468880"/>
              <a:gd name="connsiteX459" fmla="*/ 409575 w 2796541"/>
              <a:gd name="connsiteY459" fmla="*/ 851536 h 2468880"/>
              <a:gd name="connsiteX460" fmla="*/ 409575 w 2796541"/>
              <a:gd name="connsiteY460" fmla="*/ 921068 h 2468880"/>
              <a:gd name="connsiteX461" fmla="*/ 348615 w 2796541"/>
              <a:gd name="connsiteY461" fmla="*/ 886778 h 2468880"/>
              <a:gd name="connsiteX462" fmla="*/ 410528 w 2796541"/>
              <a:gd name="connsiteY462" fmla="*/ 1606868 h 2468880"/>
              <a:gd name="connsiteX463" fmla="*/ 410528 w 2796541"/>
              <a:gd name="connsiteY463" fmla="*/ 1682115 h 2468880"/>
              <a:gd name="connsiteX464" fmla="*/ 345758 w 2796541"/>
              <a:gd name="connsiteY464" fmla="*/ 1644968 h 2468880"/>
              <a:gd name="connsiteX465" fmla="*/ 411481 w 2796541"/>
              <a:gd name="connsiteY465" fmla="*/ 974407 h 2468880"/>
              <a:gd name="connsiteX466" fmla="*/ 411481 w 2796541"/>
              <a:gd name="connsiteY466" fmla="*/ 1051560 h 2468880"/>
              <a:gd name="connsiteX467" fmla="*/ 344806 w 2796541"/>
              <a:gd name="connsiteY467" fmla="*/ 1012507 h 2468880"/>
              <a:gd name="connsiteX468" fmla="*/ 412433 w 2796541"/>
              <a:gd name="connsiteY468" fmla="*/ 1224915 h 2468880"/>
              <a:gd name="connsiteX469" fmla="*/ 412433 w 2796541"/>
              <a:gd name="connsiteY469" fmla="*/ 1306830 h 2468880"/>
              <a:gd name="connsiteX470" fmla="*/ 341948 w 2796541"/>
              <a:gd name="connsiteY470" fmla="*/ 1265873 h 2468880"/>
              <a:gd name="connsiteX471" fmla="*/ 412433 w 2796541"/>
              <a:gd name="connsiteY471" fmla="*/ 1099185 h 2468880"/>
              <a:gd name="connsiteX472" fmla="*/ 412433 w 2796541"/>
              <a:gd name="connsiteY472" fmla="*/ 1179195 h 2468880"/>
              <a:gd name="connsiteX473" fmla="*/ 342901 w 2796541"/>
              <a:gd name="connsiteY473" fmla="*/ 1139190 h 2468880"/>
              <a:gd name="connsiteX474" fmla="*/ 412433 w 2796541"/>
              <a:gd name="connsiteY474" fmla="*/ 1477328 h 2468880"/>
              <a:gd name="connsiteX475" fmla="*/ 412433 w 2796541"/>
              <a:gd name="connsiteY475" fmla="*/ 1558291 h 2468880"/>
              <a:gd name="connsiteX476" fmla="*/ 341948 w 2796541"/>
              <a:gd name="connsiteY476" fmla="*/ 1518286 h 2468880"/>
              <a:gd name="connsiteX477" fmla="*/ 413385 w 2796541"/>
              <a:gd name="connsiteY477" fmla="*/ 1350644 h 2468880"/>
              <a:gd name="connsiteX478" fmla="*/ 413385 w 2796541"/>
              <a:gd name="connsiteY478" fmla="*/ 1433511 h 2468880"/>
              <a:gd name="connsiteX479" fmla="*/ 340995 w 2796541"/>
              <a:gd name="connsiteY479" fmla="*/ 1391602 h 2468880"/>
              <a:gd name="connsiteX480" fmla="*/ 465772 w 2796541"/>
              <a:gd name="connsiteY480" fmla="*/ 128588 h 2468880"/>
              <a:gd name="connsiteX481" fmla="*/ 460057 w 2796541"/>
              <a:gd name="connsiteY481" fmla="*/ 131446 h 2468880"/>
              <a:gd name="connsiteX482" fmla="*/ 460057 w 2796541"/>
              <a:gd name="connsiteY482" fmla="*/ 124778 h 2468880"/>
              <a:gd name="connsiteX483" fmla="*/ 465773 w 2796541"/>
              <a:gd name="connsiteY483" fmla="*/ 2402206 h 2468880"/>
              <a:gd name="connsiteX484" fmla="*/ 460058 w 2796541"/>
              <a:gd name="connsiteY484" fmla="*/ 2406016 h 2468880"/>
              <a:gd name="connsiteX485" fmla="*/ 460058 w 2796541"/>
              <a:gd name="connsiteY485" fmla="*/ 2399348 h 2468880"/>
              <a:gd name="connsiteX486" fmla="*/ 471489 w 2796541"/>
              <a:gd name="connsiteY486" fmla="*/ 2276475 h 2468880"/>
              <a:gd name="connsiteX487" fmla="*/ 457201 w 2796541"/>
              <a:gd name="connsiteY487" fmla="*/ 2285048 h 2468880"/>
              <a:gd name="connsiteX488" fmla="*/ 457201 w 2796541"/>
              <a:gd name="connsiteY488" fmla="*/ 2267903 h 2468880"/>
              <a:gd name="connsiteX489" fmla="*/ 473392 w 2796541"/>
              <a:gd name="connsiteY489" fmla="*/ 255271 h 2468880"/>
              <a:gd name="connsiteX490" fmla="*/ 456247 w 2796541"/>
              <a:gd name="connsiteY490" fmla="*/ 264796 h 2468880"/>
              <a:gd name="connsiteX491" fmla="*/ 456247 w 2796541"/>
              <a:gd name="connsiteY491" fmla="*/ 244793 h 2468880"/>
              <a:gd name="connsiteX492" fmla="*/ 479108 w 2796541"/>
              <a:gd name="connsiteY492" fmla="*/ 381001 h 2468880"/>
              <a:gd name="connsiteX493" fmla="*/ 453390 w 2796541"/>
              <a:gd name="connsiteY493" fmla="*/ 396240 h 2468880"/>
              <a:gd name="connsiteX494" fmla="*/ 453390 w 2796541"/>
              <a:gd name="connsiteY494" fmla="*/ 366713 h 2468880"/>
              <a:gd name="connsiteX495" fmla="*/ 480060 w 2796541"/>
              <a:gd name="connsiteY495" fmla="*/ 2149792 h 2468880"/>
              <a:gd name="connsiteX496" fmla="*/ 453390 w 2796541"/>
              <a:gd name="connsiteY496" fmla="*/ 2165032 h 2468880"/>
              <a:gd name="connsiteX497" fmla="*/ 453390 w 2796541"/>
              <a:gd name="connsiteY497" fmla="*/ 2134552 h 2468880"/>
              <a:gd name="connsiteX498" fmla="*/ 486728 w 2796541"/>
              <a:gd name="connsiteY498" fmla="*/ 2023110 h 2468880"/>
              <a:gd name="connsiteX499" fmla="*/ 449581 w 2796541"/>
              <a:gd name="connsiteY499" fmla="*/ 2045018 h 2468880"/>
              <a:gd name="connsiteX500" fmla="*/ 449581 w 2796541"/>
              <a:gd name="connsiteY500" fmla="*/ 2002155 h 2468880"/>
              <a:gd name="connsiteX501" fmla="*/ 486728 w 2796541"/>
              <a:gd name="connsiteY501" fmla="*/ 507682 h 2468880"/>
              <a:gd name="connsiteX502" fmla="*/ 449581 w 2796541"/>
              <a:gd name="connsiteY502" fmla="*/ 528638 h 2468880"/>
              <a:gd name="connsiteX503" fmla="*/ 449581 w 2796541"/>
              <a:gd name="connsiteY503" fmla="*/ 485775 h 2468880"/>
              <a:gd name="connsiteX504" fmla="*/ 492443 w 2796541"/>
              <a:gd name="connsiteY504" fmla="*/ 633413 h 2468880"/>
              <a:gd name="connsiteX505" fmla="*/ 446723 w 2796541"/>
              <a:gd name="connsiteY505" fmla="*/ 660083 h 2468880"/>
              <a:gd name="connsiteX506" fmla="*/ 446723 w 2796541"/>
              <a:gd name="connsiteY506" fmla="*/ 607695 h 2468880"/>
              <a:gd name="connsiteX507" fmla="*/ 494348 w 2796541"/>
              <a:gd name="connsiteY507" fmla="*/ 1897381 h 2468880"/>
              <a:gd name="connsiteX508" fmla="*/ 445770 w 2796541"/>
              <a:gd name="connsiteY508" fmla="*/ 1925003 h 2468880"/>
              <a:gd name="connsiteX509" fmla="*/ 445770 w 2796541"/>
              <a:gd name="connsiteY509" fmla="*/ 1868806 h 2468880"/>
              <a:gd name="connsiteX510" fmla="*/ 498158 w 2796541"/>
              <a:gd name="connsiteY510" fmla="*/ 760095 h 2468880"/>
              <a:gd name="connsiteX511" fmla="*/ 443865 w 2796541"/>
              <a:gd name="connsiteY511" fmla="*/ 791528 h 2468880"/>
              <a:gd name="connsiteX512" fmla="*/ 443865 w 2796541"/>
              <a:gd name="connsiteY512" fmla="*/ 728663 h 2468880"/>
              <a:gd name="connsiteX513" fmla="*/ 499110 w 2796541"/>
              <a:gd name="connsiteY513" fmla="*/ 63818 h 2468880"/>
              <a:gd name="connsiteX514" fmla="*/ 499110 w 2796541"/>
              <a:gd name="connsiteY514" fmla="*/ 66675 h 2468880"/>
              <a:gd name="connsiteX515" fmla="*/ 497205 w 2796541"/>
              <a:gd name="connsiteY515" fmla="*/ 65723 h 2468880"/>
              <a:gd name="connsiteX516" fmla="*/ 499111 w 2796541"/>
              <a:gd name="connsiteY516" fmla="*/ 2465070 h 2468880"/>
              <a:gd name="connsiteX517" fmla="*/ 499111 w 2796541"/>
              <a:gd name="connsiteY517" fmla="*/ 2466975 h 2468880"/>
              <a:gd name="connsiteX518" fmla="*/ 497206 w 2796541"/>
              <a:gd name="connsiteY518" fmla="*/ 2466022 h 2468880"/>
              <a:gd name="connsiteX519" fmla="*/ 500063 w 2796541"/>
              <a:gd name="connsiteY519" fmla="*/ 1770698 h 2468880"/>
              <a:gd name="connsiteX520" fmla="*/ 442913 w 2796541"/>
              <a:gd name="connsiteY520" fmla="*/ 1804036 h 2468880"/>
              <a:gd name="connsiteX521" fmla="*/ 442913 w 2796541"/>
              <a:gd name="connsiteY521" fmla="*/ 1738313 h 2468880"/>
              <a:gd name="connsiteX522" fmla="*/ 501968 w 2796541"/>
              <a:gd name="connsiteY522" fmla="*/ 2333624 h 2468880"/>
              <a:gd name="connsiteX523" fmla="*/ 501968 w 2796541"/>
              <a:gd name="connsiteY523" fmla="*/ 2345054 h 2468880"/>
              <a:gd name="connsiteX524" fmla="*/ 492443 w 2796541"/>
              <a:gd name="connsiteY524" fmla="*/ 2339339 h 2468880"/>
              <a:gd name="connsiteX525" fmla="*/ 501968 w 2796541"/>
              <a:gd name="connsiteY525" fmla="*/ 185737 h 2468880"/>
              <a:gd name="connsiteX526" fmla="*/ 501968 w 2796541"/>
              <a:gd name="connsiteY526" fmla="*/ 197167 h 2468880"/>
              <a:gd name="connsiteX527" fmla="*/ 492443 w 2796541"/>
              <a:gd name="connsiteY527" fmla="*/ 191452 h 2468880"/>
              <a:gd name="connsiteX528" fmla="*/ 501968 w 2796541"/>
              <a:gd name="connsiteY528" fmla="*/ 886778 h 2468880"/>
              <a:gd name="connsiteX529" fmla="*/ 441961 w 2796541"/>
              <a:gd name="connsiteY529" fmla="*/ 921068 h 2468880"/>
              <a:gd name="connsiteX530" fmla="*/ 441961 w 2796541"/>
              <a:gd name="connsiteY530" fmla="*/ 852488 h 2468880"/>
              <a:gd name="connsiteX531" fmla="*/ 504824 w 2796541"/>
              <a:gd name="connsiteY531" fmla="*/ 306705 h 2468880"/>
              <a:gd name="connsiteX532" fmla="*/ 504824 w 2796541"/>
              <a:gd name="connsiteY532" fmla="*/ 329565 h 2468880"/>
              <a:gd name="connsiteX533" fmla="*/ 484822 w 2796541"/>
              <a:gd name="connsiteY533" fmla="*/ 318135 h 2468880"/>
              <a:gd name="connsiteX534" fmla="*/ 504826 w 2796541"/>
              <a:gd name="connsiteY534" fmla="*/ 1012507 h 2468880"/>
              <a:gd name="connsiteX535" fmla="*/ 441008 w 2796541"/>
              <a:gd name="connsiteY535" fmla="*/ 1049655 h 2468880"/>
              <a:gd name="connsiteX536" fmla="*/ 441008 w 2796541"/>
              <a:gd name="connsiteY536" fmla="*/ 975360 h 2468880"/>
              <a:gd name="connsiteX537" fmla="*/ 504826 w 2796541"/>
              <a:gd name="connsiteY537" fmla="*/ 1644968 h 2468880"/>
              <a:gd name="connsiteX538" fmla="*/ 441008 w 2796541"/>
              <a:gd name="connsiteY538" fmla="*/ 1682115 h 2468880"/>
              <a:gd name="connsiteX539" fmla="*/ 441008 w 2796541"/>
              <a:gd name="connsiteY539" fmla="*/ 1607820 h 2468880"/>
              <a:gd name="connsiteX540" fmla="*/ 505777 w 2796541"/>
              <a:gd name="connsiteY540" fmla="*/ 2200275 h 2468880"/>
              <a:gd name="connsiteX541" fmla="*/ 505777 w 2796541"/>
              <a:gd name="connsiteY541" fmla="*/ 2225040 h 2468880"/>
              <a:gd name="connsiteX542" fmla="*/ 483870 w 2796541"/>
              <a:gd name="connsiteY542" fmla="*/ 2212658 h 2468880"/>
              <a:gd name="connsiteX543" fmla="*/ 507683 w 2796541"/>
              <a:gd name="connsiteY543" fmla="*/ 1139189 h 2468880"/>
              <a:gd name="connsiteX544" fmla="*/ 439103 w 2796541"/>
              <a:gd name="connsiteY544" fmla="*/ 1178242 h 2468880"/>
              <a:gd name="connsiteX545" fmla="*/ 439103 w 2796541"/>
              <a:gd name="connsiteY545" fmla="*/ 1100137 h 2468880"/>
              <a:gd name="connsiteX546" fmla="*/ 507683 w 2796541"/>
              <a:gd name="connsiteY546" fmla="*/ 1518286 h 2468880"/>
              <a:gd name="connsiteX547" fmla="*/ 439103 w 2796541"/>
              <a:gd name="connsiteY547" fmla="*/ 1557338 h 2468880"/>
              <a:gd name="connsiteX548" fmla="*/ 439103 w 2796541"/>
              <a:gd name="connsiteY548" fmla="*/ 1479233 h 2468880"/>
              <a:gd name="connsiteX549" fmla="*/ 508636 w 2796541"/>
              <a:gd name="connsiteY549" fmla="*/ 2068831 h 2468880"/>
              <a:gd name="connsiteX550" fmla="*/ 508636 w 2796541"/>
              <a:gd name="connsiteY550" fmla="*/ 2105026 h 2468880"/>
              <a:gd name="connsiteX551" fmla="*/ 477203 w 2796541"/>
              <a:gd name="connsiteY551" fmla="*/ 2086928 h 2468880"/>
              <a:gd name="connsiteX552" fmla="*/ 508636 w 2796541"/>
              <a:gd name="connsiteY552" fmla="*/ 1265874 h 2468880"/>
              <a:gd name="connsiteX553" fmla="*/ 439103 w 2796541"/>
              <a:gd name="connsiteY553" fmla="*/ 1305879 h 2468880"/>
              <a:gd name="connsiteX554" fmla="*/ 439103 w 2796541"/>
              <a:gd name="connsiteY554" fmla="*/ 1224916 h 2468880"/>
              <a:gd name="connsiteX555" fmla="*/ 508636 w 2796541"/>
              <a:gd name="connsiteY555" fmla="*/ 426721 h 2468880"/>
              <a:gd name="connsiteX556" fmla="*/ 508636 w 2796541"/>
              <a:gd name="connsiteY556" fmla="*/ 461964 h 2468880"/>
              <a:gd name="connsiteX557" fmla="*/ 478156 w 2796541"/>
              <a:gd name="connsiteY557" fmla="*/ 444818 h 2468880"/>
              <a:gd name="connsiteX558" fmla="*/ 509589 w 2796541"/>
              <a:gd name="connsiteY558" fmla="*/ 1391603 h 2468880"/>
              <a:gd name="connsiteX559" fmla="*/ 438151 w 2796541"/>
              <a:gd name="connsiteY559" fmla="*/ 1432560 h 2468880"/>
              <a:gd name="connsiteX560" fmla="*/ 438151 w 2796541"/>
              <a:gd name="connsiteY560" fmla="*/ 1350645 h 2468880"/>
              <a:gd name="connsiteX561" fmla="*/ 512445 w 2796541"/>
              <a:gd name="connsiteY561" fmla="*/ 547687 h 2468880"/>
              <a:gd name="connsiteX562" fmla="*/ 512445 w 2796541"/>
              <a:gd name="connsiteY562" fmla="*/ 594360 h 2468880"/>
              <a:gd name="connsiteX563" fmla="*/ 471488 w 2796541"/>
              <a:gd name="connsiteY563" fmla="*/ 570547 h 2468880"/>
              <a:gd name="connsiteX564" fmla="*/ 513398 w 2796541"/>
              <a:gd name="connsiteY564" fmla="*/ 1935481 h 2468880"/>
              <a:gd name="connsiteX565" fmla="*/ 513398 w 2796541"/>
              <a:gd name="connsiteY565" fmla="*/ 1985011 h 2468880"/>
              <a:gd name="connsiteX566" fmla="*/ 469583 w 2796541"/>
              <a:gd name="connsiteY566" fmla="*/ 1960246 h 2468880"/>
              <a:gd name="connsiteX567" fmla="*/ 514350 w 2796541"/>
              <a:gd name="connsiteY567" fmla="*/ 668655 h 2468880"/>
              <a:gd name="connsiteX568" fmla="*/ 514350 w 2796541"/>
              <a:gd name="connsiteY568" fmla="*/ 724853 h 2468880"/>
              <a:gd name="connsiteX569" fmla="*/ 465773 w 2796541"/>
              <a:gd name="connsiteY569" fmla="*/ 697230 h 2468880"/>
              <a:gd name="connsiteX570" fmla="*/ 516256 w 2796541"/>
              <a:gd name="connsiteY570" fmla="*/ 1804036 h 2468880"/>
              <a:gd name="connsiteX571" fmla="*/ 516256 w 2796541"/>
              <a:gd name="connsiteY571" fmla="*/ 1864044 h 2468880"/>
              <a:gd name="connsiteX572" fmla="*/ 463868 w 2796541"/>
              <a:gd name="connsiteY572" fmla="*/ 1834516 h 2468880"/>
              <a:gd name="connsiteX573" fmla="*/ 517208 w 2796541"/>
              <a:gd name="connsiteY573" fmla="*/ 791528 h 2468880"/>
              <a:gd name="connsiteX574" fmla="*/ 517208 w 2796541"/>
              <a:gd name="connsiteY574" fmla="*/ 855345 h 2468880"/>
              <a:gd name="connsiteX575" fmla="*/ 461011 w 2796541"/>
              <a:gd name="connsiteY575" fmla="*/ 822961 h 2468880"/>
              <a:gd name="connsiteX576" fmla="*/ 519114 w 2796541"/>
              <a:gd name="connsiteY576" fmla="*/ 914400 h 2468880"/>
              <a:gd name="connsiteX577" fmla="*/ 519114 w 2796541"/>
              <a:gd name="connsiteY577" fmla="*/ 984885 h 2468880"/>
              <a:gd name="connsiteX578" fmla="*/ 457201 w 2796541"/>
              <a:gd name="connsiteY578" fmla="*/ 949642 h 2468880"/>
              <a:gd name="connsiteX579" fmla="*/ 519114 w 2796541"/>
              <a:gd name="connsiteY579" fmla="*/ 1672591 h 2468880"/>
              <a:gd name="connsiteX580" fmla="*/ 519114 w 2796541"/>
              <a:gd name="connsiteY580" fmla="*/ 1743076 h 2468880"/>
              <a:gd name="connsiteX581" fmla="*/ 457201 w 2796541"/>
              <a:gd name="connsiteY581" fmla="*/ 1707833 h 2468880"/>
              <a:gd name="connsiteX582" fmla="*/ 521018 w 2796541"/>
              <a:gd name="connsiteY582" fmla="*/ 1543049 h 2468880"/>
              <a:gd name="connsiteX583" fmla="*/ 521018 w 2796541"/>
              <a:gd name="connsiteY583" fmla="*/ 1619249 h 2468880"/>
              <a:gd name="connsiteX584" fmla="*/ 454343 w 2796541"/>
              <a:gd name="connsiteY584" fmla="*/ 1581149 h 2468880"/>
              <a:gd name="connsiteX585" fmla="*/ 521018 w 2796541"/>
              <a:gd name="connsiteY585" fmla="*/ 1038225 h 2468880"/>
              <a:gd name="connsiteX586" fmla="*/ 521018 w 2796541"/>
              <a:gd name="connsiteY586" fmla="*/ 1114425 h 2468880"/>
              <a:gd name="connsiteX587" fmla="*/ 454343 w 2796541"/>
              <a:gd name="connsiteY587" fmla="*/ 1076325 h 2468880"/>
              <a:gd name="connsiteX588" fmla="*/ 521018 w 2796541"/>
              <a:gd name="connsiteY588" fmla="*/ 1163003 h 2468880"/>
              <a:gd name="connsiteX589" fmla="*/ 521018 w 2796541"/>
              <a:gd name="connsiteY589" fmla="*/ 1242061 h 2468880"/>
              <a:gd name="connsiteX590" fmla="*/ 453390 w 2796541"/>
              <a:gd name="connsiteY590" fmla="*/ 1202056 h 2468880"/>
              <a:gd name="connsiteX591" fmla="*/ 521971 w 2796541"/>
              <a:gd name="connsiteY591" fmla="*/ 1414463 h 2468880"/>
              <a:gd name="connsiteX592" fmla="*/ 521971 w 2796541"/>
              <a:gd name="connsiteY592" fmla="*/ 1495426 h 2468880"/>
              <a:gd name="connsiteX593" fmla="*/ 451486 w 2796541"/>
              <a:gd name="connsiteY593" fmla="*/ 1455421 h 2468880"/>
              <a:gd name="connsiteX594" fmla="*/ 521971 w 2796541"/>
              <a:gd name="connsiteY594" fmla="*/ 1287781 h 2468880"/>
              <a:gd name="connsiteX595" fmla="*/ 521971 w 2796541"/>
              <a:gd name="connsiteY595" fmla="*/ 1368744 h 2468880"/>
              <a:gd name="connsiteX596" fmla="*/ 451486 w 2796541"/>
              <a:gd name="connsiteY596" fmla="*/ 1328738 h 2468880"/>
              <a:gd name="connsiteX597" fmla="*/ 572452 w 2796541"/>
              <a:gd name="connsiteY597" fmla="*/ 65723 h 2468880"/>
              <a:gd name="connsiteX598" fmla="*/ 570547 w 2796541"/>
              <a:gd name="connsiteY598" fmla="*/ 65723 h 2468880"/>
              <a:gd name="connsiteX599" fmla="*/ 570547 w 2796541"/>
              <a:gd name="connsiteY599" fmla="*/ 64770 h 2468880"/>
              <a:gd name="connsiteX600" fmla="*/ 572453 w 2796541"/>
              <a:gd name="connsiteY600" fmla="*/ 2466023 h 2468880"/>
              <a:gd name="connsiteX601" fmla="*/ 571501 w 2796541"/>
              <a:gd name="connsiteY601" fmla="*/ 2466023 h 2468880"/>
              <a:gd name="connsiteX602" fmla="*/ 571501 w 2796541"/>
              <a:gd name="connsiteY602" fmla="*/ 2465071 h 2468880"/>
              <a:gd name="connsiteX603" fmla="*/ 577215 w 2796541"/>
              <a:gd name="connsiteY603" fmla="*/ 2339340 h 2468880"/>
              <a:gd name="connsiteX604" fmla="*/ 568643 w 2796541"/>
              <a:gd name="connsiteY604" fmla="*/ 2344102 h 2468880"/>
              <a:gd name="connsiteX605" fmla="*/ 568643 w 2796541"/>
              <a:gd name="connsiteY605" fmla="*/ 2334577 h 2468880"/>
              <a:gd name="connsiteX606" fmla="*/ 577215 w 2796541"/>
              <a:gd name="connsiteY606" fmla="*/ 191453 h 2468880"/>
              <a:gd name="connsiteX607" fmla="*/ 568643 w 2796541"/>
              <a:gd name="connsiteY607" fmla="*/ 196215 h 2468880"/>
              <a:gd name="connsiteX608" fmla="*/ 568643 w 2796541"/>
              <a:gd name="connsiteY608" fmla="*/ 186690 h 2468880"/>
              <a:gd name="connsiteX609" fmla="*/ 583883 w 2796541"/>
              <a:gd name="connsiteY609" fmla="*/ 318134 h 2468880"/>
              <a:gd name="connsiteX610" fmla="*/ 564833 w 2796541"/>
              <a:gd name="connsiteY610" fmla="*/ 328612 h 2468880"/>
              <a:gd name="connsiteX611" fmla="*/ 564833 w 2796541"/>
              <a:gd name="connsiteY611" fmla="*/ 307657 h 2468880"/>
              <a:gd name="connsiteX612" fmla="*/ 584836 w 2796541"/>
              <a:gd name="connsiteY612" fmla="*/ 2212658 h 2468880"/>
              <a:gd name="connsiteX613" fmla="*/ 564833 w 2796541"/>
              <a:gd name="connsiteY613" fmla="*/ 2225041 h 2468880"/>
              <a:gd name="connsiteX614" fmla="*/ 564833 w 2796541"/>
              <a:gd name="connsiteY614" fmla="*/ 2201228 h 2468880"/>
              <a:gd name="connsiteX615" fmla="*/ 590551 w 2796541"/>
              <a:gd name="connsiteY615" fmla="*/ 444818 h 2468880"/>
              <a:gd name="connsiteX616" fmla="*/ 561976 w 2796541"/>
              <a:gd name="connsiteY616" fmla="*/ 461011 h 2468880"/>
              <a:gd name="connsiteX617" fmla="*/ 561976 w 2796541"/>
              <a:gd name="connsiteY617" fmla="*/ 427673 h 2468880"/>
              <a:gd name="connsiteX618" fmla="*/ 591503 w 2796541"/>
              <a:gd name="connsiteY618" fmla="*/ 2086927 h 2468880"/>
              <a:gd name="connsiteX619" fmla="*/ 561976 w 2796541"/>
              <a:gd name="connsiteY619" fmla="*/ 2104072 h 2468880"/>
              <a:gd name="connsiteX620" fmla="*/ 561976 w 2796541"/>
              <a:gd name="connsiteY620" fmla="*/ 2069782 h 2468880"/>
              <a:gd name="connsiteX621" fmla="*/ 597218 w 2796541"/>
              <a:gd name="connsiteY621" fmla="*/ 570548 h 2468880"/>
              <a:gd name="connsiteX622" fmla="*/ 558165 w 2796541"/>
              <a:gd name="connsiteY622" fmla="*/ 593407 h 2468880"/>
              <a:gd name="connsiteX623" fmla="*/ 558165 w 2796541"/>
              <a:gd name="connsiteY623" fmla="*/ 548640 h 2468880"/>
              <a:gd name="connsiteX624" fmla="*/ 599123 w 2796541"/>
              <a:gd name="connsiteY624" fmla="*/ 1960245 h 2468880"/>
              <a:gd name="connsiteX625" fmla="*/ 557213 w 2796541"/>
              <a:gd name="connsiteY625" fmla="*/ 1984057 h 2468880"/>
              <a:gd name="connsiteX626" fmla="*/ 557213 w 2796541"/>
              <a:gd name="connsiteY626" fmla="*/ 1936432 h 2468880"/>
              <a:gd name="connsiteX627" fmla="*/ 602933 w 2796541"/>
              <a:gd name="connsiteY627" fmla="*/ 697230 h 2468880"/>
              <a:gd name="connsiteX628" fmla="*/ 556261 w 2796541"/>
              <a:gd name="connsiteY628" fmla="*/ 723900 h 2468880"/>
              <a:gd name="connsiteX629" fmla="*/ 556261 w 2796541"/>
              <a:gd name="connsiteY629" fmla="*/ 670560 h 2468880"/>
              <a:gd name="connsiteX630" fmla="*/ 604838 w 2796541"/>
              <a:gd name="connsiteY630" fmla="*/ 1834516 h 2468880"/>
              <a:gd name="connsiteX631" fmla="*/ 554356 w 2796541"/>
              <a:gd name="connsiteY631" fmla="*/ 1863091 h 2468880"/>
              <a:gd name="connsiteX632" fmla="*/ 554356 w 2796541"/>
              <a:gd name="connsiteY632" fmla="*/ 1804988 h 2468880"/>
              <a:gd name="connsiteX633" fmla="*/ 607696 w 2796541"/>
              <a:gd name="connsiteY633" fmla="*/ 822960 h 2468880"/>
              <a:gd name="connsiteX634" fmla="*/ 553403 w 2796541"/>
              <a:gd name="connsiteY634" fmla="*/ 854393 h 2468880"/>
              <a:gd name="connsiteX635" fmla="*/ 553403 w 2796541"/>
              <a:gd name="connsiteY635" fmla="*/ 792480 h 2468880"/>
              <a:gd name="connsiteX636" fmla="*/ 609600 w 2796541"/>
              <a:gd name="connsiteY636" fmla="*/ 126682 h 2468880"/>
              <a:gd name="connsiteX637" fmla="*/ 609600 w 2796541"/>
              <a:gd name="connsiteY637" fmla="*/ 130492 h 2468880"/>
              <a:gd name="connsiteX638" fmla="*/ 605790 w 2796541"/>
              <a:gd name="connsiteY638" fmla="*/ 128587 h 2468880"/>
              <a:gd name="connsiteX639" fmla="*/ 609601 w 2796541"/>
              <a:gd name="connsiteY639" fmla="*/ 2400300 h 2468880"/>
              <a:gd name="connsiteX640" fmla="*/ 609601 w 2796541"/>
              <a:gd name="connsiteY640" fmla="*/ 2405063 h 2468880"/>
              <a:gd name="connsiteX641" fmla="*/ 604838 w 2796541"/>
              <a:gd name="connsiteY641" fmla="*/ 2402205 h 2468880"/>
              <a:gd name="connsiteX642" fmla="*/ 611505 w 2796541"/>
              <a:gd name="connsiteY642" fmla="*/ 1707833 h 2468880"/>
              <a:gd name="connsiteX643" fmla="*/ 551498 w 2796541"/>
              <a:gd name="connsiteY643" fmla="*/ 1742123 h 2468880"/>
              <a:gd name="connsiteX644" fmla="*/ 551498 w 2796541"/>
              <a:gd name="connsiteY644" fmla="*/ 1673543 h 2468880"/>
              <a:gd name="connsiteX645" fmla="*/ 611505 w 2796541"/>
              <a:gd name="connsiteY645" fmla="*/ 949643 h 2468880"/>
              <a:gd name="connsiteX646" fmla="*/ 551498 w 2796541"/>
              <a:gd name="connsiteY646" fmla="*/ 983933 h 2468880"/>
              <a:gd name="connsiteX647" fmla="*/ 551498 w 2796541"/>
              <a:gd name="connsiteY647" fmla="*/ 915353 h 2468880"/>
              <a:gd name="connsiteX648" fmla="*/ 612458 w 2796541"/>
              <a:gd name="connsiteY648" fmla="*/ 246697 h 2468880"/>
              <a:gd name="connsiteX649" fmla="*/ 612458 w 2796541"/>
              <a:gd name="connsiteY649" fmla="*/ 262890 h 2468880"/>
              <a:gd name="connsiteX650" fmla="*/ 598170 w 2796541"/>
              <a:gd name="connsiteY650" fmla="*/ 255270 h 2468880"/>
              <a:gd name="connsiteX651" fmla="*/ 612458 w 2796541"/>
              <a:gd name="connsiteY651" fmla="*/ 2268856 h 2468880"/>
              <a:gd name="connsiteX652" fmla="*/ 612458 w 2796541"/>
              <a:gd name="connsiteY652" fmla="*/ 2283144 h 2468880"/>
              <a:gd name="connsiteX653" fmla="*/ 599123 w 2796541"/>
              <a:gd name="connsiteY653" fmla="*/ 2276476 h 2468880"/>
              <a:gd name="connsiteX654" fmla="*/ 614363 w 2796541"/>
              <a:gd name="connsiteY654" fmla="*/ 1581150 h 2468880"/>
              <a:gd name="connsiteX655" fmla="*/ 549593 w 2796541"/>
              <a:gd name="connsiteY655" fmla="*/ 1618298 h 2468880"/>
              <a:gd name="connsiteX656" fmla="*/ 549593 w 2796541"/>
              <a:gd name="connsiteY656" fmla="*/ 1544003 h 2468880"/>
              <a:gd name="connsiteX657" fmla="*/ 614363 w 2796541"/>
              <a:gd name="connsiteY657" fmla="*/ 1076326 h 2468880"/>
              <a:gd name="connsiteX658" fmla="*/ 549593 w 2796541"/>
              <a:gd name="connsiteY658" fmla="*/ 1113473 h 2468880"/>
              <a:gd name="connsiteX659" fmla="*/ 549593 w 2796541"/>
              <a:gd name="connsiteY659" fmla="*/ 1039178 h 2468880"/>
              <a:gd name="connsiteX660" fmla="*/ 615316 w 2796541"/>
              <a:gd name="connsiteY660" fmla="*/ 367666 h 2468880"/>
              <a:gd name="connsiteX661" fmla="*/ 615316 w 2796541"/>
              <a:gd name="connsiteY661" fmla="*/ 394336 h 2468880"/>
              <a:gd name="connsiteX662" fmla="*/ 592456 w 2796541"/>
              <a:gd name="connsiteY662" fmla="*/ 381001 h 2468880"/>
              <a:gd name="connsiteX663" fmla="*/ 616267 w 2796541"/>
              <a:gd name="connsiteY663" fmla="*/ 1202055 h 2468880"/>
              <a:gd name="connsiteX664" fmla="*/ 548640 w 2796541"/>
              <a:gd name="connsiteY664" fmla="*/ 1241107 h 2468880"/>
              <a:gd name="connsiteX665" fmla="*/ 548640 w 2796541"/>
              <a:gd name="connsiteY665" fmla="*/ 1163955 h 2468880"/>
              <a:gd name="connsiteX666" fmla="*/ 616268 w 2796541"/>
              <a:gd name="connsiteY666" fmla="*/ 2135505 h 2468880"/>
              <a:gd name="connsiteX667" fmla="*/ 616268 w 2796541"/>
              <a:gd name="connsiteY667" fmla="*/ 2164080 h 2468880"/>
              <a:gd name="connsiteX668" fmla="*/ 591503 w 2796541"/>
              <a:gd name="connsiteY668" fmla="*/ 2149793 h 2468880"/>
              <a:gd name="connsiteX669" fmla="*/ 617220 w 2796541"/>
              <a:gd name="connsiteY669" fmla="*/ 1455420 h 2468880"/>
              <a:gd name="connsiteX670" fmla="*/ 548640 w 2796541"/>
              <a:gd name="connsiteY670" fmla="*/ 1494473 h 2468880"/>
              <a:gd name="connsiteX671" fmla="*/ 548640 w 2796541"/>
              <a:gd name="connsiteY671" fmla="*/ 1415415 h 2468880"/>
              <a:gd name="connsiteX672" fmla="*/ 617220 w 2796541"/>
              <a:gd name="connsiteY672" fmla="*/ 1328738 h 2468880"/>
              <a:gd name="connsiteX673" fmla="*/ 548640 w 2796541"/>
              <a:gd name="connsiteY673" fmla="*/ 1367791 h 2468880"/>
              <a:gd name="connsiteX674" fmla="*/ 548640 w 2796541"/>
              <a:gd name="connsiteY674" fmla="*/ 1289686 h 2468880"/>
              <a:gd name="connsiteX675" fmla="*/ 619126 w 2796541"/>
              <a:gd name="connsiteY675" fmla="*/ 2004060 h 2468880"/>
              <a:gd name="connsiteX676" fmla="*/ 619126 w 2796541"/>
              <a:gd name="connsiteY676" fmla="*/ 2043112 h 2468880"/>
              <a:gd name="connsiteX677" fmla="*/ 585788 w 2796541"/>
              <a:gd name="connsiteY677" fmla="*/ 2023110 h 2468880"/>
              <a:gd name="connsiteX678" fmla="*/ 619126 w 2796541"/>
              <a:gd name="connsiteY678" fmla="*/ 487679 h 2468880"/>
              <a:gd name="connsiteX679" fmla="*/ 619126 w 2796541"/>
              <a:gd name="connsiteY679" fmla="*/ 526732 h 2468880"/>
              <a:gd name="connsiteX680" fmla="*/ 585788 w 2796541"/>
              <a:gd name="connsiteY680" fmla="*/ 507682 h 2468880"/>
              <a:gd name="connsiteX681" fmla="*/ 621983 w 2796541"/>
              <a:gd name="connsiteY681" fmla="*/ 609600 h 2468880"/>
              <a:gd name="connsiteX682" fmla="*/ 621983 w 2796541"/>
              <a:gd name="connsiteY682" fmla="*/ 658177 h 2468880"/>
              <a:gd name="connsiteX683" fmla="*/ 580073 w 2796541"/>
              <a:gd name="connsiteY683" fmla="*/ 633413 h 2468880"/>
              <a:gd name="connsiteX684" fmla="*/ 622935 w 2796541"/>
              <a:gd name="connsiteY684" fmla="*/ 1870710 h 2468880"/>
              <a:gd name="connsiteX685" fmla="*/ 622935 w 2796541"/>
              <a:gd name="connsiteY685" fmla="*/ 1924050 h 2468880"/>
              <a:gd name="connsiteX686" fmla="*/ 577215 w 2796541"/>
              <a:gd name="connsiteY686" fmla="*/ 1897380 h 2468880"/>
              <a:gd name="connsiteX687" fmla="*/ 624841 w 2796541"/>
              <a:gd name="connsiteY687" fmla="*/ 730567 h 2468880"/>
              <a:gd name="connsiteX688" fmla="*/ 624841 w 2796541"/>
              <a:gd name="connsiteY688" fmla="*/ 789622 h 2468880"/>
              <a:gd name="connsiteX689" fmla="*/ 573406 w 2796541"/>
              <a:gd name="connsiteY689" fmla="*/ 760094 h 2468880"/>
              <a:gd name="connsiteX690" fmla="*/ 625793 w 2796541"/>
              <a:gd name="connsiteY690" fmla="*/ 1740217 h 2468880"/>
              <a:gd name="connsiteX691" fmla="*/ 625793 w 2796541"/>
              <a:gd name="connsiteY691" fmla="*/ 1802130 h 2468880"/>
              <a:gd name="connsiteX692" fmla="*/ 572453 w 2796541"/>
              <a:gd name="connsiteY692" fmla="*/ 1770697 h 2468880"/>
              <a:gd name="connsiteX693" fmla="*/ 626746 w 2796541"/>
              <a:gd name="connsiteY693" fmla="*/ 854392 h 2468880"/>
              <a:gd name="connsiteX694" fmla="*/ 626746 w 2796541"/>
              <a:gd name="connsiteY694" fmla="*/ 919162 h 2468880"/>
              <a:gd name="connsiteX695" fmla="*/ 570548 w 2796541"/>
              <a:gd name="connsiteY695" fmla="*/ 886777 h 2468880"/>
              <a:gd name="connsiteX696" fmla="*/ 628651 w 2796541"/>
              <a:gd name="connsiteY696" fmla="*/ 1608772 h 2468880"/>
              <a:gd name="connsiteX697" fmla="*/ 628651 w 2796541"/>
              <a:gd name="connsiteY697" fmla="*/ 1680210 h 2468880"/>
              <a:gd name="connsiteX698" fmla="*/ 566738 w 2796541"/>
              <a:gd name="connsiteY698" fmla="*/ 1644967 h 2468880"/>
              <a:gd name="connsiteX699" fmla="*/ 628651 w 2796541"/>
              <a:gd name="connsiteY699" fmla="*/ 977265 h 2468880"/>
              <a:gd name="connsiteX700" fmla="*/ 628651 w 2796541"/>
              <a:gd name="connsiteY700" fmla="*/ 1048703 h 2468880"/>
              <a:gd name="connsiteX701" fmla="*/ 566738 w 2796541"/>
              <a:gd name="connsiteY701" fmla="*/ 1012507 h 2468880"/>
              <a:gd name="connsiteX702" fmla="*/ 629603 w 2796541"/>
              <a:gd name="connsiteY702" fmla="*/ 1101090 h 2468880"/>
              <a:gd name="connsiteX703" fmla="*/ 629603 w 2796541"/>
              <a:gd name="connsiteY703" fmla="*/ 1177290 h 2468880"/>
              <a:gd name="connsiteX704" fmla="*/ 564833 w 2796541"/>
              <a:gd name="connsiteY704" fmla="*/ 1139190 h 2468880"/>
              <a:gd name="connsiteX705" fmla="*/ 629603 w 2796541"/>
              <a:gd name="connsiteY705" fmla="*/ 1480186 h 2468880"/>
              <a:gd name="connsiteX706" fmla="*/ 629603 w 2796541"/>
              <a:gd name="connsiteY706" fmla="*/ 1556386 h 2468880"/>
              <a:gd name="connsiteX707" fmla="*/ 563881 w 2796541"/>
              <a:gd name="connsiteY707" fmla="*/ 1518286 h 2468880"/>
              <a:gd name="connsiteX708" fmla="*/ 630555 w 2796541"/>
              <a:gd name="connsiteY708" fmla="*/ 1226819 h 2468880"/>
              <a:gd name="connsiteX709" fmla="*/ 630555 w 2796541"/>
              <a:gd name="connsiteY709" fmla="*/ 1303972 h 2468880"/>
              <a:gd name="connsiteX710" fmla="*/ 562928 w 2796541"/>
              <a:gd name="connsiteY710" fmla="*/ 1265872 h 2468880"/>
              <a:gd name="connsiteX711" fmla="*/ 630555 w 2796541"/>
              <a:gd name="connsiteY711" fmla="*/ 1352550 h 2468880"/>
              <a:gd name="connsiteX712" fmla="*/ 630555 w 2796541"/>
              <a:gd name="connsiteY712" fmla="*/ 1431608 h 2468880"/>
              <a:gd name="connsiteX713" fmla="*/ 562928 w 2796541"/>
              <a:gd name="connsiteY713" fmla="*/ 1391603 h 2468880"/>
              <a:gd name="connsiteX714" fmla="*/ 682942 w 2796541"/>
              <a:gd name="connsiteY714" fmla="*/ 128588 h 2468880"/>
              <a:gd name="connsiteX715" fmla="*/ 680085 w 2796541"/>
              <a:gd name="connsiteY715" fmla="*/ 129540 h 2468880"/>
              <a:gd name="connsiteX716" fmla="*/ 680085 w 2796541"/>
              <a:gd name="connsiteY716" fmla="*/ 126683 h 2468880"/>
              <a:gd name="connsiteX717" fmla="*/ 682943 w 2796541"/>
              <a:gd name="connsiteY717" fmla="*/ 2402205 h 2468880"/>
              <a:gd name="connsiteX718" fmla="*/ 680086 w 2796541"/>
              <a:gd name="connsiteY718" fmla="*/ 2404110 h 2468880"/>
              <a:gd name="connsiteX719" fmla="*/ 680086 w 2796541"/>
              <a:gd name="connsiteY719" fmla="*/ 2400300 h 2468880"/>
              <a:gd name="connsiteX720" fmla="*/ 688657 w 2796541"/>
              <a:gd name="connsiteY720" fmla="*/ 2276474 h 2468880"/>
              <a:gd name="connsiteX721" fmla="*/ 677227 w 2796541"/>
              <a:gd name="connsiteY721" fmla="*/ 2283142 h 2468880"/>
              <a:gd name="connsiteX722" fmla="*/ 677227 w 2796541"/>
              <a:gd name="connsiteY722" fmla="*/ 2269807 h 2468880"/>
              <a:gd name="connsiteX723" fmla="*/ 688658 w 2796541"/>
              <a:gd name="connsiteY723" fmla="*/ 255270 h 2468880"/>
              <a:gd name="connsiteX724" fmla="*/ 677228 w 2796541"/>
              <a:gd name="connsiteY724" fmla="*/ 261938 h 2468880"/>
              <a:gd name="connsiteX725" fmla="*/ 677228 w 2796541"/>
              <a:gd name="connsiteY725" fmla="*/ 247650 h 2468880"/>
              <a:gd name="connsiteX726" fmla="*/ 694373 w 2796541"/>
              <a:gd name="connsiteY726" fmla="*/ 381001 h 2468880"/>
              <a:gd name="connsiteX727" fmla="*/ 674371 w 2796541"/>
              <a:gd name="connsiteY727" fmla="*/ 393384 h 2468880"/>
              <a:gd name="connsiteX728" fmla="*/ 674371 w 2796541"/>
              <a:gd name="connsiteY728" fmla="*/ 369571 h 2468880"/>
              <a:gd name="connsiteX729" fmla="*/ 696278 w 2796541"/>
              <a:gd name="connsiteY729" fmla="*/ 2149793 h 2468880"/>
              <a:gd name="connsiteX730" fmla="*/ 673418 w 2796541"/>
              <a:gd name="connsiteY730" fmla="*/ 2163128 h 2468880"/>
              <a:gd name="connsiteX731" fmla="*/ 673418 w 2796541"/>
              <a:gd name="connsiteY731" fmla="*/ 2136458 h 2468880"/>
              <a:gd name="connsiteX732" fmla="*/ 701992 w 2796541"/>
              <a:gd name="connsiteY732" fmla="*/ 2023110 h 2468880"/>
              <a:gd name="connsiteX733" fmla="*/ 670560 w 2796541"/>
              <a:gd name="connsiteY733" fmla="*/ 2042160 h 2468880"/>
              <a:gd name="connsiteX734" fmla="*/ 670560 w 2796541"/>
              <a:gd name="connsiteY734" fmla="*/ 2005012 h 2468880"/>
              <a:gd name="connsiteX735" fmla="*/ 701993 w 2796541"/>
              <a:gd name="connsiteY735" fmla="*/ 507682 h 2468880"/>
              <a:gd name="connsiteX736" fmla="*/ 670561 w 2796541"/>
              <a:gd name="connsiteY736" fmla="*/ 525779 h 2468880"/>
              <a:gd name="connsiteX737" fmla="*/ 670561 w 2796541"/>
              <a:gd name="connsiteY737" fmla="*/ 488632 h 2468880"/>
              <a:gd name="connsiteX738" fmla="*/ 707708 w 2796541"/>
              <a:gd name="connsiteY738" fmla="*/ 633412 h 2468880"/>
              <a:gd name="connsiteX739" fmla="*/ 667703 w 2796541"/>
              <a:gd name="connsiteY739" fmla="*/ 657225 h 2468880"/>
              <a:gd name="connsiteX740" fmla="*/ 667703 w 2796541"/>
              <a:gd name="connsiteY740" fmla="*/ 610552 h 2468880"/>
              <a:gd name="connsiteX741" fmla="*/ 710565 w 2796541"/>
              <a:gd name="connsiteY741" fmla="*/ 1897381 h 2468880"/>
              <a:gd name="connsiteX742" fmla="*/ 665798 w 2796541"/>
              <a:gd name="connsiteY742" fmla="*/ 1923098 h 2468880"/>
              <a:gd name="connsiteX743" fmla="*/ 665798 w 2796541"/>
              <a:gd name="connsiteY743" fmla="*/ 1871663 h 2468880"/>
              <a:gd name="connsiteX744" fmla="*/ 713423 w 2796541"/>
              <a:gd name="connsiteY744" fmla="*/ 760095 h 2468880"/>
              <a:gd name="connsiteX745" fmla="*/ 664846 w 2796541"/>
              <a:gd name="connsiteY745" fmla="*/ 788670 h 2468880"/>
              <a:gd name="connsiteX746" fmla="*/ 664846 w 2796541"/>
              <a:gd name="connsiteY746" fmla="*/ 732473 h 2468880"/>
              <a:gd name="connsiteX747" fmla="*/ 715328 w 2796541"/>
              <a:gd name="connsiteY747" fmla="*/ 1770698 h 2468880"/>
              <a:gd name="connsiteX748" fmla="*/ 663893 w 2796541"/>
              <a:gd name="connsiteY748" fmla="*/ 1801178 h 2468880"/>
              <a:gd name="connsiteX749" fmla="*/ 663893 w 2796541"/>
              <a:gd name="connsiteY749" fmla="*/ 1741170 h 2468880"/>
              <a:gd name="connsiteX750" fmla="*/ 717233 w 2796541"/>
              <a:gd name="connsiteY750" fmla="*/ 886778 h 2468880"/>
              <a:gd name="connsiteX751" fmla="*/ 662940 w 2796541"/>
              <a:gd name="connsiteY751" fmla="*/ 917258 h 2468880"/>
              <a:gd name="connsiteX752" fmla="*/ 662940 w 2796541"/>
              <a:gd name="connsiteY752" fmla="*/ 855345 h 2468880"/>
              <a:gd name="connsiteX753" fmla="*/ 719137 w 2796541"/>
              <a:gd name="connsiteY753" fmla="*/ 188596 h 2468880"/>
              <a:gd name="connsiteX754" fmla="*/ 719137 w 2796541"/>
              <a:gd name="connsiteY754" fmla="*/ 194311 h 2468880"/>
              <a:gd name="connsiteX755" fmla="*/ 713422 w 2796541"/>
              <a:gd name="connsiteY755" fmla="*/ 191453 h 2468880"/>
              <a:gd name="connsiteX756" fmla="*/ 720091 w 2796541"/>
              <a:gd name="connsiteY756" fmla="*/ 2335531 h 2468880"/>
              <a:gd name="connsiteX757" fmla="*/ 720091 w 2796541"/>
              <a:gd name="connsiteY757" fmla="*/ 2343151 h 2468880"/>
              <a:gd name="connsiteX758" fmla="*/ 712471 w 2796541"/>
              <a:gd name="connsiteY758" fmla="*/ 2339341 h 2468880"/>
              <a:gd name="connsiteX759" fmla="*/ 720091 w 2796541"/>
              <a:gd name="connsiteY759" fmla="*/ 1012508 h 2468880"/>
              <a:gd name="connsiteX760" fmla="*/ 661036 w 2796541"/>
              <a:gd name="connsiteY760" fmla="*/ 1046798 h 2468880"/>
              <a:gd name="connsiteX761" fmla="*/ 661036 w 2796541"/>
              <a:gd name="connsiteY761" fmla="*/ 978218 h 2468880"/>
              <a:gd name="connsiteX762" fmla="*/ 721042 w 2796541"/>
              <a:gd name="connsiteY762" fmla="*/ 1644967 h 2468880"/>
              <a:gd name="connsiteX763" fmla="*/ 661035 w 2796541"/>
              <a:gd name="connsiteY763" fmla="*/ 1679257 h 2468880"/>
              <a:gd name="connsiteX764" fmla="*/ 661035 w 2796541"/>
              <a:gd name="connsiteY764" fmla="*/ 1609724 h 2468880"/>
              <a:gd name="connsiteX765" fmla="*/ 721994 w 2796541"/>
              <a:gd name="connsiteY765" fmla="*/ 309563 h 2468880"/>
              <a:gd name="connsiteX766" fmla="*/ 721994 w 2796541"/>
              <a:gd name="connsiteY766" fmla="*/ 326708 h 2468880"/>
              <a:gd name="connsiteX767" fmla="*/ 706754 w 2796541"/>
              <a:gd name="connsiteY767" fmla="*/ 318135 h 2468880"/>
              <a:gd name="connsiteX768" fmla="*/ 722948 w 2796541"/>
              <a:gd name="connsiteY768" fmla="*/ 1139190 h 2468880"/>
              <a:gd name="connsiteX769" fmla="*/ 660083 w 2796541"/>
              <a:gd name="connsiteY769" fmla="*/ 1175385 h 2468880"/>
              <a:gd name="connsiteX770" fmla="*/ 660083 w 2796541"/>
              <a:gd name="connsiteY770" fmla="*/ 1102995 h 2468880"/>
              <a:gd name="connsiteX771" fmla="*/ 722948 w 2796541"/>
              <a:gd name="connsiteY771" fmla="*/ 2202180 h 2468880"/>
              <a:gd name="connsiteX772" fmla="*/ 722948 w 2796541"/>
              <a:gd name="connsiteY772" fmla="*/ 2223135 h 2468880"/>
              <a:gd name="connsiteX773" fmla="*/ 704850 w 2796541"/>
              <a:gd name="connsiteY773" fmla="*/ 2212657 h 2468880"/>
              <a:gd name="connsiteX774" fmla="*/ 723899 w 2796541"/>
              <a:gd name="connsiteY774" fmla="*/ 1518285 h 2468880"/>
              <a:gd name="connsiteX775" fmla="*/ 659129 w 2796541"/>
              <a:gd name="connsiteY775" fmla="*/ 1555432 h 2468880"/>
              <a:gd name="connsiteX776" fmla="*/ 659129 w 2796541"/>
              <a:gd name="connsiteY776" fmla="*/ 1481137 h 2468880"/>
              <a:gd name="connsiteX777" fmla="*/ 723900 w 2796541"/>
              <a:gd name="connsiteY777" fmla="*/ 1265872 h 2468880"/>
              <a:gd name="connsiteX778" fmla="*/ 659130 w 2796541"/>
              <a:gd name="connsiteY778" fmla="*/ 1303019 h 2468880"/>
              <a:gd name="connsiteX779" fmla="*/ 659130 w 2796541"/>
              <a:gd name="connsiteY779" fmla="*/ 1227772 h 2468880"/>
              <a:gd name="connsiteX780" fmla="*/ 724853 w 2796541"/>
              <a:gd name="connsiteY780" fmla="*/ 1391603 h 2468880"/>
              <a:gd name="connsiteX781" fmla="*/ 659130 w 2796541"/>
              <a:gd name="connsiteY781" fmla="*/ 1429703 h 2468880"/>
              <a:gd name="connsiteX782" fmla="*/ 659130 w 2796541"/>
              <a:gd name="connsiteY782" fmla="*/ 1353503 h 2468880"/>
              <a:gd name="connsiteX783" fmla="*/ 725805 w 2796541"/>
              <a:gd name="connsiteY783" fmla="*/ 430530 h 2468880"/>
              <a:gd name="connsiteX784" fmla="*/ 725805 w 2796541"/>
              <a:gd name="connsiteY784" fmla="*/ 458153 h 2468880"/>
              <a:gd name="connsiteX785" fmla="*/ 701040 w 2796541"/>
              <a:gd name="connsiteY785" fmla="*/ 444818 h 2468880"/>
              <a:gd name="connsiteX786" fmla="*/ 726759 w 2796541"/>
              <a:gd name="connsiteY786" fmla="*/ 2070736 h 2468880"/>
              <a:gd name="connsiteX787" fmla="*/ 726759 w 2796541"/>
              <a:gd name="connsiteY787" fmla="*/ 2102169 h 2468880"/>
              <a:gd name="connsiteX788" fmla="*/ 699136 w 2796541"/>
              <a:gd name="connsiteY788" fmla="*/ 2086928 h 2468880"/>
              <a:gd name="connsiteX789" fmla="*/ 729616 w 2796541"/>
              <a:gd name="connsiteY789" fmla="*/ 550544 h 2468880"/>
              <a:gd name="connsiteX790" fmla="*/ 729616 w 2796541"/>
              <a:gd name="connsiteY790" fmla="*/ 591502 h 2468880"/>
              <a:gd name="connsiteX791" fmla="*/ 693421 w 2796541"/>
              <a:gd name="connsiteY791" fmla="*/ 570547 h 2468880"/>
              <a:gd name="connsiteX792" fmla="*/ 730566 w 2796541"/>
              <a:gd name="connsiteY792" fmla="*/ 1938337 h 2468880"/>
              <a:gd name="connsiteX793" fmla="*/ 730566 w 2796541"/>
              <a:gd name="connsiteY793" fmla="*/ 1983105 h 2468880"/>
              <a:gd name="connsiteX794" fmla="*/ 691514 w 2796541"/>
              <a:gd name="connsiteY794" fmla="*/ 1960245 h 2468880"/>
              <a:gd name="connsiteX795" fmla="*/ 731521 w 2796541"/>
              <a:gd name="connsiteY795" fmla="*/ 672465 h 2468880"/>
              <a:gd name="connsiteX796" fmla="*/ 731521 w 2796541"/>
              <a:gd name="connsiteY796" fmla="*/ 721995 h 2468880"/>
              <a:gd name="connsiteX797" fmla="*/ 688658 w 2796541"/>
              <a:gd name="connsiteY797" fmla="*/ 697230 h 2468880"/>
              <a:gd name="connsiteX798" fmla="*/ 733425 w 2796541"/>
              <a:gd name="connsiteY798" fmla="*/ 1806892 h 2468880"/>
              <a:gd name="connsiteX799" fmla="*/ 733425 w 2796541"/>
              <a:gd name="connsiteY799" fmla="*/ 1861184 h 2468880"/>
              <a:gd name="connsiteX800" fmla="*/ 685800 w 2796541"/>
              <a:gd name="connsiteY800" fmla="*/ 1834514 h 2468880"/>
              <a:gd name="connsiteX801" fmla="*/ 734378 w 2796541"/>
              <a:gd name="connsiteY801" fmla="*/ 793433 h 2468880"/>
              <a:gd name="connsiteX802" fmla="*/ 734378 w 2796541"/>
              <a:gd name="connsiteY802" fmla="*/ 852488 h 2468880"/>
              <a:gd name="connsiteX803" fmla="*/ 682943 w 2796541"/>
              <a:gd name="connsiteY803" fmla="*/ 822961 h 2468880"/>
              <a:gd name="connsiteX804" fmla="*/ 736283 w 2796541"/>
              <a:gd name="connsiteY804" fmla="*/ 1675448 h 2468880"/>
              <a:gd name="connsiteX805" fmla="*/ 736283 w 2796541"/>
              <a:gd name="connsiteY805" fmla="*/ 1740218 h 2468880"/>
              <a:gd name="connsiteX806" fmla="*/ 679133 w 2796541"/>
              <a:gd name="connsiteY806" fmla="*/ 1707833 h 2468880"/>
              <a:gd name="connsiteX807" fmla="*/ 736284 w 2796541"/>
              <a:gd name="connsiteY807" fmla="*/ 917257 h 2468880"/>
              <a:gd name="connsiteX808" fmla="*/ 736284 w 2796541"/>
              <a:gd name="connsiteY808" fmla="*/ 982027 h 2468880"/>
              <a:gd name="connsiteX809" fmla="*/ 680086 w 2796541"/>
              <a:gd name="connsiteY809" fmla="*/ 949642 h 2468880"/>
              <a:gd name="connsiteX810" fmla="*/ 738188 w 2796541"/>
              <a:gd name="connsiteY810" fmla="*/ 1165861 h 2468880"/>
              <a:gd name="connsiteX811" fmla="*/ 738188 w 2796541"/>
              <a:gd name="connsiteY811" fmla="*/ 1239203 h 2468880"/>
              <a:gd name="connsiteX812" fmla="*/ 675323 w 2796541"/>
              <a:gd name="connsiteY812" fmla="*/ 1202056 h 2468880"/>
              <a:gd name="connsiteX813" fmla="*/ 738188 w 2796541"/>
              <a:gd name="connsiteY813" fmla="*/ 1545907 h 2468880"/>
              <a:gd name="connsiteX814" fmla="*/ 738188 w 2796541"/>
              <a:gd name="connsiteY814" fmla="*/ 1616392 h 2468880"/>
              <a:gd name="connsiteX815" fmla="*/ 676275 w 2796541"/>
              <a:gd name="connsiteY815" fmla="*/ 1581149 h 2468880"/>
              <a:gd name="connsiteX816" fmla="*/ 738189 w 2796541"/>
              <a:gd name="connsiteY816" fmla="*/ 1041082 h 2468880"/>
              <a:gd name="connsiteX817" fmla="*/ 738189 w 2796541"/>
              <a:gd name="connsiteY817" fmla="*/ 1111567 h 2468880"/>
              <a:gd name="connsiteX818" fmla="*/ 676276 w 2796541"/>
              <a:gd name="connsiteY818" fmla="*/ 1076325 h 2468880"/>
              <a:gd name="connsiteX819" fmla="*/ 739141 w 2796541"/>
              <a:gd name="connsiteY819" fmla="*/ 1417319 h 2468880"/>
              <a:gd name="connsiteX820" fmla="*/ 739140 w 2796541"/>
              <a:gd name="connsiteY820" fmla="*/ 1492567 h 2468880"/>
              <a:gd name="connsiteX821" fmla="*/ 673418 w 2796541"/>
              <a:gd name="connsiteY821" fmla="*/ 1455419 h 2468880"/>
              <a:gd name="connsiteX822" fmla="*/ 739141 w 2796541"/>
              <a:gd name="connsiteY822" fmla="*/ 1290638 h 2468880"/>
              <a:gd name="connsiteX823" fmla="*/ 739141 w 2796541"/>
              <a:gd name="connsiteY823" fmla="*/ 1366838 h 2468880"/>
              <a:gd name="connsiteX824" fmla="*/ 673418 w 2796541"/>
              <a:gd name="connsiteY824" fmla="*/ 1328738 h 2468880"/>
              <a:gd name="connsiteX825" fmla="*/ 793433 w 2796541"/>
              <a:gd name="connsiteY825" fmla="*/ 191453 h 2468880"/>
              <a:gd name="connsiteX826" fmla="*/ 788670 w 2796541"/>
              <a:gd name="connsiteY826" fmla="*/ 194311 h 2468880"/>
              <a:gd name="connsiteX827" fmla="*/ 788670 w 2796541"/>
              <a:gd name="connsiteY827" fmla="*/ 189548 h 2468880"/>
              <a:gd name="connsiteX828" fmla="*/ 794386 w 2796541"/>
              <a:gd name="connsiteY828" fmla="*/ 2339341 h 2468880"/>
              <a:gd name="connsiteX829" fmla="*/ 787718 w 2796541"/>
              <a:gd name="connsiteY829" fmla="*/ 2343151 h 2468880"/>
              <a:gd name="connsiteX830" fmla="*/ 787718 w 2796541"/>
              <a:gd name="connsiteY830" fmla="*/ 2335531 h 2468880"/>
              <a:gd name="connsiteX831" fmla="*/ 800101 w 2796541"/>
              <a:gd name="connsiteY831" fmla="*/ 318134 h 2468880"/>
              <a:gd name="connsiteX832" fmla="*/ 785813 w 2796541"/>
              <a:gd name="connsiteY832" fmla="*/ 325754 h 2468880"/>
              <a:gd name="connsiteX833" fmla="*/ 785813 w 2796541"/>
              <a:gd name="connsiteY833" fmla="*/ 309562 h 2468880"/>
              <a:gd name="connsiteX834" fmla="*/ 802006 w 2796541"/>
              <a:gd name="connsiteY834" fmla="*/ 2212658 h 2468880"/>
              <a:gd name="connsiteX835" fmla="*/ 784861 w 2796541"/>
              <a:gd name="connsiteY835" fmla="*/ 2223136 h 2468880"/>
              <a:gd name="connsiteX836" fmla="*/ 784861 w 2796541"/>
              <a:gd name="connsiteY836" fmla="*/ 2203133 h 2468880"/>
              <a:gd name="connsiteX837" fmla="*/ 805815 w 2796541"/>
              <a:gd name="connsiteY837" fmla="*/ 444817 h 2468880"/>
              <a:gd name="connsiteX838" fmla="*/ 782955 w 2796541"/>
              <a:gd name="connsiteY838" fmla="*/ 458152 h 2468880"/>
              <a:gd name="connsiteX839" fmla="*/ 782955 w 2796541"/>
              <a:gd name="connsiteY839" fmla="*/ 431482 h 2468880"/>
              <a:gd name="connsiteX840" fmla="*/ 807720 w 2796541"/>
              <a:gd name="connsiteY840" fmla="*/ 2086927 h 2468880"/>
              <a:gd name="connsiteX841" fmla="*/ 782002 w 2796541"/>
              <a:gd name="connsiteY841" fmla="*/ 2102167 h 2468880"/>
              <a:gd name="connsiteX842" fmla="*/ 782002 w 2796541"/>
              <a:gd name="connsiteY842" fmla="*/ 2071687 h 2468880"/>
              <a:gd name="connsiteX843" fmla="*/ 812484 w 2796541"/>
              <a:gd name="connsiteY843" fmla="*/ 570547 h 2468880"/>
              <a:gd name="connsiteX844" fmla="*/ 779146 w 2796541"/>
              <a:gd name="connsiteY844" fmla="*/ 590549 h 2468880"/>
              <a:gd name="connsiteX845" fmla="*/ 779146 w 2796541"/>
              <a:gd name="connsiteY845" fmla="*/ 551497 h 2468880"/>
              <a:gd name="connsiteX846" fmla="*/ 815339 w 2796541"/>
              <a:gd name="connsiteY846" fmla="*/ 1960245 h 2468880"/>
              <a:gd name="connsiteX847" fmla="*/ 777239 w 2796541"/>
              <a:gd name="connsiteY847" fmla="*/ 1982152 h 2468880"/>
              <a:gd name="connsiteX848" fmla="*/ 777239 w 2796541"/>
              <a:gd name="connsiteY848" fmla="*/ 1938337 h 2468880"/>
              <a:gd name="connsiteX849" fmla="*/ 818198 w 2796541"/>
              <a:gd name="connsiteY849" fmla="*/ 697230 h 2468880"/>
              <a:gd name="connsiteX850" fmla="*/ 776288 w 2796541"/>
              <a:gd name="connsiteY850" fmla="*/ 721042 h 2468880"/>
              <a:gd name="connsiteX851" fmla="*/ 776288 w 2796541"/>
              <a:gd name="connsiteY851" fmla="*/ 673417 h 2468880"/>
              <a:gd name="connsiteX852" fmla="*/ 821055 w 2796541"/>
              <a:gd name="connsiteY852" fmla="*/ 1834515 h 2468880"/>
              <a:gd name="connsiteX853" fmla="*/ 774383 w 2796541"/>
              <a:gd name="connsiteY853" fmla="*/ 1861185 h 2468880"/>
              <a:gd name="connsiteX854" fmla="*/ 774383 w 2796541"/>
              <a:gd name="connsiteY854" fmla="*/ 1806893 h 2468880"/>
              <a:gd name="connsiteX855" fmla="*/ 822960 w 2796541"/>
              <a:gd name="connsiteY855" fmla="*/ 822960 h 2468880"/>
              <a:gd name="connsiteX856" fmla="*/ 773430 w 2796541"/>
              <a:gd name="connsiteY856" fmla="*/ 851535 h 2468880"/>
              <a:gd name="connsiteX857" fmla="*/ 773430 w 2796541"/>
              <a:gd name="connsiteY857" fmla="*/ 795337 h 2468880"/>
              <a:gd name="connsiteX858" fmla="*/ 826771 w 2796541"/>
              <a:gd name="connsiteY858" fmla="*/ 949643 h 2468880"/>
              <a:gd name="connsiteX859" fmla="*/ 772478 w 2796541"/>
              <a:gd name="connsiteY859" fmla="*/ 981076 h 2468880"/>
              <a:gd name="connsiteX860" fmla="*/ 772478 w 2796541"/>
              <a:gd name="connsiteY860" fmla="*/ 918211 h 2468880"/>
              <a:gd name="connsiteX861" fmla="*/ 827723 w 2796541"/>
              <a:gd name="connsiteY861" fmla="*/ 2401253 h 2468880"/>
              <a:gd name="connsiteX862" fmla="*/ 827723 w 2796541"/>
              <a:gd name="connsiteY862" fmla="*/ 2404110 h 2468880"/>
              <a:gd name="connsiteX863" fmla="*/ 825818 w 2796541"/>
              <a:gd name="connsiteY863" fmla="*/ 2402206 h 2468880"/>
              <a:gd name="connsiteX864" fmla="*/ 827723 w 2796541"/>
              <a:gd name="connsiteY864" fmla="*/ 1707832 h 2468880"/>
              <a:gd name="connsiteX865" fmla="*/ 771525 w 2796541"/>
              <a:gd name="connsiteY865" fmla="*/ 1740217 h 2468880"/>
              <a:gd name="connsiteX866" fmla="*/ 771525 w 2796541"/>
              <a:gd name="connsiteY866" fmla="*/ 1675447 h 2468880"/>
              <a:gd name="connsiteX867" fmla="*/ 829628 w 2796541"/>
              <a:gd name="connsiteY867" fmla="*/ 1076325 h 2468880"/>
              <a:gd name="connsiteX868" fmla="*/ 770573 w 2796541"/>
              <a:gd name="connsiteY868" fmla="*/ 1110615 h 2468880"/>
              <a:gd name="connsiteX869" fmla="*/ 770573 w 2796541"/>
              <a:gd name="connsiteY869" fmla="*/ 1042035 h 2468880"/>
              <a:gd name="connsiteX870" fmla="*/ 829628 w 2796541"/>
              <a:gd name="connsiteY870" fmla="*/ 249554 h 2468880"/>
              <a:gd name="connsiteX871" fmla="*/ 829628 w 2796541"/>
              <a:gd name="connsiteY871" fmla="*/ 260032 h 2468880"/>
              <a:gd name="connsiteX872" fmla="*/ 821055 w 2796541"/>
              <a:gd name="connsiteY872" fmla="*/ 255269 h 2468880"/>
              <a:gd name="connsiteX873" fmla="*/ 829628 w 2796541"/>
              <a:gd name="connsiteY873" fmla="*/ 2270761 h 2468880"/>
              <a:gd name="connsiteX874" fmla="*/ 829628 w 2796541"/>
              <a:gd name="connsiteY874" fmla="*/ 2282191 h 2468880"/>
              <a:gd name="connsiteX875" fmla="*/ 820103 w 2796541"/>
              <a:gd name="connsiteY875" fmla="*/ 2276476 h 2468880"/>
              <a:gd name="connsiteX876" fmla="*/ 830579 w 2796541"/>
              <a:gd name="connsiteY876" fmla="*/ 1581150 h 2468880"/>
              <a:gd name="connsiteX877" fmla="*/ 770572 w 2796541"/>
              <a:gd name="connsiteY877" fmla="*/ 1616393 h 2468880"/>
              <a:gd name="connsiteX878" fmla="*/ 770572 w 2796541"/>
              <a:gd name="connsiteY878" fmla="*/ 1546860 h 2468880"/>
              <a:gd name="connsiteX879" fmla="*/ 831534 w 2796541"/>
              <a:gd name="connsiteY879" fmla="*/ 1202055 h 2468880"/>
              <a:gd name="connsiteX880" fmla="*/ 769621 w 2796541"/>
              <a:gd name="connsiteY880" fmla="*/ 1238250 h 2468880"/>
              <a:gd name="connsiteX881" fmla="*/ 769621 w 2796541"/>
              <a:gd name="connsiteY881" fmla="*/ 1166812 h 2468880"/>
              <a:gd name="connsiteX882" fmla="*/ 832485 w 2796541"/>
              <a:gd name="connsiteY882" fmla="*/ 371475 h 2468880"/>
              <a:gd name="connsiteX883" fmla="*/ 832485 w 2796541"/>
              <a:gd name="connsiteY883" fmla="*/ 391477 h 2468880"/>
              <a:gd name="connsiteX884" fmla="*/ 815340 w 2796541"/>
              <a:gd name="connsiteY884" fmla="*/ 381000 h 2468880"/>
              <a:gd name="connsiteX885" fmla="*/ 833438 w 2796541"/>
              <a:gd name="connsiteY885" fmla="*/ 1455419 h 2468880"/>
              <a:gd name="connsiteX886" fmla="*/ 768667 w 2796541"/>
              <a:gd name="connsiteY886" fmla="*/ 1492567 h 2468880"/>
              <a:gd name="connsiteX887" fmla="*/ 768668 w 2796541"/>
              <a:gd name="connsiteY887" fmla="*/ 1418272 h 2468880"/>
              <a:gd name="connsiteX888" fmla="*/ 833438 w 2796541"/>
              <a:gd name="connsiteY888" fmla="*/ 1328737 h 2468880"/>
              <a:gd name="connsiteX889" fmla="*/ 768668 w 2796541"/>
              <a:gd name="connsiteY889" fmla="*/ 1365885 h 2468880"/>
              <a:gd name="connsiteX890" fmla="*/ 768668 w 2796541"/>
              <a:gd name="connsiteY890" fmla="*/ 1291590 h 2468880"/>
              <a:gd name="connsiteX891" fmla="*/ 833438 w 2796541"/>
              <a:gd name="connsiteY891" fmla="*/ 2137411 h 2468880"/>
              <a:gd name="connsiteX892" fmla="*/ 833438 w 2796541"/>
              <a:gd name="connsiteY892" fmla="*/ 2162176 h 2468880"/>
              <a:gd name="connsiteX893" fmla="*/ 812483 w 2796541"/>
              <a:gd name="connsiteY893" fmla="*/ 2149794 h 2468880"/>
              <a:gd name="connsiteX894" fmla="*/ 836295 w 2796541"/>
              <a:gd name="connsiteY894" fmla="*/ 2005965 h 2468880"/>
              <a:gd name="connsiteX895" fmla="*/ 836295 w 2796541"/>
              <a:gd name="connsiteY895" fmla="*/ 2041207 h 2468880"/>
              <a:gd name="connsiteX896" fmla="*/ 806767 w 2796541"/>
              <a:gd name="connsiteY896" fmla="*/ 2023110 h 2468880"/>
              <a:gd name="connsiteX897" fmla="*/ 836296 w 2796541"/>
              <a:gd name="connsiteY897" fmla="*/ 491491 h 2468880"/>
              <a:gd name="connsiteX898" fmla="*/ 836296 w 2796541"/>
              <a:gd name="connsiteY898" fmla="*/ 523876 h 2468880"/>
              <a:gd name="connsiteX899" fmla="*/ 807721 w 2796541"/>
              <a:gd name="connsiteY899" fmla="*/ 507684 h 2468880"/>
              <a:gd name="connsiteX900" fmla="*/ 839153 w 2796541"/>
              <a:gd name="connsiteY900" fmla="*/ 612458 h 2468880"/>
              <a:gd name="connsiteX901" fmla="*/ 839153 w 2796541"/>
              <a:gd name="connsiteY901" fmla="*/ 655321 h 2468880"/>
              <a:gd name="connsiteX902" fmla="*/ 802958 w 2796541"/>
              <a:gd name="connsiteY902" fmla="*/ 633413 h 2468880"/>
              <a:gd name="connsiteX903" fmla="*/ 840106 w 2796541"/>
              <a:gd name="connsiteY903" fmla="*/ 1873568 h 2468880"/>
              <a:gd name="connsiteX904" fmla="*/ 840106 w 2796541"/>
              <a:gd name="connsiteY904" fmla="*/ 1920240 h 2468880"/>
              <a:gd name="connsiteX905" fmla="*/ 800101 w 2796541"/>
              <a:gd name="connsiteY905" fmla="*/ 1897381 h 2468880"/>
              <a:gd name="connsiteX906" fmla="*/ 842011 w 2796541"/>
              <a:gd name="connsiteY906" fmla="*/ 734378 h 2468880"/>
              <a:gd name="connsiteX907" fmla="*/ 842011 w 2796541"/>
              <a:gd name="connsiteY907" fmla="*/ 785813 h 2468880"/>
              <a:gd name="connsiteX908" fmla="*/ 797243 w 2796541"/>
              <a:gd name="connsiteY908" fmla="*/ 760095 h 2468880"/>
              <a:gd name="connsiteX909" fmla="*/ 842962 w 2796541"/>
              <a:gd name="connsiteY909" fmla="*/ 1742122 h 2468880"/>
              <a:gd name="connsiteX910" fmla="*/ 842962 w 2796541"/>
              <a:gd name="connsiteY910" fmla="*/ 1799272 h 2468880"/>
              <a:gd name="connsiteX911" fmla="*/ 793432 w 2796541"/>
              <a:gd name="connsiteY911" fmla="*/ 1770697 h 2468880"/>
              <a:gd name="connsiteX912" fmla="*/ 843915 w 2796541"/>
              <a:gd name="connsiteY912" fmla="*/ 857251 h 2468880"/>
              <a:gd name="connsiteX913" fmla="*/ 843915 w 2796541"/>
              <a:gd name="connsiteY913" fmla="*/ 915353 h 2468880"/>
              <a:gd name="connsiteX914" fmla="*/ 793433 w 2796541"/>
              <a:gd name="connsiteY914" fmla="*/ 886778 h 2468880"/>
              <a:gd name="connsiteX915" fmla="*/ 845821 w 2796541"/>
              <a:gd name="connsiteY915" fmla="*/ 1611631 h 2468880"/>
              <a:gd name="connsiteX916" fmla="*/ 845821 w 2796541"/>
              <a:gd name="connsiteY916" fmla="*/ 1677353 h 2468880"/>
              <a:gd name="connsiteX917" fmla="*/ 788671 w 2796541"/>
              <a:gd name="connsiteY917" fmla="*/ 1644969 h 2468880"/>
              <a:gd name="connsiteX918" fmla="*/ 845821 w 2796541"/>
              <a:gd name="connsiteY918" fmla="*/ 980123 h 2468880"/>
              <a:gd name="connsiteX919" fmla="*/ 845821 w 2796541"/>
              <a:gd name="connsiteY919" fmla="*/ 1045845 h 2468880"/>
              <a:gd name="connsiteX920" fmla="*/ 788671 w 2796541"/>
              <a:gd name="connsiteY920" fmla="*/ 1012508 h 2468880"/>
              <a:gd name="connsiteX921" fmla="*/ 846773 w 2796541"/>
              <a:gd name="connsiteY921" fmla="*/ 1104900 h 2468880"/>
              <a:gd name="connsiteX922" fmla="*/ 846773 w 2796541"/>
              <a:gd name="connsiteY922" fmla="*/ 1173480 h 2468880"/>
              <a:gd name="connsiteX923" fmla="*/ 786765 w 2796541"/>
              <a:gd name="connsiteY923" fmla="*/ 1139190 h 2468880"/>
              <a:gd name="connsiteX924" fmla="*/ 846773 w 2796541"/>
              <a:gd name="connsiteY924" fmla="*/ 1483043 h 2468880"/>
              <a:gd name="connsiteX925" fmla="*/ 846773 w 2796541"/>
              <a:gd name="connsiteY925" fmla="*/ 1553528 h 2468880"/>
              <a:gd name="connsiteX926" fmla="*/ 785813 w 2796541"/>
              <a:gd name="connsiteY926" fmla="*/ 1518285 h 2468880"/>
              <a:gd name="connsiteX927" fmla="*/ 847726 w 2796541"/>
              <a:gd name="connsiteY927" fmla="*/ 1229677 h 2468880"/>
              <a:gd name="connsiteX928" fmla="*/ 847726 w 2796541"/>
              <a:gd name="connsiteY928" fmla="*/ 1301115 h 2468880"/>
              <a:gd name="connsiteX929" fmla="*/ 784861 w 2796541"/>
              <a:gd name="connsiteY929" fmla="*/ 1265872 h 2468880"/>
              <a:gd name="connsiteX930" fmla="*/ 847726 w 2796541"/>
              <a:gd name="connsiteY930" fmla="*/ 1355408 h 2468880"/>
              <a:gd name="connsiteX931" fmla="*/ 847726 w 2796541"/>
              <a:gd name="connsiteY931" fmla="*/ 1428750 h 2468880"/>
              <a:gd name="connsiteX932" fmla="*/ 784861 w 2796541"/>
              <a:gd name="connsiteY932" fmla="*/ 1391603 h 2468880"/>
              <a:gd name="connsiteX933" fmla="*/ 901066 w 2796541"/>
              <a:gd name="connsiteY933" fmla="*/ 2402206 h 2468880"/>
              <a:gd name="connsiteX934" fmla="*/ 899161 w 2796541"/>
              <a:gd name="connsiteY934" fmla="*/ 2403159 h 2468880"/>
              <a:gd name="connsiteX935" fmla="*/ 899161 w 2796541"/>
              <a:gd name="connsiteY935" fmla="*/ 2402206 h 2468880"/>
              <a:gd name="connsiteX936" fmla="*/ 904874 w 2796541"/>
              <a:gd name="connsiteY936" fmla="*/ 255271 h 2468880"/>
              <a:gd name="connsiteX937" fmla="*/ 897254 w 2796541"/>
              <a:gd name="connsiteY937" fmla="*/ 259080 h 2468880"/>
              <a:gd name="connsiteX938" fmla="*/ 897254 w 2796541"/>
              <a:gd name="connsiteY938" fmla="*/ 250508 h 2468880"/>
              <a:gd name="connsiteX939" fmla="*/ 905828 w 2796541"/>
              <a:gd name="connsiteY939" fmla="*/ 2276476 h 2468880"/>
              <a:gd name="connsiteX940" fmla="*/ 896303 w 2796541"/>
              <a:gd name="connsiteY940" fmla="*/ 2281238 h 2468880"/>
              <a:gd name="connsiteX941" fmla="*/ 896303 w 2796541"/>
              <a:gd name="connsiteY941" fmla="*/ 2270761 h 2468880"/>
              <a:gd name="connsiteX942" fmla="*/ 910590 w 2796541"/>
              <a:gd name="connsiteY942" fmla="*/ 381000 h 2468880"/>
              <a:gd name="connsiteX943" fmla="*/ 894398 w 2796541"/>
              <a:gd name="connsiteY943" fmla="*/ 390525 h 2468880"/>
              <a:gd name="connsiteX944" fmla="*/ 894398 w 2796541"/>
              <a:gd name="connsiteY944" fmla="*/ 372427 h 2468880"/>
              <a:gd name="connsiteX945" fmla="*/ 912496 w 2796541"/>
              <a:gd name="connsiteY945" fmla="*/ 2149793 h 2468880"/>
              <a:gd name="connsiteX946" fmla="*/ 893446 w 2796541"/>
              <a:gd name="connsiteY946" fmla="*/ 2161223 h 2468880"/>
              <a:gd name="connsiteX947" fmla="*/ 893446 w 2796541"/>
              <a:gd name="connsiteY947" fmla="*/ 2138363 h 2468880"/>
              <a:gd name="connsiteX948" fmla="*/ 917258 w 2796541"/>
              <a:gd name="connsiteY948" fmla="*/ 507683 h 2468880"/>
              <a:gd name="connsiteX949" fmla="*/ 890588 w 2796541"/>
              <a:gd name="connsiteY949" fmla="*/ 522923 h 2468880"/>
              <a:gd name="connsiteX950" fmla="*/ 890588 w 2796541"/>
              <a:gd name="connsiteY950" fmla="*/ 492443 h 2468880"/>
              <a:gd name="connsiteX951" fmla="*/ 918210 w 2796541"/>
              <a:gd name="connsiteY951" fmla="*/ 2023109 h 2468880"/>
              <a:gd name="connsiteX952" fmla="*/ 890587 w 2796541"/>
              <a:gd name="connsiteY952" fmla="*/ 2040255 h 2468880"/>
              <a:gd name="connsiteX953" fmla="*/ 890587 w 2796541"/>
              <a:gd name="connsiteY953" fmla="*/ 2006917 h 2468880"/>
              <a:gd name="connsiteX954" fmla="*/ 922973 w 2796541"/>
              <a:gd name="connsiteY954" fmla="*/ 633412 h 2468880"/>
              <a:gd name="connsiteX955" fmla="*/ 887730 w 2796541"/>
              <a:gd name="connsiteY955" fmla="*/ 654367 h 2468880"/>
              <a:gd name="connsiteX956" fmla="*/ 887730 w 2796541"/>
              <a:gd name="connsiteY956" fmla="*/ 613410 h 2468880"/>
              <a:gd name="connsiteX957" fmla="*/ 925830 w 2796541"/>
              <a:gd name="connsiteY957" fmla="*/ 1897380 h 2468880"/>
              <a:gd name="connsiteX958" fmla="*/ 886778 w 2796541"/>
              <a:gd name="connsiteY958" fmla="*/ 1920240 h 2468880"/>
              <a:gd name="connsiteX959" fmla="*/ 886778 w 2796541"/>
              <a:gd name="connsiteY959" fmla="*/ 1874520 h 2468880"/>
              <a:gd name="connsiteX960" fmla="*/ 928688 w 2796541"/>
              <a:gd name="connsiteY960" fmla="*/ 760095 h 2468880"/>
              <a:gd name="connsiteX961" fmla="*/ 884873 w 2796541"/>
              <a:gd name="connsiteY961" fmla="*/ 784860 h 2468880"/>
              <a:gd name="connsiteX962" fmla="*/ 884873 w 2796541"/>
              <a:gd name="connsiteY962" fmla="*/ 735330 h 2468880"/>
              <a:gd name="connsiteX963" fmla="*/ 931546 w 2796541"/>
              <a:gd name="connsiteY963" fmla="*/ 1770698 h 2468880"/>
              <a:gd name="connsiteX964" fmla="*/ 883921 w 2796541"/>
              <a:gd name="connsiteY964" fmla="*/ 1798320 h 2468880"/>
              <a:gd name="connsiteX965" fmla="*/ 883921 w 2796541"/>
              <a:gd name="connsiteY965" fmla="*/ 1743075 h 2468880"/>
              <a:gd name="connsiteX966" fmla="*/ 931546 w 2796541"/>
              <a:gd name="connsiteY966" fmla="*/ 886778 h 2468880"/>
              <a:gd name="connsiteX967" fmla="*/ 883921 w 2796541"/>
              <a:gd name="connsiteY967" fmla="*/ 914401 h 2468880"/>
              <a:gd name="connsiteX968" fmla="*/ 883921 w 2796541"/>
              <a:gd name="connsiteY968" fmla="*/ 858203 h 2468880"/>
              <a:gd name="connsiteX969" fmla="*/ 936308 w 2796541"/>
              <a:gd name="connsiteY969" fmla="*/ 190499 h 2468880"/>
              <a:gd name="connsiteX970" fmla="*/ 936308 w 2796541"/>
              <a:gd name="connsiteY970" fmla="*/ 192404 h 2468880"/>
              <a:gd name="connsiteX971" fmla="*/ 935355 w 2796541"/>
              <a:gd name="connsiteY971" fmla="*/ 191452 h 2468880"/>
              <a:gd name="connsiteX972" fmla="*/ 936308 w 2796541"/>
              <a:gd name="connsiteY972" fmla="*/ 1012508 h 2468880"/>
              <a:gd name="connsiteX973" fmla="*/ 881063 w 2796541"/>
              <a:gd name="connsiteY973" fmla="*/ 1044893 h 2468880"/>
              <a:gd name="connsiteX974" fmla="*/ 881063 w 2796541"/>
              <a:gd name="connsiteY974" fmla="*/ 981076 h 2468880"/>
              <a:gd name="connsiteX975" fmla="*/ 937260 w 2796541"/>
              <a:gd name="connsiteY975" fmla="*/ 2336482 h 2468880"/>
              <a:gd name="connsiteX976" fmla="*/ 937260 w 2796541"/>
              <a:gd name="connsiteY976" fmla="*/ 2342197 h 2468880"/>
              <a:gd name="connsiteX977" fmla="*/ 933450 w 2796541"/>
              <a:gd name="connsiteY977" fmla="*/ 2339340 h 2468880"/>
              <a:gd name="connsiteX978" fmla="*/ 937261 w 2796541"/>
              <a:gd name="connsiteY978" fmla="*/ 1644968 h 2468880"/>
              <a:gd name="connsiteX979" fmla="*/ 881063 w 2796541"/>
              <a:gd name="connsiteY979" fmla="*/ 1676400 h 2468880"/>
              <a:gd name="connsiteX980" fmla="*/ 881063 w 2796541"/>
              <a:gd name="connsiteY980" fmla="*/ 1612583 h 2468880"/>
              <a:gd name="connsiteX981" fmla="*/ 938213 w 2796541"/>
              <a:gd name="connsiteY981" fmla="*/ 1139190 h 2468880"/>
              <a:gd name="connsiteX982" fmla="*/ 880111 w 2796541"/>
              <a:gd name="connsiteY982" fmla="*/ 1172527 h 2468880"/>
              <a:gd name="connsiteX983" fmla="*/ 880111 w 2796541"/>
              <a:gd name="connsiteY983" fmla="*/ 1105852 h 2468880"/>
              <a:gd name="connsiteX984" fmla="*/ 939165 w 2796541"/>
              <a:gd name="connsiteY984" fmla="*/ 312420 h 2468880"/>
              <a:gd name="connsiteX985" fmla="*/ 939165 w 2796541"/>
              <a:gd name="connsiteY985" fmla="*/ 323850 h 2468880"/>
              <a:gd name="connsiteX986" fmla="*/ 929640 w 2796541"/>
              <a:gd name="connsiteY986" fmla="*/ 318135 h 2468880"/>
              <a:gd name="connsiteX987" fmla="*/ 939165 w 2796541"/>
              <a:gd name="connsiteY987" fmla="*/ 1518284 h 2468880"/>
              <a:gd name="connsiteX988" fmla="*/ 880110 w 2796541"/>
              <a:gd name="connsiteY988" fmla="*/ 1552574 h 2468880"/>
              <a:gd name="connsiteX989" fmla="*/ 880110 w 2796541"/>
              <a:gd name="connsiteY989" fmla="*/ 1483994 h 2468880"/>
              <a:gd name="connsiteX990" fmla="*/ 941070 w 2796541"/>
              <a:gd name="connsiteY990" fmla="*/ 2205037 h 2468880"/>
              <a:gd name="connsiteX991" fmla="*/ 941070 w 2796541"/>
              <a:gd name="connsiteY991" fmla="*/ 2221230 h 2468880"/>
              <a:gd name="connsiteX992" fmla="*/ 926782 w 2796541"/>
              <a:gd name="connsiteY992" fmla="*/ 2212657 h 2468880"/>
              <a:gd name="connsiteX993" fmla="*/ 941071 w 2796541"/>
              <a:gd name="connsiteY993" fmla="*/ 1391602 h 2468880"/>
              <a:gd name="connsiteX994" fmla="*/ 879158 w 2796541"/>
              <a:gd name="connsiteY994" fmla="*/ 1427798 h 2468880"/>
              <a:gd name="connsiteX995" fmla="*/ 879158 w 2796541"/>
              <a:gd name="connsiteY995" fmla="*/ 1356360 h 2468880"/>
              <a:gd name="connsiteX996" fmla="*/ 941071 w 2796541"/>
              <a:gd name="connsiteY996" fmla="*/ 1265872 h 2468880"/>
              <a:gd name="connsiteX997" fmla="*/ 879158 w 2796541"/>
              <a:gd name="connsiteY997" fmla="*/ 1301115 h 2468880"/>
              <a:gd name="connsiteX998" fmla="*/ 879158 w 2796541"/>
              <a:gd name="connsiteY998" fmla="*/ 1229677 h 2468880"/>
              <a:gd name="connsiteX999" fmla="*/ 942024 w 2796541"/>
              <a:gd name="connsiteY999" fmla="*/ 433388 h 2468880"/>
              <a:gd name="connsiteX1000" fmla="*/ 942024 w 2796541"/>
              <a:gd name="connsiteY1000" fmla="*/ 455295 h 2468880"/>
              <a:gd name="connsiteX1001" fmla="*/ 923926 w 2796541"/>
              <a:gd name="connsiteY1001" fmla="*/ 444818 h 2468880"/>
              <a:gd name="connsiteX1002" fmla="*/ 943927 w 2796541"/>
              <a:gd name="connsiteY1002" fmla="*/ 2073592 h 2468880"/>
              <a:gd name="connsiteX1003" fmla="*/ 943927 w 2796541"/>
              <a:gd name="connsiteY1003" fmla="*/ 2100262 h 2468880"/>
              <a:gd name="connsiteX1004" fmla="*/ 921067 w 2796541"/>
              <a:gd name="connsiteY1004" fmla="*/ 2086927 h 2468880"/>
              <a:gd name="connsiteX1005" fmla="*/ 945833 w 2796541"/>
              <a:gd name="connsiteY1005" fmla="*/ 554355 h 2468880"/>
              <a:gd name="connsiteX1006" fmla="*/ 945833 w 2796541"/>
              <a:gd name="connsiteY1006" fmla="*/ 587693 h 2468880"/>
              <a:gd name="connsiteX1007" fmla="*/ 916305 w 2796541"/>
              <a:gd name="connsiteY1007" fmla="*/ 570548 h 2468880"/>
              <a:gd name="connsiteX1008" fmla="*/ 947737 w 2796541"/>
              <a:gd name="connsiteY1008" fmla="*/ 1941194 h 2468880"/>
              <a:gd name="connsiteX1009" fmla="*/ 947737 w 2796541"/>
              <a:gd name="connsiteY1009" fmla="*/ 1980247 h 2468880"/>
              <a:gd name="connsiteX1010" fmla="*/ 913447 w 2796541"/>
              <a:gd name="connsiteY1010" fmla="*/ 1960244 h 2468880"/>
              <a:gd name="connsiteX1011" fmla="*/ 948691 w 2796541"/>
              <a:gd name="connsiteY1011" fmla="*/ 676275 h 2468880"/>
              <a:gd name="connsiteX1012" fmla="*/ 948691 w 2796541"/>
              <a:gd name="connsiteY1012" fmla="*/ 718185 h 2468880"/>
              <a:gd name="connsiteX1013" fmla="*/ 911543 w 2796541"/>
              <a:gd name="connsiteY1013" fmla="*/ 697230 h 2468880"/>
              <a:gd name="connsiteX1014" fmla="*/ 950595 w 2796541"/>
              <a:gd name="connsiteY1014" fmla="*/ 798194 h 2468880"/>
              <a:gd name="connsiteX1015" fmla="*/ 950595 w 2796541"/>
              <a:gd name="connsiteY1015" fmla="*/ 848677 h 2468880"/>
              <a:gd name="connsiteX1016" fmla="*/ 906780 w 2796541"/>
              <a:gd name="connsiteY1016" fmla="*/ 822959 h 2468880"/>
              <a:gd name="connsiteX1017" fmla="*/ 950595 w 2796541"/>
              <a:gd name="connsiteY1017" fmla="*/ 1809749 h 2468880"/>
              <a:gd name="connsiteX1018" fmla="*/ 950595 w 2796541"/>
              <a:gd name="connsiteY1018" fmla="*/ 1858327 h 2468880"/>
              <a:gd name="connsiteX1019" fmla="*/ 907732 w 2796541"/>
              <a:gd name="connsiteY1019" fmla="*/ 1834514 h 2468880"/>
              <a:gd name="connsiteX1020" fmla="*/ 952501 w 2796541"/>
              <a:gd name="connsiteY1020" fmla="*/ 921067 h 2468880"/>
              <a:gd name="connsiteX1021" fmla="*/ 952501 w 2796541"/>
              <a:gd name="connsiteY1021" fmla="*/ 978217 h 2468880"/>
              <a:gd name="connsiteX1022" fmla="*/ 902971 w 2796541"/>
              <a:gd name="connsiteY1022" fmla="*/ 949642 h 2468880"/>
              <a:gd name="connsiteX1023" fmla="*/ 953452 w 2796541"/>
              <a:gd name="connsiteY1023" fmla="*/ 1678305 h 2468880"/>
              <a:gd name="connsiteX1024" fmla="*/ 953452 w 2796541"/>
              <a:gd name="connsiteY1024" fmla="*/ 1737360 h 2468880"/>
              <a:gd name="connsiteX1025" fmla="*/ 902017 w 2796541"/>
              <a:gd name="connsiteY1025" fmla="*/ 1707832 h 2468880"/>
              <a:gd name="connsiteX1026" fmla="*/ 954406 w 2796541"/>
              <a:gd name="connsiteY1026" fmla="*/ 1043940 h 2468880"/>
              <a:gd name="connsiteX1027" fmla="*/ 954406 w 2796541"/>
              <a:gd name="connsiteY1027" fmla="*/ 1107757 h 2468880"/>
              <a:gd name="connsiteX1028" fmla="*/ 899161 w 2796541"/>
              <a:gd name="connsiteY1028" fmla="*/ 1076325 h 2468880"/>
              <a:gd name="connsiteX1029" fmla="*/ 955358 w 2796541"/>
              <a:gd name="connsiteY1029" fmla="*/ 1168717 h 2468880"/>
              <a:gd name="connsiteX1030" fmla="*/ 955358 w 2796541"/>
              <a:gd name="connsiteY1030" fmla="*/ 1235392 h 2468880"/>
              <a:gd name="connsiteX1031" fmla="*/ 898208 w 2796541"/>
              <a:gd name="connsiteY1031" fmla="*/ 1202055 h 2468880"/>
              <a:gd name="connsiteX1032" fmla="*/ 955358 w 2796541"/>
              <a:gd name="connsiteY1032" fmla="*/ 1548766 h 2468880"/>
              <a:gd name="connsiteX1033" fmla="*/ 955358 w 2796541"/>
              <a:gd name="connsiteY1033" fmla="*/ 1614488 h 2468880"/>
              <a:gd name="connsiteX1034" fmla="*/ 898208 w 2796541"/>
              <a:gd name="connsiteY1034" fmla="*/ 1581151 h 2468880"/>
              <a:gd name="connsiteX1035" fmla="*/ 956311 w 2796541"/>
              <a:gd name="connsiteY1035" fmla="*/ 1420177 h 2468880"/>
              <a:gd name="connsiteX1036" fmla="*/ 956310 w 2796541"/>
              <a:gd name="connsiteY1036" fmla="*/ 1489710 h 2468880"/>
              <a:gd name="connsiteX1037" fmla="*/ 896303 w 2796541"/>
              <a:gd name="connsiteY1037" fmla="*/ 1455419 h 2468880"/>
              <a:gd name="connsiteX1038" fmla="*/ 956311 w 2796541"/>
              <a:gd name="connsiteY1038" fmla="*/ 1293495 h 2468880"/>
              <a:gd name="connsiteX1039" fmla="*/ 956311 w 2796541"/>
              <a:gd name="connsiteY1039" fmla="*/ 1363980 h 2468880"/>
              <a:gd name="connsiteX1040" fmla="*/ 896303 w 2796541"/>
              <a:gd name="connsiteY1040" fmla="*/ 1328737 h 2468880"/>
              <a:gd name="connsiteX1041" fmla="*/ 1009649 w 2796541"/>
              <a:gd name="connsiteY1041" fmla="*/ 191453 h 2468880"/>
              <a:gd name="connsiteX1042" fmla="*/ 1008697 w 2796541"/>
              <a:gd name="connsiteY1042" fmla="*/ 192406 h 2468880"/>
              <a:gd name="connsiteX1043" fmla="*/ 1008697 w 2796541"/>
              <a:gd name="connsiteY1043" fmla="*/ 191453 h 2468880"/>
              <a:gd name="connsiteX1044" fmla="*/ 1011556 w 2796541"/>
              <a:gd name="connsiteY1044" fmla="*/ 2339341 h 2468880"/>
              <a:gd name="connsiteX1045" fmla="*/ 1007746 w 2796541"/>
              <a:gd name="connsiteY1045" fmla="*/ 2341246 h 2468880"/>
              <a:gd name="connsiteX1046" fmla="*/ 1007746 w 2796541"/>
              <a:gd name="connsiteY1046" fmla="*/ 2337436 h 2468880"/>
              <a:gd name="connsiteX1047" fmla="*/ 1014413 w 2796541"/>
              <a:gd name="connsiteY1047" fmla="*/ 318135 h 2468880"/>
              <a:gd name="connsiteX1048" fmla="*/ 1005840 w 2796541"/>
              <a:gd name="connsiteY1048" fmla="*/ 322897 h 2468880"/>
              <a:gd name="connsiteX1049" fmla="*/ 1005840 w 2796541"/>
              <a:gd name="connsiteY1049" fmla="*/ 313372 h 2468880"/>
              <a:gd name="connsiteX1050" fmla="*/ 1018222 w 2796541"/>
              <a:gd name="connsiteY1050" fmla="*/ 2212657 h 2468880"/>
              <a:gd name="connsiteX1051" fmla="*/ 1004887 w 2796541"/>
              <a:gd name="connsiteY1051" fmla="*/ 2221230 h 2468880"/>
              <a:gd name="connsiteX1052" fmla="*/ 1004887 w 2796541"/>
              <a:gd name="connsiteY1052" fmla="*/ 2205037 h 2468880"/>
              <a:gd name="connsiteX1053" fmla="*/ 1020128 w 2796541"/>
              <a:gd name="connsiteY1053" fmla="*/ 444818 h 2468880"/>
              <a:gd name="connsiteX1054" fmla="*/ 1003936 w 2796541"/>
              <a:gd name="connsiteY1054" fmla="*/ 454343 h 2468880"/>
              <a:gd name="connsiteX1055" fmla="*/ 1003936 w 2796541"/>
              <a:gd name="connsiteY1055" fmla="*/ 434341 h 2468880"/>
              <a:gd name="connsiteX1056" fmla="*/ 1023938 w 2796541"/>
              <a:gd name="connsiteY1056" fmla="*/ 2086928 h 2468880"/>
              <a:gd name="connsiteX1057" fmla="*/ 1002030 w 2796541"/>
              <a:gd name="connsiteY1057" fmla="*/ 2099310 h 2468880"/>
              <a:gd name="connsiteX1058" fmla="*/ 1002030 w 2796541"/>
              <a:gd name="connsiteY1058" fmla="*/ 2074545 h 2468880"/>
              <a:gd name="connsiteX1059" fmla="*/ 1027749 w 2796541"/>
              <a:gd name="connsiteY1059" fmla="*/ 570547 h 2468880"/>
              <a:gd name="connsiteX1060" fmla="*/ 1000126 w 2796541"/>
              <a:gd name="connsiteY1060" fmla="*/ 586739 h 2468880"/>
              <a:gd name="connsiteX1061" fmla="*/ 1000126 w 2796541"/>
              <a:gd name="connsiteY1061" fmla="*/ 554354 h 2468880"/>
              <a:gd name="connsiteX1062" fmla="*/ 1030605 w 2796541"/>
              <a:gd name="connsiteY1062" fmla="*/ 1960244 h 2468880"/>
              <a:gd name="connsiteX1063" fmla="*/ 998220 w 2796541"/>
              <a:gd name="connsiteY1063" fmla="*/ 1979294 h 2468880"/>
              <a:gd name="connsiteX1064" fmla="*/ 998220 w 2796541"/>
              <a:gd name="connsiteY1064" fmla="*/ 1942147 h 2468880"/>
              <a:gd name="connsiteX1065" fmla="*/ 1032511 w 2796541"/>
              <a:gd name="connsiteY1065" fmla="*/ 697230 h 2468880"/>
              <a:gd name="connsiteX1066" fmla="*/ 997268 w 2796541"/>
              <a:gd name="connsiteY1066" fmla="*/ 717233 h 2468880"/>
              <a:gd name="connsiteX1067" fmla="*/ 997268 w 2796541"/>
              <a:gd name="connsiteY1067" fmla="*/ 677228 h 2468880"/>
              <a:gd name="connsiteX1068" fmla="*/ 1036320 w 2796541"/>
              <a:gd name="connsiteY1068" fmla="*/ 1834515 h 2468880"/>
              <a:gd name="connsiteX1069" fmla="*/ 995362 w 2796541"/>
              <a:gd name="connsiteY1069" fmla="*/ 1857374 h 2468880"/>
              <a:gd name="connsiteX1070" fmla="*/ 995362 w 2796541"/>
              <a:gd name="connsiteY1070" fmla="*/ 1810702 h 2468880"/>
              <a:gd name="connsiteX1071" fmla="*/ 1037273 w 2796541"/>
              <a:gd name="connsiteY1071" fmla="*/ 822960 h 2468880"/>
              <a:gd name="connsiteX1072" fmla="*/ 995363 w 2796541"/>
              <a:gd name="connsiteY1072" fmla="*/ 847724 h 2468880"/>
              <a:gd name="connsiteX1073" fmla="*/ 995363 w 2796541"/>
              <a:gd name="connsiteY1073" fmla="*/ 799147 h 2468880"/>
              <a:gd name="connsiteX1074" fmla="*/ 1041083 w 2796541"/>
              <a:gd name="connsiteY1074" fmla="*/ 949643 h 2468880"/>
              <a:gd name="connsiteX1075" fmla="*/ 993458 w 2796541"/>
              <a:gd name="connsiteY1075" fmla="*/ 977265 h 2468880"/>
              <a:gd name="connsiteX1076" fmla="*/ 993458 w 2796541"/>
              <a:gd name="connsiteY1076" fmla="*/ 922020 h 2468880"/>
              <a:gd name="connsiteX1077" fmla="*/ 1042988 w 2796541"/>
              <a:gd name="connsiteY1077" fmla="*/ 1707833 h 2468880"/>
              <a:gd name="connsiteX1078" fmla="*/ 992505 w 2796541"/>
              <a:gd name="connsiteY1078" fmla="*/ 1736408 h 2468880"/>
              <a:gd name="connsiteX1079" fmla="*/ 992505 w 2796541"/>
              <a:gd name="connsiteY1079" fmla="*/ 1678306 h 2468880"/>
              <a:gd name="connsiteX1080" fmla="*/ 1044893 w 2796541"/>
              <a:gd name="connsiteY1080" fmla="*/ 1076324 h 2468880"/>
              <a:gd name="connsiteX1081" fmla="*/ 991553 w 2796541"/>
              <a:gd name="connsiteY1081" fmla="*/ 1106804 h 2468880"/>
              <a:gd name="connsiteX1082" fmla="*/ 991553 w 2796541"/>
              <a:gd name="connsiteY1082" fmla="*/ 1045844 h 2468880"/>
              <a:gd name="connsiteX1083" fmla="*/ 1045845 w 2796541"/>
              <a:gd name="connsiteY1083" fmla="*/ 1581149 h 2468880"/>
              <a:gd name="connsiteX1084" fmla="*/ 990600 w 2796541"/>
              <a:gd name="connsiteY1084" fmla="*/ 1612582 h 2468880"/>
              <a:gd name="connsiteX1085" fmla="*/ 990600 w 2796541"/>
              <a:gd name="connsiteY1085" fmla="*/ 1549717 h 2468880"/>
              <a:gd name="connsiteX1086" fmla="*/ 1045846 w 2796541"/>
              <a:gd name="connsiteY1086" fmla="*/ 1202056 h 2468880"/>
              <a:gd name="connsiteX1087" fmla="*/ 990601 w 2796541"/>
              <a:gd name="connsiteY1087" fmla="*/ 1234440 h 2468880"/>
              <a:gd name="connsiteX1088" fmla="*/ 990601 w 2796541"/>
              <a:gd name="connsiteY1088" fmla="*/ 1170623 h 2468880"/>
              <a:gd name="connsiteX1089" fmla="*/ 1046797 w 2796541"/>
              <a:gd name="connsiteY1089" fmla="*/ 252413 h 2468880"/>
              <a:gd name="connsiteX1090" fmla="*/ 1046797 w 2796541"/>
              <a:gd name="connsiteY1090" fmla="*/ 257176 h 2468880"/>
              <a:gd name="connsiteX1091" fmla="*/ 1042987 w 2796541"/>
              <a:gd name="connsiteY1091" fmla="*/ 255270 h 2468880"/>
              <a:gd name="connsiteX1092" fmla="*/ 1047749 w 2796541"/>
              <a:gd name="connsiteY1092" fmla="*/ 2272665 h 2468880"/>
              <a:gd name="connsiteX1093" fmla="*/ 1047749 w 2796541"/>
              <a:gd name="connsiteY1093" fmla="*/ 2280285 h 2468880"/>
              <a:gd name="connsiteX1094" fmla="*/ 1041082 w 2796541"/>
              <a:gd name="connsiteY1094" fmla="*/ 2276475 h 2468880"/>
              <a:gd name="connsiteX1095" fmla="*/ 1047750 w 2796541"/>
              <a:gd name="connsiteY1095" fmla="*/ 1455420 h 2468880"/>
              <a:gd name="connsiteX1096" fmla="*/ 989647 w 2796541"/>
              <a:gd name="connsiteY1096" fmla="*/ 1488757 h 2468880"/>
              <a:gd name="connsiteX1097" fmla="*/ 989648 w 2796541"/>
              <a:gd name="connsiteY1097" fmla="*/ 1421130 h 2468880"/>
              <a:gd name="connsiteX1098" fmla="*/ 1047750 w 2796541"/>
              <a:gd name="connsiteY1098" fmla="*/ 1328737 h 2468880"/>
              <a:gd name="connsiteX1099" fmla="*/ 989648 w 2796541"/>
              <a:gd name="connsiteY1099" fmla="*/ 1362074 h 2468880"/>
              <a:gd name="connsiteX1100" fmla="*/ 989648 w 2796541"/>
              <a:gd name="connsiteY1100" fmla="*/ 1294447 h 2468880"/>
              <a:gd name="connsiteX1101" fmla="*/ 1049656 w 2796541"/>
              <a:gd name="connsiteY1101" fmla="*/ 374332 h 2468880"/>
              <a:gd name="connsiteX1102" fmla="*/ 1049656 w 2796541"/>
              <a:gd name="connsiteY1102" fmla="*/ 387667 h 2468880"/>
              <a:gd name="connsiteX1103" fmla="*/ 1038226 w 2796541"/>
              <a:gd name="connsiteY1103" fmla="*/ 381000 h 2468880"/>
              <a:gd name="connsiteX1104" fmla="*/ 1051559 w 2796541"/>
              <a:gd name="connsiteY1104" fmla="*/ 2140267 h 2468880"/>
              <a:gd name="connsiteX1105" fmla="*/ 1051559 w 2796541"/>
              <a:gd name="connsiteY1105" fmla="*/ 2159317 h 2468880"/>
              <a:gd name="connsiteX1106" fmla="*/ 1034414 w 2796541"/>
              <a:gd name="connsiteY1106" fmla="*/ 2149792 h 2468880"/>
              <a:gd name="connsiteX1107" fmla="*/ 1052513 w 2796541"/>
              <a:gd name="connsiteY1107" fmla="*/ 495301 h 2468880"/>
              <a:gd name="connsiteX1108" fmla="*/ 1052513 w 2796541"/>
              <a:gd name="connsiteY1108" fmla="*/ 520066 h 2468880"/>
              <a:gd name="connsiteX1109" fmla="*/ 1031558 w 2796541"/>
              <a:gd name="connsiteY1109" fmla="*/ 507683 h 2468880"/>
              <a:gd name="connsiteX1110" fmla="*/ 1053466 w 2796541"/>
              <a:gd name="connsiteY1110" fmla="*/ 2009775 h 2468880"/>
              <a:gd name="connsiteX1111" fmla="*/ 1053466 w 2796541"/>
              <a:gd name="connsiteY1111" fmla="*/ 2037398 h 2468880"/>
              <a:gd name="connsiteX1112" fmla="*/ 1029653 w 2796541"/>
              <a:gd name="connsiteY1112" fmla="*/ 2023110 h 2468880"/>
              <a:gd name="connsiteX1113" fmla="*/ 1055371 w 2796541"/>
              <a:gd name="connsiteY1113" fmla="*/ 617220 h 2468880"/>
              <a:gd name="connsiteX1114" fmla="*/ 1055371 w 2796541"/>
              <a:gd name="connsiteY1114" fmla="*/ 650558 h 2468880"/>
              <a:gd name="connsiteX1115" fmla="*/ 1025843 w 2796541"/>
              <a:gd name="connsiteY1115" fmla="*/ 633413 h 2468880"/>
              <a:gd name="connsiteX1116" fmla="*/ 1057274 w 2796541"/>
              <a:gd name="connsiteY1116" fmla="*/ 1876424 h 2468880"/>
              <a:gd name="connsiteX1117" fmla="*/ 1057274 w 2796541"/>
              <a:gd name="connsiteY1117" fmla="*/ 1917382 h 2468880"/>
              <a:gd name="connsiteX1118" fmla="*/ 1022032 w 2796541"/>
              <a:gd name="connsiteY1118" fmla="*/ 1897379 h 2468880"/>
              <a:gd name="connsiteX1119" fmla="*/ 1058228 w 2796541"/>
              <a:gd name="connsiteY1119" fmla="*/ 739140 h 2468880"/>
              <a:gd name="connsiteX1120" fmla="*/ 1058228 w 2796541"/>
              <a:gd name="connsiteY1120" fmla="*/ 782003 h 2468880"/>
              <a:gd name="connsiteX1121" fmla="*/ 1021080 w 2796541"/>
              <a:gd name="connsiteY1121" fmla="*/ 760095 h 2468880"/>
              <a:gd name="connsiteX1122" fmla="*/ 1060133 w 2796541"/>
              <a:gd name="connsiteY1122" fmla="*/ 1745933 h 2468880"/>
              <a:gd name="connsiteX1123" fmla="*/ 1060133 w 2796541"/>
              <a:gd name="connsiteY1123" fmla="*/ 1795463 h 2468880"/>
              <a:gd name="connsiteX1124" fmla="*/ 1016318 w 2796541"/>
              <a:gd name="connsiteY1124" fmla="*/ 1770698 h 2468880"/>
              <a:gd name="connsiteX1125" fmla="*/ 1060133 w 2796541"/>
              <a:gd name="connsiteY1125" fmla="*/ 862013 h 2468880"/>
              <a:gd name="connsiteX1126" fmla="*/ 1060133 w 2796541"/>
              <a:gd name="connsiteY1126" fmla="*/ 911543 h 2468880"/>
              <a:gd name="connsiteX1127" fmla="*/ 1016318 w 2796541"/>
              <a:gd name="connsiteY1127" fmla="*/ 886778 h 2468880"/>
              <a:gd name="connsiteX1128" fmla="*/ 1062038 w 2796541"/>
              <a:gd name="connsiteY1128" fmla="*/ 983932 h 2468880"/>
              <a:gd name="connsiteX1129" fmla="*/ 1062038 w 2796541"/>
              <a:gd name="connsiteY1129" fmla="*/ 1041082 h 2468880"/>
              <a:gd name="connsiteX1130" fmla="*/ 1012508 w 2796541"/>
              <a:gd name="connsiteY1130" fmla="*/ 1012507 h 2468880"/>
              <a:gd name="connsiteX1131" fmla="*/ 1062989 w 2796541"/>
              <a:gd name="connsiteY1131" fmla="*/ 1615440 h 2468880"/>
              <a:gd name="connsiteX1132" fmla="*/ 1062989 w 2796541"/>
              <a:gd name="connsiteY1132" fmla="*/ 1674495 h 2468880"/>
              <a:gd name="connsiteX1133" fmla="*/ 1011554 w 2796541"/>
              <a:gd name="connsiteY1133" fmla="*/ 1644968 h 2468880"/>
              <a:gd name="connsiteX1134" fmla="*/ 1062991 w 2796541"/>
              <a:gd name="connsiteY1134" fmla="*/ 1108711 h 2468880"/>
              <a:gd name="connsiteX1135" fmla="*/ 1062991 w 2796541"/>
              <a:gd name="connsiteY1135" fmla="*/ 1169671 h 2468880"/>
              <a:gd name="connsiteX1136" fmla="*/ 1010603 w 2796541"/>
              <a:gd name="connsiteY1136" fmla="*/ 1139191 h 2468880"/>
              <a:gd name="connsiteX1137" fmla="*/ 1063943 w 2796541"/>
              <a:gd name="connsiteY1137" fmla="*/ 1233487 h 2468880"/>
              <a:gd name="connsiteX1138" fmla="*/ 1063943 w 2796541"/>
              <a:gd name="connsiteY1138" fmla="*/ 1297305 h 2468880"/>
              <a:gd name="connsiteX1139" fmla="*/ 1008698 w 2796541"/>
              <a:gd name="connsiteY1139" fmla="*/ 1265872 h 2468880"/>
              <a:gd name="connsiteX1140" fmla="*/ 1063943 w 2796541"/>
              <a:gd name="connsiteY1140" fmla="*/ 1485900 h 2468880"/>
              <a:gd name="connsiteX1141" fmla="*/ 1063943 w 2796541"/>
              <a:gd name="connsiteY1141" fmla="*/ 1550670 h 2468880"/>
              <a:gd name="connsiteX1142" fmla="*/ 1008698 w 2796541"/>
              <a:gd name="connsiteY1142" fmla="*/ 1518285 h 2468880"/>
              <a:gd name="connsiteX1143" fmla="*/ 1064896 w 2796541"/>
              <a:gd name="connsiteY1143" fmla="*/ 1359218 h 2468880"/>
              <a:gd name="connsiteX1144" fmla="*/ 1064896 w 2796541"/>
              <a:gd name="connsiteY1144" fmla="*/ 1424940 h 2468880"/>
              <a:gd name="connsiteX1145" fmla="*/ 1007746 w 2796541"/>
              <a:gd name="connsiteY1145" fmla="*/ 1391603 h 2468880"/>
              <a:gd name="connsiteX1146" fmla="*/ 1120139 w 2796541"/>
              <a:gd name="connsiteY1146" fmla="*/ 255271 h 2468880"/>
              <a:gd name="connsiteX1147" fmla="*/ 1117282 w 2796541"/>
              <a:gd name="connsiteY1147" fmla="*/ 256223 h 2468880"/>
              <a:gd name="connsiteX1148" fmla="*/ 1117282 w 2796541"/>
              <a:gd name="connsiteY1148" fmla="*/ 253366 h 2468880"/>
              <a:gd name="connsiteX1149" fmla="*/ 1122045 w 2796541"/>
              <a:gd name="connsiteY1149" fmla="*/ 2276476 h 2468880"/>
              <a:gd name="connsiteX1150" fmla="*/ 1116330 w 2796541"/>
              <a:gd name="connsiteY1150" fmla="*/ 2279333 h 2468880"/>
              <a:gd name="connsiteX1151" fmla="*/ 1116330 w 2796541"/>
              <a:gd name="connsiteY1151" fmla="*/ 2272666 h 2468880"/>
              <a:gd name="connsiteX1152" fmla="*/ 1124903 w 2796541"/>
              <a:gd name="connsiteY1152" fmla="*/ 380999 h 2468880"/>
              <a:gd name="connsiteX1153" fmla="*/ 1115378 w 2796541"/>
              <a:gd name="connsiteY1153" fmla="*/ 386714 h 2468880"/>
              <a:gd name="connsiteX1154" fmla="*/ 1115378 w 2796541"/>
              <a:gd name="connsiteY1154" fmla="*/ 375284 h 2468880"/>
              <a:gd name="connsiteX1155" fmla="*/ 1128713 w 2796541"/>
              <a:gd name="connsiteY1155" fmla="*/ 2149793 h 2468880"/>
              <a:gd name="connsiteX1156" fmla="*/ 1113473 w 2796541"/>
              <a:gd name="connsiteY1156" fmla="*/ 2158365 h 2468880"/>
              <a:gd name="connsiteX1157" fmla="*/ 1113473 w 2796541"/>
              <a:gd name="connsiteY1157" fmla="*/ 2141220 h 2468880"/>
              <a:gd name="connsiteX1158" fmla="*/ 1131571 w 2796541"/>
              <a:gd name="connsiteY1158" fmla="*/ 507683 h 2468880"/>
              <a:gd name="connsiteX1159" fmla="*/ 1111568 w 2796541"/>
              <a:gd name="connsiteY1159" fmla="*/ 519113 h 2468880"/>
              <a:gd name="connsiteX1160" fmla="*/ 1111568 w 2796541"/>
              <a:gd name="connsiteY1160" fmla="*/ 496253 h 2468880"/>
              <a:gd name="connsiteX1161" fmla="*/ 1133475 w 2796541"/>
              <a:gd name="connsiteY1161" fmla="*/ 2023110 h 2468880"/>
              <a:gd name="connsiteX1162" fmla="*/ 1110615 w 2796541"/>
              <a:gd name="connsiteY1162" fmla="*/ 2036445 h 2468880"/>
              <a:gd name="connsiteX1163" fmla="*/ 1110615 w 2796541"/>
              <a:gd name="connsiteY1163" fmla="*/ 2009775 h 2468880"/>
              <a:gd name="connsiteX1164" fmla="*/ 1137286 w 2796541"/>
              <a:gd name="connsiteY1164" fmla="*/ 633413 h 2468880"/>
              <a:gd name="connsiteX1165" fmla="*/ 1109663 w 2796541"/>
              <a:gd name="connsiteY1165" fmla="*/ 649605 h 2468880"/>
              <a:gd name="connsiteX1166" fmla="*/ 1109663 w 2796541"/>
              <a:gd name="connsiteY1166" fmla="*/ 618173 h 2468880"/>
              <a:gd name="connsiteX1167" fmla="*/ 1141095 w 2796541"/>
              <a:gd name="connsiteY1167" fmla="*/ 1897381 h 2468880"/>
              <a:gd name="connsiteX1168" fmla="*/ 1106805 w 2796541"/>
              <a:gd name="connsiteY1168" fmla="*/ 1916431 h 2468880"/>
              <a:gd name="connsiteX1169" fmla="*/ 1106805 w 2796541"/>
              <a:gd name="connsiteY1169" fmla="*/ 1877378 h 2468880"/>
              <a:gd name="connsiteX1170" fmla="*/ 1142048 w 2796541"/>
              <a:gd name="connsiteY1170" fmla="*/ 760094 h 2468880"/>
              <a:gd name="connsiteX1171" fmla="*/ 1106805 w 2796541"/>
              <a:gd name="connsiteY1171" fmla="*/ 781050 h 2468880"/>
              <a:gd name="connsiteX1172" fmla="*/ 1106805 w 2796541"/>
              <a:gd name="connsiteY1172" fmla="*/ 740092 h 2468880"/>
              <a:gd name="connsiteX1173" fmla="*/ 1145859 w 2796541"/>
              <a:gd name="connsiteY1173" fmla="*/ 886778 h 2468880"/>
              <a:gd name="connsiteX1174" fmla="*/ 1104901 w 2796541"/>
              <a:gd name="connsiteY1174" fmla="*/ 909638 h 2468880"/>
              <a:gd name="connsiteX1175" fmla="*/ 1104901 w 2796541"/>
              <a:gd name="connsiteY1175" fmla="*/ 862965 h 2468880"/>
              <a:gd name="connsiteX1176" fmla="*/ 1145859 w 2796541"/>
              <a:gd name="connsiteY1176" fmla="*/ 1770699 h 2468880"/>
              <a:gd name="connsiteX1177" fmla="*/ 1104901 w 2796541"/>
              <a:gd name="connsiteY1177" fmla="*/ 1794511 h 2468880"/>
              <a:gd name="connsiteX1178" fmla="*/ 1104901 w 2796541"/>
              <a:gd name="connsiteY1178" fmla="*/ 1746886 h 2468880"/>
              <a:gd name="connsiteX1179" fmla="*/ 1150621 w 2796541"/>
              <a:gd name="connsiteY1179" fmla="*/ 1012507 h 2468880"/>
              <a:gd name="connsiteX1180" fmla="*/ 1102996 w 2796541"/>
              <a:gd name="connsiteY1180" fmla="*/ 1040129 h 2468880"/>
              <a:gd name="connsiteX1181" fmla="*/ 1102996 w 2796541"/>
              <a:gd name="connsiteY1181" fmla="*/ 985837 h 2468880"/>
              <a:gd name="connsiteX1182" fmla="*/ 1151572 w 2796541"/>
              <a:gd name="connsiteY1182" fmla="*/ 1644967 h 2468880"/>
              <a:gd name="connsiteX1183" fmla="*/ 1102042 w 2796541"/>
              <a:gd name="connsiteY1183" fmla="*/ 1672589 h 2468880"/>
              <a:gd name="connsiteX1184" fmla="*/ 1102042 w 2796541"/>
              <a:gd name="connsiteY1184" fmla="*/ 1616392 h 2468880"/>
              <a:gd name="connsiteX1185" fmla="*/ 1152525 w 2796541"/>
              <a:gd name="connsiteY1185" fmla="*/ 1139190 h 2468880"/>
              <a:gd name="connsiteX1186" fmla="*/ 1101090 w 2796541"/>
              <a:gd name="connsiteY1186" fmla="*/ 1168718 h 2468880"/>
              <a:gd name="connsiteX1187" fmla="*/ 1101090 w 2796541"/>
              <a:gd name="connsiteY1187" fmla="*/ 1109663 h 2468880"/>
              <a:gd name="connsiteX1188" fmla="*/ 1154429 w 2796541"/>
              <a:gd name="connsiteY1188" fmla="*/ 1518285 h 2468880"/>
              <a:gd name="connsiteX1189" fmla="*/ 1100137 w 2796541"/>
              <a:gd name="connsiteY1189" fmla="*/ 1549717 h 2468880"/>
              <a:gd name="connsiteX1190" fmla="*/ 1100137 w 2796541"/>
              <a:gd name="connsiteY1190" fmla="*/ 1486852 h 2468880"/>
              <a:gd name="connsiteX1191" fmla="*/ 1154430 w 2796541"/>
              <a:gd name="connsiteY1191" fmla="*/ 1265874 h 2468880"/>
              <a:gd name="connsiteX1192" fmla="*/ 1100138 w 2796541"/>
              <a:gd name="connsiteY1192" fmla="*/ 1296354 h 2468880"/>
              <a:gd name="connsiteX1193" fmla="*/ 1100138 w 2796541"/>
              <a:gd name="connsiteY1193" fmla="*/ 1234441 h 2468880"/>
              <a:gd name="connsiteX1194" fmla="*/ 1155383 w 2796541"/>
              <a:gd name="connsiteY1194" fmla="*/ 2338388 h 2468880"/>
              <a:gd name="connsiteX1195" fmla="*/ 1155383 w 2796541"/>
              <a:gd name="connsiteY1195" fmla="*/ 2340293 h 2468880"/>
              <a:gd name="connsiteX1196" fmla="*/ 1153478 w 2796541"/>
              <a:gd name="connsiteY1196" fmla="*/ 2339341 h 2468880"/>
              <a:gd name="connsiteX1197" fmla="*/ 1155383 w 2796541"/>
              <a:gd name="connsiteY1197" fmla="*/ 1391603 h 2468880"/>
              <a:gd name="connsiteX1198" fmla="*/ 1100138 w 2796541"/>
              <a:gd name="connsiteY1198" fmla="*/ 1423988 h 2468880"/>
              <a:gd name="connsiteX1199" fmla="*/ 1100138 w 2796541"/>
              <a:gd name="connsiteY1199" fmla="*/ 1359218 h 2468880"/>
              <a:gd name="connsiteX1200" fmla="*/ 1156335 w 2796541"/>
              <a:gd name="connsiteY1200" fmla="*/ 315278 h 2468880"/>
              <a:gd name="connsiteX1201" fmla="*/ 1156335 w 2796541"/>
              <a:gd name="connsiteY1201" fmla="*/ 320993 h 2468880"/>
              <a:gd name="connsiteX1202" fmla="*/ 1151572 w 2796541"/>
              <a:gd name="connsiteY1202" fmla="*/ 318135 h 2468880"/>
              <a:gd name="connsiteX1203" fmla="*/ 1158239 w 2796541"/>
              <a:gd name="connsiteY1203" fmla="*/ 2206942 h 2468880"/>
              <a:gd name="connsiteX1204" fmla="*/ 1158239 w 2796541"/>
              <a:gd name="connsiteY1204" fmla="*/ 2219324 h 2468880"/>
              <a:gd name="connsiteX1205" fmla="*/ 1147762 w 2796541"/>
              <a:gd name="connsiteY1205" fmla="*/ 2212657 h 2468880"/>
              <a:gd name="connsiteX1206" fmla="*/ 1159193 w 2796541"/>
              <a:gd name="connsiteY1206" fmla="*/ 437197 h 2468880"/>
              <a:gd name="connsiteX1207" fmla="*/ 1159193 w 2796541"/>
              <a:gd name="connsiteY1207" fmla="*/ 451485 h 2468880"/>
              <a:gd name="connsiteX1208" fmla="*/ 1146811 w 2796541"/>
              <a:gd name="connsiteY1208" fmla="*/ 444817 h 2468880"/>
              <a:gd name="connsiteX1209" fmla="*/ 1161097 w 2796541"/>
              <a:gd name="connsiteY1209" fmla="*/ 2075497 h 2468880"/>
              <a:gd name="connsiteX1210" fmla="*/ 1161097 w 2796541"/>
              <a:gd name="connsiteY1210" fmla="*/ 2097405 h 2468880"/>
              <a:gd name="connsiteX1211" fmla="*/ 1142047 w 2796541"/>
              <a:gd name="connsiteY1211" fmla="*/ 2086927 h 2468880"/>
              <a:gd name="connsiteX1212" fmla="*/ 1163003 w 2796541"/>
              <a:gd name="connsiteY1212" fmla="*/ 557212 h 2468880"/>
              <a:gd name="connsiteX1213" fmla="*/ 1163003 w 2796541"/>
              <a:gd name="connsiteY1213" fmla="*/ 583882 h 2468880"/>
              <a:gd name="connsiteX1214" fmla="*/ 1139190 w 2796541"/>
              <a:gd name="connsiteY1214" fmla="*/ 570547 h 2468880"/>
              <a:gd name="connsiteX1215" fmla="*/ 1164907 w 2796541"/>
              <a:gd name="connsiteY1215" fmla="*/ 1943099 h 2468880"/>
              <a:gd name="connsiteX1216" fmla="*/ 1164907 w 2796541"/>
              <a:gd name="connsiteY1216" fmla="*/ 1977389 h 2468880"/>
              <a:gd name="connsiteX1217" fmla="*/ 1135379 w 2796541"/>
              <a:gd name="connsiteY1217" fmla="*/ 1960244 h 2468880"/>
              <a:gd name="connsiteX1218" fmla="*/ 1164908 w 2796541"/>
              <a:gd name="connsiteY1218" fmla="*/ 680086 h 2468880"/>
              <a:gd name="connsiteX1219" fmla="*/ 1164908 w 2796541"/>
              <a:gd name="connsiteY1219" fmla="*/ 714376 h 2468880"/>
              <a:gd name="connsiteX1220" fmla="*/ 1135380 w 2796541"/>
              <a:gd name="connsiteY1220" fmla="*/ 697231 h 2468880"/>
              <a:gd name="connsiteX1221" fmla="*/ 1167765 w 2796541"/>
              <a:gd name="connsiteY1221" fmla="*/ 1812607 h 2468880"/>
              <a:gd name="connsiteX1222" fmla="*/ 1167765 w 2796541"/>
              <a:gd name="connsiteY1222" fmla="*/ 1855470 h 2468880"/>
              <a:gd name="connsiteX1223" fmla="*/ 1130617 w 2796541"/>
              <a:gd name="connsiteY1223" fmla="*/ 1834515 h 2468880"/>
              <a:gd name="connsiteX1224" fmla="*/ 1167766 w 2796541"/>
              <a:gd name="connsiteY1224" fmla="*/ 802004 h 2468880"/>
              <a:gd name="connsiteX1225" fmla="*/ 1167766 w 2796541"/>
              <a:gd name="connsiteY1225" fmla="*/ 844867 h 2468880"/>
              <a:gd name="connsiteX1226" fmla="*/ 1130618 w 2796541"/>
              <a:gd name="connsiteY1226" fmla="*/ 822959 h 2468880"/>
              <a:gd name="connsiteX1227" fmla="*/ 1168718 w 2796541"/>
              <a:gd name="connsiteY1227" fmla="*/ 924878 h 2468880"/>
              <a:gd name="connsiteX1228" fmla="*/ 1168718 w 2796541"/>
              <a:gd name="connsiteY1228" fmla="*/ 974408 h 2468880"/>
              <a:gd name="connsiteX1229" fmla="*/ 1126808 w 2796541"/>
              <a:gd name="connsiteY1229" fmla="*/ 949643 h 2468880"/>
              <a:gd name="connsiteX1230" fmla="*/ 1170623 w 2796541"/>
              <a:gd name="connsiteY1230" fmla="*/ 1681163 h 2468880"/>
              <a:gd name="connsiteX1231" fmla="*/ 1170623 w 2796541"/>
              <a:gd name="connsiteY1231" fmla="*/ 1734503 h 2468880"/>
              <a:gd name="connsiteX1232" fmla="*/ 1124903 w 2796541"/>
              <a:gd name="connsiteY1232" fmla="*/ 1707833 h 2468880"/>
              <a:gd name="connsiteX1233" fmla="*/ 1171575 w 2796541"/>
              <a:gd name="connsiteY1233" fmla="*/ 1047751 h 2468880"/>
              <a:gd name="connsiteX1234" fmla="*/ 1171575 w 2796541"/>
              <a:gd name="connsiteY1234" fmla="*/ 1103949 h 2468880"/>
              <a:gd name="connsiteX1235" fmla="*/ 1122998 w 2796541"/>
              <a:gd name="connsiteY1235" fmla="*/ 1076326 h 2468880"/>
              <a:gd name="connsiteX1236" fmla="*/ 1171576 w 2796541"/>
              <a:gd name="connsiteY1236" fmla="*/ 1551623 h 2468880"/>
              <a:gd name="connsiteX1237" fmla="*/ 1171576 w 2796541"/>
              <a:gd name="connsiteY1237" fmla="*/ 1610678 h 2468880"/>
              <a:gd name="connsiteX1238" fmla="*/ 1121093 w 2796541"/>
              <a:gd name="connsiteY1238" fmla="*/ 1581150 h 2468880"/>
              <a:gd name="connsiteX1239" fmla="*/ 1171576 w 2796541"/>
              <a:gd name="connsiteY1239" fmla="*/ 1172528 h 2468880"/>
              <a:gd name="connsiteX1240" fmla="*/ 1171576 w 2796541"/>
              <a:gd name="connsiteY1240" fmla="*/ 1231583 h 2468880"/>
              <a:gd name="connsiteX1241" fmla="*/ 1121093 w 2796541"/>
              <a:gd name="connsiteY1241" fmla="*/ 1202056 h 2468880"/>
              <a:gd name="connsiteX1242" fmla="*/ 1172528 w 2796541"/>
              <a:gd name="connsiteY1242" fmla="*/ 1423987 h 2468880"/>
              <a:gd name="connsiteX1243" fmla="*/ 1172527 w 2796541"/>
              <a:gd name="connsiteY1243" fmla="*/ 1485900 h 2468880"/>
              <a:gd name="connsiteX1244" fmla="*/ 1119188 w 2796541"/>
              <a:gd name="connsiteY1244" fmla="*/ 1455420 h 2468880"/>
              <a:gd name="connsiteX1245" fmla="*/ 1172528 w 2796541"/>
              <a:gd name="connsiteY1245" fmla="*/ 1297305 h 2468880"/>
              <a:gd name="connsiteX1246" fmla="*/ 1172528 w 2796541"/>
              <a:gd name="connsiteY1246" fmla="*/ 1360170 h 2468880"/>
              <a:gd name="connsiteX1247" fmla="*/ 1119188 w 2796541"/>
              <a:gd name="connsiteY1247" fmla="*/ 1328737 h 2468880"/>
              <a:gd name="connsiteX1248" fmla="*/ 1228725 w 2796541"/>
              <a:gd name="connsiteY1248" fmla="*/ 2339340 h 2468880"/>
              <a:gd name="connsiteX1249" fmla="*/ 1227772 w 2796541"/>
              <a:gd name="connsiteY1249" fmla="*/ 2340292 h 2468880"/>
              <a:gd name="connsiteX1250" fmla="*/ 1227772 w 2796541"/>
              <a:gd name="connsiteY1250" fmla="*/ 2338387 h 2468880"/>
              <a:gd name="connsiteX1251" fmla="*/ 1230631 w 2796541"/>
              <a:gd name="connsiteY1251" fmla="*/ 318134 h 2468880"/>
              <a:gd name="connsiteX1252" fmla="*/ 1226821 w 2796541"/>
              <a:gd name="connsiteY1252" fmla="*/ 320039 h 2468880"/>
              <a:gd name="connsiteX1253" fmla="*/ 1226821 w 2796541"/>
              <a:gd name="connsiteY1253" fmla="*/ 316229 h 2468880"/>
              <a:gd name="connsiteX1254" fmla="*/ 1234441 w 2796541"/>
              <a:gd name="connsiteY1254" fmla="*/ 444817 h 2468880"/>
              <a:gd name="connsiteX1255" fmla="*/ 1224916 w 2796541"/>
              <a:gd name="connsiteY1255" fmla="*/ 450532 h 2468880"/>
              <a:gd name="connsiteX1256" fmla="*/ 1224916 w 2796541"/>
              <a:gd name="connsiteY1256" fmla="*/ 438150 h 2468880"/>
              <a:gd name="connsiteX1257" fmla="*/ 1234441 w 2796541"/>
              <a:gd name="connsiteY1257" fmla="*/ 2212658 h 2468880"/>
              <a:gd name="connsiteX1258" fmla="*/ 1224916 w 2796541"/>
              <a:gd name="connsiteY1258" fmla="*/ 2218373 h 2468880"/>
              <a:gd name="connsiteX1259" fmla="*/ 1224916 w 2796541"/>
              <a:gd name="connsiteY1259" fmla="*/ 2207895 h 2468880"/>
              <a:gd name="connsiteX1260" fmla="*/ 1239202 w 2796541"/>
              <a:gd name="connsiteY1260" fmla="*/ 2086927 h 2468880"/>
              <a:gd name="connsiteX1261" fmla="*/ 1222057 w 2796541"/>
              <a:gd name="connsiteY1261" fmla="*/ 2096452 h 2468880"/>
              <a:gd name="connsiteX1262" fmla="*/ 1222057 w 2796541"/>
              <a:gd name="connsiteY1262" fmla="*/ 2077402 h 2468880"/>
              <a:gd name="connsiteX1263" fmla="*/ 1241108 w 2796541"/>
              <a:gd name="connsiteY1263" fmla="*/ 570548 h 2468880"/>
              <a:gd name="connsiteX1264" fmla="*/ 1221105 w 2796541"/>
              <a:gd name="connsiteY1264" fmla="*/ 581978 h 2468880"/>
              <a:gd name="connsiteX1265" fmla="*/ 1221105 w 2796541"/>
              <a:gd name="connsiteY1265" fmla="*/ 559118 h 2468880"/>
              <a:gd name="connsiteX1266" fmla="*/ 1245870 w 2796541"/>
              <a:gd name="connsiteY1266" fmla="*/ 1960245 h 2468880"/>
              <a:gd name="connsiteX1267" fmla="*/ 1219200 w 2796541"/>
              <a:gd name="connsiteY1267" fmla="*/ 1975485 h 2468880"/>
              <a:gd name="connsiteX1268" fmla="*/ 1219200 w 2796541"/>
              <a:gd name="connsiteY1268" fmla="*/ 1945005 h 2468880"/>
              <a:gd name="connsiteX1269" fmla="*/ 1245871 w 2796541"/>
              <a:gd name="connsiteY1269" fmla="*/ 697229 h 2468880"/>
              <a:gd name="connsiteX1270" fmla="*/ 1219201 w 2796541"/>
              <a:gd name="connsiteY1270" fmla="*/ 713422 h 2468880"/>
              <a:gd name="connsiteX1271" fmla="*/ 1219201 w 2796541"/>
              <a:gd name="connsiteY1271" fmla="*/ 681037 h 2468880"/>
              <a:gd name="connsiteX1272" fmla="*/ 1250632 w 2796541"/>
              <a:gd name="connsiteY1272" fmla="*/ 1834515 h 2468880"/>
              <a:gd name="connsiteX1273" fmla="*/ 1216342 w 2796541"/>
              <a:gd name="connsiteY1273" fmla="*/ 1854518 h 2468880"/>
              <a:gd name="connsiteX1274" fmla="*/ 1216342 w 2796541"/>
              <a:gd name="connsiteY1274" fmla="*/ 1813560 h 2468880"/>
              <a:gd name="connsiteX1275" fmla="*/ 1250633 w 2796541"/>
              <a:gd name="connsiteY1275" fmla="*/ 822961 h 2468880"/>
              <a:gd name="connsiteX1276" fmla="*/ 1216343 w 2796541"/>
              <a:gd name="connsiteY1276" fmla="*/ 842963 h 2468880"/>
              <a:gd name="connsiteX1277" fmla="*/ 1216343 w 2796541"/>
              <a:gd name="connsiteY1277" fmla="*/ 803911 h 2468880"/>
              <a:gd name="connsiteX1278" fmla="*/ 1254443 w 2796541"/>
              <a:gd name="connsiteY1278" fmla="*/ 949643 h 2468880"/>
              <a:gd name="connsiteX1279" fmla="*/ 1214438 w 2796541"/>
              <a:gd name="connsiteY1279" fmla="*/ 972503 h 2468880"/>
              <a:gd name="connsiteX1280" fmla="*/ 1214438 w 2796541"/>
              <a:gd name="connsiteY1280" fmla="*/ 926783 h 2468880"/>
              <a:gd name="connsiteX1281" fmla="*/ 1256347 w 2796541"/>
              <a:gd name="connsiteY1281" fmla="*/ 1707832 h 2468880"/>
              <a:gd name="connsiteX1282" fmla="*/ 1213485 w 2796541"/>
              <a:gd name="connsiteY1282" fmla="*/ 1732597 h 2468880"/>
              <a:gd name="connsiteX1283" fmla="*/ 1213485 w 2796541"/>
              <a:gd name="connsiteY1283" fmla="*/ 1683067 h 2468880"/>
              <a:gd name="connsiteX1284" fmla="*/ 1258253 w 2796541"/>
              <a:gd name="connsiteY1284" fmla="*/ 1076324 h 2468880"/>
              <a:gd name="connsiteX1285" fmla="*/ 1212533 w 2796541"/>
              <a:gd name="connsiteY1285" fmla="*/ 1102042 h 2468880"/>
              <a:gd name="connsiteX1286" fmla="*/ 1212533 w 2796541"/>
              <a:gd name="connsiteY1286" fmla="*/ 1049654 h 2468880"/>
              <a:gd name="connsiteX1287" fmla="*/ 1260158 w 2796541"/>
              <a:gd name="connsiteY1287" fmla="*/ 1581150 h 2468880"/>
              <a:gd name="connsiteX1288" fmla="*/ 1211580 w 2796541"/>
              <a:gd name="connsiteY1288" fmla="*/ 1609725 h 2468880"/>
              <a:gd name="connsiteX1289" fmla="*/ 1211580 w 2796541"/>
              <a:gd name="connsiteY1289" fmla="*/ 1553528 h 2468880"/>
              <a:gd name="connsiteX1290" fmla="*/ 1260158 w 2796541"/>
              <a:gd name="connsiteY1290" fmla="*/ 1202056 h 2468880"/>
              <a:gd name="connsiteX1291" fmla="*/ 1211580 w 2796541"/>
              <a:gd name="connsiteY1291" fmla="*/ 1230631 h 2468880"/>
              <a:gd name="connsiteX1292" fmla="*/ 1211580 w 2796541"/>
              <a:gd name="connsiteY1292" fmla="*/ 1174433 h 2468880"/>
              <a:gd name="connsiteX1293" fmla="*/ 1262063 w 2796541"/>
              <a:gd name="connsiteY1293" fmla="*/ 1328737 h 2468880"/>
              <a:gd name="connsiteX1294" fmla="*/ 1210628 w 2796541"/>
              <a:gd name="connsiteY1294" fmla="*/ 1358265 h 2468880"/>
              <a:gd name="connsiteX1295" fmla="*/ 1210628 w 2796541"/>
              <a:gd name="connsiteY1295" fmla="*/ 1299210 h 2468880"/>
              <a:gd name="connsiteX1296" fmla="*/ 1263016 w 2796541"/>
              <a:gd name="connsiteY1296" fmla="*/ 1455421 h 2468880"/>
              <a:gd name="connsiteX1297" fmla="*/ 1210628 w 2796541"/>
              <a:gd name="connsiteY1297" fmla="*/ 1484949 h 2468880"/>
              <a:gd name="connsiteX1298" fmla="*/ 1210628 w 2796541"/>
              <a:gd name="connsiteY1298" fmla="*/ 1424941 h 2468880"/>
              <a:gd name="connsiteX1299" fmla="*/ 1264920 w 2796541"/>
              <a:gd name="connsiteY1299" fmla="*/ 254318 h 2468880"/>
              <a:gd name="connsiteX1300" fmla="*/ 1264920 w 2796541"/>
              <a:gd name="connsiteY1300" fmla="*/ 255271 h 2468880"/>
              <a:gd name="connsiteX1301" fmla="*/ 1263967 w 2796541"/>
              <a:gd name="connsiteY1301" fmla="*/ 255271 h 2468880"/>
              <a:gd name="connsiteX1302" fmla="*/ 1265872 w 2796541"/>
              <a:gd name="connsiteY1302" fmla="*/ 2273617 h 2468880"/>
              <a:gd name="connsiteX1303" fmla="*/ 1265872 w 2796541"/>
              <a:gd name="connsiteY1303" fmla="*/ 2278380 h 2468880"/>
              <a:gd name="connsiteX1304" fmla="*/ 1262062 w 2796541"/>
              <a:gd name="connsiteY1304" fmla="*/ 2276474 h 2468880"/>
              <a:gd name="connsiteX1305" fmla="*/ 1266825 w 2796541"/>
              <a:gd name="connsiteY1305" fmla="*/ 377191 h 2468880"/>
              <a:gd name="connsiteX1306" fmla="*/ 1266825 w 2796541"/>
              <a:gd name="connsiteY1306" fmla="*/ 384811 h 2468880"/>
              <a:gd name="connsiteX1307" fmla="*/ 1260158 w 2796541"/>
              <a:gd name="connsiteY1307" fmla="*/ 381001 h 2468880"/>
              <a:gd name="connsiteX1308" fmla="*/ 1268730 w 2796541"/>
              <a:gd name="connsiteY1308" fmla="*/ 2142172 h 2468880"/>
              <a:gd name="connsiteX1309" fmla="*/ 1268730 w 2796541"/>
              <a:gd name="connsiteY1309" fmla="*/ 2157412 h 2468880"/>
              <a:gd name="connsiteX1310" fmla="*/ 1256347 w 2796541"/>
              <a:gd name="connsiteY1310" fmla="*/ 2149792 h 2468880"/>
              <a:gd name="connsiteX1311" fmla="*/ 1269683 w 2796541"/>
              <a:gd name="connsiteY1311" fmla="*/ 499110 h 2468880"/>
              <a:gd name="connsiteX1312" fmla="*/ 1269683 w 2796541"/>
              <a:gd name="connsiteY1312" fmla="*/ 516255 h 2468880"/>
              <a:gd name="connsiteX1313" fmla="*/ 1254443 w 2796541"/>
              <a:gd name="connsiteY1313" fmla="*/ 507683 h 2468880"/>
              <a:gd name="connsiteX1314" fmla="*/ 1270635 w 2796541"/>
              <a:gd name="connsiteY1314" fmla="*/ 2011681 h 2468880"/>
              <a:gd name="connsiteX1315" fmla="*/ 1270635 w 2796541"/>
              <a:gd name="connsiteY1315" fmla="*/ 2035494 h 2468880"/>
              <a:gd name="connsiteX1316" fmla="*/ 1250633 w 2796541"/>
              <a:gd name="connsiteY1316" fmla="*/ 2023111 h 2468880"/>
              <a:gd name="connsiteX1317" fmla="*/ 1272541 w 2796541"/>
              <a:gd name="connsiteY1317" fmla="*/ 621029 h 2468880"/>
              <a:gd name="connsiteX1318" fmla="*/ 1272541 w 2796541"/>
              <a:gd name="connsiteY1318" fmla="*/ 646747 h 2468880"/>
              <a:gd name="connsiteX1319" fmla="*/ 1248728 w 2796541"/>
              <a:gd name="connsiteY1319" fmla="*/ 633412 h 2468880"/>
              <a:gd name="connsiteX1320" fmla="*/ 1274446 w 2796541"/>
              <a:gd name="connsiteY1320" fmla="*/ 742950 h 2468880"/>
              <a:gd name="connsiteX1321" fmla="*/ 1274446 w 2796541"/>
              <a:gd name="connsiteY1321" fmla="*/ 778192 h 2468880"/>
              <a:gd name="connsiteX1322" fmla="*/ 1243966 w 2796541"/>
              <a:gd name="connsiteY1322" fmla="*/ 760095 h 2468880"/>
              <a:gd name="connsiteX1323" fmla="*/ 1274446 w 2796541"/>
              <a:gd name="connsiteY1323" fmla="*/ 1880236 h 2468880"/>
              <a:gd name="connsiteX1324" fmla="*/ 1274446 w 2796541"/>
              <a:gd name="connsiteY1324" fmla="*/ 1914526 h 2468880"/>
              <a:gd name="connsiteX1325" fmla="*/ 1244918 w 2796541"/>
              <a:gd name="connsiteY1325" fmla="*/ 1897381 h 2468880"/>
              <a:gd name="connsiteX1326" fmla="*/ 1276350 w 2796541"/>
              <a:gd name="connsiteY1326" fmla="*/ 865822 h 2468880"/>
              <a:gd name="connsiteX1327" fmla="*/ 1276350 w 2796541"/>
              <a:gd name="connsiteY1327" fmla="*/ 906779 h 2468880"/>
              <a:gd name="connsiteX1328" fmla="*/ 1241108 w 2796541"/>
              <a:gd name="connsiteY1328" fmla="*/ 886777 h 2468880"/>
              <a:gd name="connsiteX1329" fmla="*/ 1277302 w 2796541"/>
              <a:gd name="connsiteY1329" fmla="*/ 1748790 h 2468880"/>
              <a:gd name="connsiteX1330" fmla="*/ 1277302 w 2796541"/>
              <a:gd name="connsiteY1330" fmla="*/ 1792605 h 2468880"/>
              <a:gd name="connsiteX1331" fmla="*/ 1239202 w 2796541"/>
              <a:gd name="connsiteY1331" fmla="*/ 1770698 h 2468880"/>
              <a:gd name="connsiteX1332" fmla="*/ 1278256 w 2796541"/>
              <a:gd name="connsiteY1332" fmla="*/ 988695 h 2468880"/>
              <a:gd name="connsiteX1333" fmla="*/ 1278256 w 2796541"/>
              <a:gd name="connsiteY1333" fmla="*/ 1037273 h 2468880"/>
              <a:gd name="connsiteX1334" fmla="*/ 1236346 w 2796541"/>
              <a:gd name="connsiteY1334" fmla="*/ 1012508 h 2468880"/>
              <a:gd name="connsiteX1335" fmla="*/ 1279207 w 2796541"/>
              <a:gd name="connsiteY1335" fmla="*/ 1618297 h 2468880"/>
              <a:gd name="connsiteX1336" fmla="*/ 1279207 w 2796541"/>
              <a:gd name="connsiteY1336" fmla="*/ 1670685 h 2468880"/>
              <a:gd name="connsiteX1337" fmla="*/ 1233487 w 2796541"/>
              <a:gd name="connsiteY1337" fmla="*/ 1644967 h 2468880"/>
              <a:gd name="connsiteX1338" fmla="*/ 1279208 w 2796541"/>
              <a:gd name="connsiteY1338" fmla="*/ 1112520 h 2468880"/>
              <a:gd name="connsiteX1339" fmla="*/ 1279208 w 2796541"/>
              <a:gd name="connsiteY1339" fmla="*/ 1165860 h 2468880"/>
              <a:gd name="connsiteX1340" fmla="*/ 1233488 w 2796541"/>
              <a:gd name="connsiteY1340" fmla="*/ 1139190 h 2468880"/>
              <a:gd name="connsiteX1341" fmla="*/ 1281112 w 2796541"/>
              <a:gd name="connsiteY1341" fmla="*/ 1489710 h 2468880"/>
              <a:gd name="connsiteX1342" fmla="*/ 1281112 w 2796541"/>
              <a:gd name="connsiteY1342" fmla="*/ 1546860 h 2468880"/>
              <a:gd name="connsiteX1343" fmla="*/ 1231582 w 2796541"/>
              <a:gd name="connsiteY1343" fmla="*/ 1518285 h 2468880"/>
              <a:gd name="connsiteX1344" fmla="*/ 1281113 w 2796541"/>
              <a:gd name="connsiteY1344" fmla="*/ 1362074 h 2468880"/>
              <a:gd name="connsiteX1345" fmla="*/ 1281113 w 2796541"/>
              <a:gd name="connsiteY1345" fmla="*/ 1421129 h 2468880"/>
              <a:gd name="connsiteX1346" fmla="*/ 1230630 w 2796541"/>
              <a:gd name="connsiteY1346" fmla="*/ 1391602 h 2468880"/>
              <a:gd name="connsiteX1347" fmla="*/ 1281113 w 2796541"/>
              <a:gd name="connsiteY1347" fmla="*/ 1237297 h 2468880"/>
              <a:gd name="connsiteX1348" fmla="*/ 1281113 w 2796541"/>
              <a:gd name="connsiteY1348" fmla="*/ 1294447 h 2468880"/>
              <a:gd name="connsiteX1349" fmla="*/ 1231583 w 2796541"/>
              <a:gd name="connsiteY1349" fmla="*/ 1265872 h 2468880"/>
              <a:gd name="connsiteX1350" fmla="*/ 1339215 w 2796541"/>
              <a:gd name="connsiteY1350" fmla="*/ 2276474 h 2468880"/>
              <a:gd name="connsiteX1351" fmla="*/ 1336357 w 2796541"/>
              <a:gd name="connsiteY1351" fmla="*/ 2278379 h 2468880"/>
              <a:gd name="connsiteX1352" fmla="*/ 1336357 w 2796541"/>
              <a:gd name="connsiteY1352" fmla="*/ 2274569 h 2468880"/>
              <a:gd name="connsiteX1353" fmla="*/ 1340168 w 2796541"/>
              <a:gd name="connsiteY1353" fmla="*/ 381000 h 2468880"/>
              <a:gd name="connsiteX1354" fmla="*/ 1336358 w 2796541"/>
              <a:gd name="connsiteY1354" fmla="*/ 383858 h 2468880"/>
              <a:gd name="connsiteX1355" fmla="*/ 1336358 w 2796541"/>
              <a:gd name="connsiteY1355" fmla="*/ 379095 h 2468880"/>
              <a:gd name="connsiteX1356" fmla="*/ 1344931 w 2796541"/>
              <a:gd name="connsiteY1356" fmla="*/ 2149793 h 2468880"/>
              <a:gd name="connsiteX1357" fmla="*/ 1333501 w 2796541"/>
              <a:gd name="connsiteY1357" fmla="*/ 2156460 h 2468880"/>
              <a:gd name="connsiteX1358" fmla="*/ 1333501 w 2796541"/>
              <a:gd name="connsiteY1358" fmla="*/ 2143125 h 2468880"/>
              <a:gd name="connsiteX1359" fmla="*/ 1345884 w 2796541"/>
              <a:gd name="connsiteY1359" fmla="*/ 507682 h 2468880"/>
              <a:gd name="connsiteX1360" fmla="*/ 1333501 w 2796541"/>
              <a:gd name="connsiteY1360" fmla="*/ 515302 h 2468880"/>
              <a:gd name="connsiteX1361" fmla="*/ 1333501 w 2796541"/>
              <a:gd name="connsiteY1361" fmla="*/ 500062 h 2468880"/>
              <a:gd name="connsiteX1362" fmla="*/ 1349692 w 2796541"/>
              <a:gd name="connsiteY1362" fmla="*/ 2023110 h 2468880"/>
              <a:gd name="connsiteX1363" fmla="*/ 1331595 w 2796541"/>
              <a:gd name="connsiteY1363" fmla="*/ 2033587 h 2468880"/>
              <a:gd name="connsiteX1364" fmla="*/ 1331595 w 2796541"/>
              <a:gd name="connsiteY1364" fmla="*/ 2013585 h 2468880"/>
              <a:gd name="connsiteX1365" fmla="*/ 1350646 w 2796541"/>
              <a:gd name="connsiteY1365" fmla="*/ 633413 h 2468880"/>
              <a:gd name="connsiteX1366" fmla="*/ 1330643 w 2796541"/>
              <a:gd name="connsiteY1366" fmla="*/ 645796 h 2468880"/>
              <a:gd name="connsiteX1367" fmla="*/ 1330643 w 2796541"/>
              <a:gd name="connsiteY1367" fmla="*/ 621983 h 2468880"/>
              <a:gd name="connsiteX1368" fmla="*/ 1355408 w 2796541"/>
              <a:gd name="connsiteY1368" fmla="*/ 760094 h 2468880"/>
              <a:gd name="connsiteX1369" fmla="*/ 1327785 w 2796541"/>
              <a:gd name="connsiteY1369" fmla="*/ 776287 h 2468880"/>
              <a:gd name="connsiteX1370" fmla="*/ 1327785 w 2796541"/>
              <a:gd name="connsiteY1370" fmla="*/ 743902 h 2468880"/>
              <a:gd name="connsiteX1371" fmla="*/ 1356360 w 2796541"/>
              <a:gd name="connsiteY1371" fmla="*/ 1897381 h 2468880"/>
              <a:gd name="connsiteX1372" fmla="*/ 1327785 w 2796541"/>
              <a:gd name="connsiteY1372" fmla="*/ 1913573 h 2468880"/>
              <a:gd name="connsiteX1373" fmla="*/ 1327785 w 2796541"/>
              <a:gd name="connsiteY1373" fmla="*/ 1881188 h 2468880"/>
              <a:gd name="connsiteX1374" fmla="*/ 1359218 w 2796541"/>
              <a:gd name="connsiteY1374" fmla="*/ 886777 h 2468880"/>
              <a:gd name="connsiteX1375" fmla="*/ 1326833 w 2796541"/>
              <a:gd name="connsiteY1375" fmla="*/ 904875 h 2468880"/>
              <a:gd name="connsiteX1376" fmla="*/ 1326833 w 2796541"/>
              <a:gd name="connsiteY1376" fmla="*/ 867727 h 2468880"/>
              <a:gd name="connsiteX1377" fmla="*/ 1361121 w 2796541"/>
              <a:gd name="connsiteY1377" fmla="*/ 1770697 h 2468880"/>
              <a:gd name="connsiteX1378" fmla="*/ 1325879 w 2796541"/>
              <a:gd name="connsiteY1378" fmla="*/ 1791652 h 2468880"/>
              <a:gd name="connsiteX1379" fmla="*/ 1325879 w 2796541"/>
              <a:gd name="connsiteY1379" fmla="*/ 1750694 h 2468880"/>
              <a:gd name="connsiteX1380" fmla="*/ 1363029 w 2796541"/>
              <a:gd name="connsiteY1380" fmla="*/ 1012507 h 2468880"/>
              <a:gd name="connsiteX1381" fmla="*/ 1323976 w 2796541"/>
              <a:gd name="connsiteY1381" fmla="*/ 1035367 h 2468880"/>
              <a:gd name="connsiteX1382" fmla="*/ 1323976 w 2796541"/>
              <a:gd name="connsiteY1382" fmla="*/ 990600 h 2468880"/>
              <a:gd name="connsiteX1383" fmla="*/ 1365886 w 2796541"/>
              <a:gd name="connsiteY1383" fmla="*/ 1644968 h 2468880"/>
              <a:gd name="connsiteX1384" fmla="*/ 1323023 w 2796541"/>
              <a:gd name="connsiteY1384" fmla="*/ 1669733 h 2468880"/>
              <a:gd name="connsiteX1385" fmla="*/ 1323023 w 2796541"/>
              <a:gd name="connsiteY1385" fmla="*/ 1619250 h 2468880"/>
              <a:gd name="connsiteX1386" fmla="*/ 1365886 w 2796541"/>
              <a:gd name="connsiteY1386" fmla="*/ 1139191 h 2468880"/>
              <a:gd name="connsiteX1387" fmla="*/ 1323023 w 2796541"/>
              <a:gd name="connsiteY1387" fmla="*/ 1163956 h 2468880"/>
              <a:gd name="connsiteX1388" fmla="*/ 1323023 w 2796541"/>
              <a:gd name="connsiteY1388" fmla="*/ 1114426 h 2468880"/>
              <a:gd name="connsiteX1389" fmla="*/ 1368743 w 2796541"/>
              <a:gd name="connsiteY1389" fmla="*/ 1518286 h 2468880"/>
              <a:gd name="connsiteX1390" fmla="*/ 1322071 w 2796541"/>
              <a:gd name="connsiteY1390" fmla="*/ 1544956 h 2468880"/>
              <a:gd name="connsiteX1391" fmla="*/ 1322071 w 2796541"/>
              <a:gd name="connsiteY1391" fmla="*/ 1491616 h 2468880"/>
              <a:gd name="connsiteX1392" fmla="*/ 1368743 w 2796541"/>
              <a:gd name="connsiteY1392" fmla="*/ 1265873 h 2468880"/>
              <a:gd name="connsiteX1393" fmla="*/ 1322071 w 2796541"/>
              <a:gd name="connsiteY1393" fmla="*/ 1292543 h 2468880"/>
              <a:gd name="connsiteX1394" fmla="*/ 1322071 w 2796541"/>
              <a:gd name="connsiteY1394" fmla="*/ 1238250 h 2468880"/>
              <a:gd name="connsiteX1395" fmla="*/ 1369696 w 2796541"/>
              <a:gd name="connsiteY1395" fmla="*/ 1391603 h 2468880"/>
              <a:gd name="connsiteX1396" fmla="*/ 1321118 w 2796541"/>
              <a:gd name="connsiteY1396" fmla="*/ 1420178 h 2468880"/>
              <a:gd name="connsiteX1397" fmla="*/ 1321118 w 2796541"/>
              <a:gd name="connsiteY1397" fmla="*/ 1363981 h 2468880"/>
              <a:gd name="connsiteX1398" fmla="*/ 1374457 w 2796541"/>
              <a:gd name="connsiteY1398" fmla="*/ 317183 h 2468880"/>
              <a:gd name="connsiteX1399" fmla="*/ 1374457 w 2796541"/>
              <a:gd name="connsiteY1399" fmla="*/ 318135 h 2468880"/>
              <a:gd name="connsiteX1400" fmla="*/ 1373504 w 2796541"/>
              <a:gd name="connsiteY1400" fmla="*/ 318135 h 2468880"/>
              <a:gd name="connsiteX1401" fmla="*/ 1376363 w 2796541"/>
              <a:gd name="connsiteY1401" fmla="*/ 440054 h 2468880"/>
              <a:gd name="connsiteX1402" fmla="*/ 1376363 w 2796541"/>
              <a:gd name="connsiteY1402" fmla="*/ 448627 h 2468880"/>
              <a:gd name="connsiteX1403" fmla="*/ 1369696 w 2796541"/>
              <a:gd name="connsiteY1403" fmla="*/ 444817 h 2468880"/>
              <a:gd name="connsiteX1404" fmla="*/ 1376363 w 2796541"/>
              <a:gd name="connsiteY1404" fmla="*/ 2208848 h 2468880"/>
              <a:gd name="connsiteX1405" fmla="*/ 1376363 w 2796541"/>
              <a:gd name="connsiteY1405" fmla="*/ 2217420 h 2468880"/>
              <a:gd name="connsiteX1406" fmla="*/ 1368743 w 2796541"/>
              <a:gd name="connsiteY1406" fmla="*/ 2212658 h 2468880"/>
              <a:gd name="connsiteX1407" fmla="*/ 1378267 w 2796541"/>
              <a:gd name="connsiteY1407" fmla="*/ 2078355 h 2468880"/>
              <a:gd name="connsiteX1408" fmla="*/ 1378267 w 2796541"/>
              <a:gd name="connsiteY1408" fmla="*/ 2094547 h 2468880"/>
              <a:gd name="connsiteX1409" fmla="*/ 1363979 w 2796541"/>
              <a:gd name="connsiteY1409" fmla="*/ 2086927 h 2468880"/>
              <a:gd name="connsiteX1410" fmla="*/ 1379220 w 2796541"/>
              <a:gd name="connsiteY1410" fmla="*/ 561023 h 2468880"/>
              <a:gd name="connsiteX1411" fmla="*/ 1379220 w 2796541"/>
              <a:gd name="connsiteY1411" fmla="*/ 580073 h 2468880"/>
              <a:gd name="connsiteX1412" fmla="*/ 1363028 w 2796541"/>
              <a:gd name="connsiteY1412" fmla="*/ 570548 h 2468880"/>
              <a:gd name="connsiteX1413" fmla="*/ 1381125 w 2796541"/>
              <a:gd name="connsiteY1413" fmla="*/ 1946910 h 2468880"/>
              <a:gd name="connsiteX1414" fmla="*/ 1381125 w 2796541"/>
              <a:gd name="connsiteY1414" fmla="*/ 1973580 h 2468880"/>
              <a:gd name="connsiteX1415" fmla="*/ 1358265 w 2796541"/>
              <a:gd name="connsiteY1415" fmla="*/ 1960245 h 2468880"/>
              <a:gd name="connsiteX1416" fmla="*/ 1381126 w 2796541"/>
              <a:gd name="connsiteY1416" fmla="*/ 683895 h 2468880"/>
              <a:gd name="connsiteX1417" fmla="*/ 1381126 w 2796541"/>
              <a:gd name="connsiteY1417" fmla="*/ 709613 h 2468880"/>
              <a:gd name="connsiteX1418" fmla="*/ 1359218 w 2796541"/>
              <a:gd name="connsiteY1418" fmla="*/ 697230 h 2468880"/>
              <a:gd name="connsiteX1419" fmla="*/ 1383030 w 2796541"/>
              <a:gd name="connsiteY1419" fmla="*/ 806768 h 2468880"/>
              <a:gd name="connsiteX1420" fmla="*/ 1383030 w 2796541"/>
              <a:gd name="connsiteY1420" fmla="*/ 840106 h 2468880"/>
              <a:gd name="connsiteX1421" fmla="*/ 1354455 w 2796541"/>
              <a:gd name="connsiteY1421" fmla="*/ 822961 h 2468880"/>
              <a:gd name="connsiteX1422" fmla="*/ 1383982 w 2796541"/>
              <a:gd name="connsiteY1422" fmla="*/ 1816417 h 2468880"/>
              <a:gd name="connsiteX1423" fmla="*/ 1383982 w 2796541"/>
              <a:gd name="connsiteY1423" fmla="*/ 1851659 h 2468880"/>
              <a:gd name="connsiteX1424" fmla="*/ 1353502 w 2796541"/>
              <a:gd name="connsiteY1424" fmla="*/ 1834514 h 2468880"/>
              <a:gd name="connsiteX1425" fmla="*/ 1384936 w 2796541"/>
              <a:gd name="connsiteY1425" fmla="*/ 930592 h 2468880"/>
              <a:gd name="connsiteX1426" fmla="*/ 1384936 w 2796541"/>
              <a:gd name="connsiteY1426" fmla="*/ 969644 h 2468880"/>
              <a:gd name="connsiteX1427" fmla="*/ 1351598 w 2796541"/>
              <a:gd name="connsiteY1427" fmla="*/ 949642 h 2468880"/>
              <a:gd name="connsiteX1428" fmla="*/ 1386839 w 2796541"/>
              <a:gd name="connsiteY1428" fmla="*/ 1684972 h 2468880"/>
              <a:gd name="connsiteX1429" fmla="*/ 1386839 w 2796541"/>
              <a:gd name="connsiteY1429" fmla="*/ 1730692 h 2468880"/>
              <a:gd name="connsiteX1430" fmla="*/ 1346834 w 2796541"/>
              <a:gd name="connsiteY1430" fmla="*/ 1707832 h 2468880"/>
              <a:gd name="connsiteX1431" fmla="*/ 1386840 w 2796541"/>
              <a:gd name="connsiteY1431" fmla="*/ 1053465 h 2468880"/>
              <a:gd name="connsiteX1432" fmla="*/ 1386840 w 2796541"/>
              <a:gd name="connsiteY1432" fmla="*/ 1099185 h 2468880"/>
              <a:gd name="connsiteX1433" fmla="*/ 1346835 w 2796541"/>
              <a:gd name="connsiteY1433" fmla="*/ 1076325 h 2468880"/>
              <a:gd name="connsiteX1434" fmla="*/ 1387793 w 2796541"/>
              <a:gd name="connsiteY1434" fmla="*/ 1177291 h 2468880"/>
              <a:gd name="connsiteX1435" fmla="*/ 1387793 w 2796541"/>
              <a:gd name="connsiteY1435" fmla="*/ 1227774 h 2468880"/>
              <a:gd name="connsiteX1436" fmla="*/ 1344930 w 2796541"/>
              <a:gd name="connsiteY1436" fmla="*/ 1202056 h 2468880"/>
              <a:gd name="connsiteX1437" fmla="*/ 1388744 w 2796541"/>
              <a:gd name="connsiteY1437" fmla="*/ 1556385 h 2468880"/>
              <a:gd name="connsiteX1438" fmla="*/ 1388744 w 2796541"/>
              <a:gd name="connsiteY1438" fmla="*/ 1606868 h 2468880"/>
              <a:gd name="connsiteX1439" fmla="*/ 1343977 w 2796541"/>
              <a:gd name="connsiteY1439" fmla="*/ 1581150 h 2468880"/>
              <a:gd name="connsiteX1440" fmla="*/ 1389698 w 2796541"/>
              <a:gd name="connsiteY1440" fmla="*/ 1302067 h 2468880"/>
              <a:gd name="connsiteX1441" fmla="*/ 1389698 w 2796541"/>
              <a:gd name="connsiteY1441" fmla="*/ 1355407 h 2468880"/>
              <a:gd name="connsiteX1442" fmla="*/ 1343026 w 2796541"/>
              <a:gd name="connsiteY1442" fmla="*/ 1328737 h 2468880"/>
              <a:gd name="connsiteX1443" fmla="*/ 1389698 w 2796541"/>
              <a:gd name="connsiteY1443" fmla="*/ 1427798 h 2468880"/>
              <a:gd name="connsiteX1444" fmla="*/ 1389698 w 2796541"/>
              <a:gd name="connsiteY1444" fmla="*/ 1482090 h 2468880"/>
              <a:gd name="connsiteX1445" fmla="*/ 1343026 w 2796541"/>
              <a:gd name="connsiteY1445" fmla="*/ 1455420 h 2468880"/>
              <a:gd name="connsiteX1446" fmla="*/ 1449706 w 2796541"/>
              <a:gd name="connsiteY1446" fmla="*/ 444817 h 2468880"/>
              <a:gd name="connsiteX1447" fmla="*/ 1444943 w 2796541"/>
              <a:gd name="connsiteY1447" fmla="*/ 446723 h 2468880"/>
              <a:gd name="connsiteX1448" fmla="*/ 1444943 w 2796541"/>
              <a:gd name="connsiteY1448" fmla="*/ 441960 h 2468880"/>
              <a:gd name="connsiteX1449" fmla="*/ 1450658 w 2796541"/>
              <a:gd name="connsiteY1449" fmla="*/ 2212658 h 2468880"/>
              <a:gd name="connsiteX1450" fmla="*/ 1444943 w 2796541"/>
              <a:gd name="connsiteY1450" fmla="*/ 2216468 h 2468880"/>
              <a:gd name="connsiteX1451" fmla="*/ 1444943 w 2796541"/>
              <a:gd name="connsiteY1451" fmla="*/ 2209800 h 2468880"/>
              <a:gd name="connsiteX1452" fmla="*/ 1454468 w 2796541"/>
              <a:gd name="connsiteY1452" fmla="*/ 2086928 h 2468880"/>
              <a:gd name="connsiteX1453" fmla="*/ 1443038 w 2796541"/>
              <a:gd name="connsiteY1453" fmla="*/ 2093596 h 2468880"/>
              <a:gd name="connsiteX1454" fmla="*/ 1443038 w 2796541"/>
              <a:gd name="connsiteY1454" fmla="*/ 2079308 h 2468880"/>
              <a:gd name="connsiteX1455" fmla="*/ 1455420 w 2796541"/>
              <a:gd name="connsiteY1455" fmla="*/ 570548 h 2468880"/>
              <a:gd name="connsiteX1456" fmla="*/ 1442085 w 2796541"/>
              <a:gd name="connsiteY1456" fmla="*/ 578168 h 2468880"/>
              <a:gd name="connsiteX1457" fmla="*/ 1442085 w 2796541"/>
              <a:gd name="connsiteY1457" fmla="*/ 562928 h 2468880"/>
              <a:gd name="connsiteX1458" fmla="*/ 1459230 w 2796541"/>
              <a:gd name="connsiteY1458" fmla="*/ 697231 h 2468880"/>
              <a:gd name="connsiteX1459" fmla="*/ 1440180 w 2796541"/>
              <a:gd name="connsiteY1459" fmla="*/ 708661 h 2468880"/>
              <a:gd name="connsiteX1460" fmla="*/ 1440180 w 2796541"/>
              <a:gd name="connsiteY1460" fmla="*/ 685801 h 2468880"/>
              <a:gd name="connsiteX1461" fmla="*/ 1460182 w 2796541"/>
              <a:gd name="connsiteY1461" fmla="*/ 1960245 h 2468880"/>
              <a:gd name="connsiteX1462" fmla="*/ 1440179 w 2796541"/>
              <a:gd name="connsiteY1462" fmla="*/ 1972627 h 2468880"/>
              <a:gd name="connsiteX1463" fmla="*/ 1440179 w 2796541"/>
              <a:gd name="connsiteY1463" fmla="*/ 1947862 h 2468880"/>
              <a:gd name="connsiteX1464" fmla="*/ 1463993 w 2796541"/>
              <a:gd name="connsiteY1464" fmla="*/ 822961 h 2468880"/>
              <a:gd name="connsiteX1465" fmla="*/ 1438276 w 2796541"/>
              <a:gd name="connsiteY1465" fmla="*/ 838200 h 2468880"/>
              <a:gd name="connsiteX1466" fmla="*/ 1438276 w 2796541"/>
              <a:gd name="connsiteY1466" fmla="*/ 808673 h 2468880"/>
              <a:gd name="connsiteX1467" fmla="*/ 1465898 w 2796541"/>
              <a:gd name="connsiteY1467" fmla="*/ 1834515 h 2468880"/>
              <a:gd name="connsiteX1468" fmla="*/ 1437323 w 2796541"/>
              <a:gd name="connsiteY1468" fmla="*/ 1850708 h 2468880"/>
              <a:gd name="connsiteX1469" fmla="*/ 1437323 w 2796541"/>
              <a:gd name="connsiteY1469" fmla="*/ 1817370 h 2468880"/>
              <a:gd name="connsiteX1470" fmla="*/ 1466851 w 2796541"/>
              <a:gd name="connsiteY1470" fmla="*/ 949643 h 2468880"/>
              <a:gd name="connsiteX1471" fmla="*/ 1436371 w 2796541"/>
              <a:gd name="connsiteY1471" fmla="*/ 967740 h 2468880"/>
              <a:gd name="connsiteX1472" fmla="*/ 1436371 w 2796541"/>
              <a:gd name="connsiteY1472" fmla="*/ 931545 h 2468880"/>
              <a:gd name="connsiteX1473" fmla="*/ 1471612 w 2796541"/>
              <a:gd name="connsiteY1473" fmla="*/ 1707832 h 2468880"/>
              <a:gd name="connsiteX1474" fmla="*/ 1434465 w 2796541"/>
              <a:gd name="connsiteY1474" fmla="*/ 1728787 h 2468880"/>
              <a:gd name="connsiteX1475" fmla="*/ 1434465 w 2796541"/>
              <a:gd name="connsiteY1475" fmla="*/ 1685924 h 2468880"/>
              <a:gd name="connsiteX1476" fmla="*/ 1471613 w 2796541"/>
              <a:gd name="connsiteY1476" fmla="*/ 1076325 h 2468880"/>
              <a:gd name="connsiteX1477" fmla="*/ 1434466 w 2796541"/>
              <a:gd name="connsiteY1477" fmla="*/ 1097280 h 2468880"/>
              <a:gd name="connsiteX1478" fmla="*/ 1434466 w 2796541"/>
              <a:gd name="connsiteY1478" fmla="*/ 1054417 h 2468880"/>
              <a:gd name="connsiteX1479" fmla="*/ 1473518 w 2796541"/>
              <a:gd name="connsiteY1479" fmla="*/ 1202055 h 2468880"/>
              <a:gd name="connsiteX1480" fmla="*/ 1433513 w 2796541"/>
              <a:gd name="connsiteY1480" fmla="*/ 1225868 h 2468880"/>
              <a:gd name="connsiteX1481" fmla="*/ 1433513 w 2796541"/>
              <a:gd name="connsiteY1481" fmla="*/ 1179195 h 2468880"/>
              <a:gd name="connsiteX1482" fmla="*/ 1474469 w 2796541"/>
              <a:gd name="connsiteY1482" fmla="*/ 1581150 h 2468880"/>
              <a:gd name="connsiteX1483" fmla="*/ 1432559 w 2796541"/>
              <a:gd name="connsiteY1483" fmla="*/ 1604962 h 2468880"/>
              <a:gd name="connsiteX1484" fmla="*/ 1432559 w 2796541"/>
              <a:gd name="connsiteY1484" fmla="*/ 1557337 h 2468880"/>
              <a:gd name="connsiteX1485" fmla="*/ 1476375 w 2796541"/>
              <a:gd name="connsiteY1485" fmla="*/ 1455419 h 2468880"/>
              <a:gd name="connsiteX1486" fmla="*/ 1431607 w 2796541"/>
              <a:gd name="connsiteY1486" fmla="*/ 1480185 h 2468880"/>
              <a:gd name="connsiteX1487" fmla="*/ 1431608 w 2796541"/>
              <a:gd name="connsiteY1487" fmla="*/ 1429702 h 2468880"/>
              <a:gd name="connsiteX1488" fmla="*/ 1476375 w 2796541"/>
              <a:gd name="connsiteY1488" fmla="*/ 1328737 h 2468880"/>
              <a:gd name="connsiteX1489" fmla="*/ 1431608 w 2796541"/>
              <a:gd name="connsiteY1489" fmla="*/ 1354455 h 2468880"/>
              <a:gd name="connsiteX1490" fmla="*/ 1431608 w 2796541"/>
              <a:gd name="connsiteY1490" fmla="*/ 1303020 h 2468880"/>
              <a:gd name="connsiteX1491" fmla="*/ 1483996 w 2796541"/>
              <a:gd name="connsiteY1491" fmla="*/ 380047 h 2468880"/>
              <a:gd name="connsiteX1492" fmla="*/ 1483996 w 2796541"/>
              <a:gd name="connsiteY1492" fmla="*/ 381952 h 2468880"/>
              <a:gd name="connsiteX1493" fmla="*/ 1482091 w 2796541"/>
              <a:gd name="connsiteY1493" fmla="*/ 381000 h 2468880"/>
              <a:gd name="connsiteX1494" fmla="*/ 1483996 w 2796541"/>
              <a:gd name="connsiteY1494" fmla="*/ 2275523 h 2468880"/>
              <a:gd name="connsiteX1495" fmla="*/ 1483996 w 2796541"/>
              <a:gd name="connsiteY1495" fmla="*/ 2277428 h 2468880"/>
              <a:gd name="connsiteX1496" fmla="*/ 1482091 w 2796541"/>
              <a:gd name="connsiteY1496" fmla="*/ 2276475 h 2468880"/>
              <a:gd name="connsiteX1497" fmla="*/ 1485899 w 2796541"/>
              <a:gd name="connsiteY1497" fmla="*/ 2145030 h 2468880"/>
              <a:gd name="connsiteX1498" fmla="*/ 1485899 w 2796541"/>
              <a:gd name="connsiteY1498" fmla="*/ 2154555 h 2468880"/>
              <a:gd name="connsiteX1499" fmla="*/ 1477327 w 2796541"/>
              <a:gd name="connsiteY1499" fmla="*/ 2149793 h 2468880"/>
              <a:gd name="connsiteX1500" fmla="*/ 1485900 w 2796541"/>
              <a:gd name="connsiteY1500" fmla="*/ 501967 h 2468880"/>
              <a:gd name="connsiteX1501" fmla="*/ 1485900 w 2796541"/>
              <a:gd name="connsiteY1501" fmla="*/ 512445 h 2468880"/>
              <a:gd name="connsiteX1502" fmla="*/ 1477328 w 2796541"/>
              <a:gd name="connsiteY1502" fmla="*/ 507682 h 2468880"/>
              <a:gd name="connsiteX1503" fmla="*/ 1487805 w 2796541"/>
              <a:gd name="connsiteY1503" fmla="*/ 2015490 h 2468880"/>
              <a:gd name="connsiteX1504" fmla="*/ 1487805 w 2796541"/>
              <a:gd name="connsiteY1504" fmla="*/ 2031682 h 2468880"/>
              <a:gd name="connsiteX1505" fmla="*/ 1473517 w 2796541"/>
              <a:gd name="connsiteY1505" fmla="*/ 2023110 h 2468880"/>
              <a:gd name="connsiteX1506" fmla="*/ 1488758 w 2796541"/>
              <a:gd name="connsiteY1506" fmla="*/ 624840 h 2468880"/>
              <a:gd name="connsiteX1507" fmla="*/ 1488758 w 2796541"/>
              <a:gd name="connsiteY1507" fmla="*/ 642938 h 2468880"/>
              <a:gd name="connsiteX1508" fmla="*/ 1472566 w 2796541"/>
              <a:gd name="connsiteY1508" fmla="*/ 633413 h 2468880"/>
              <a:gd name="connsiteX1509" fmla="*/ 1490663 w 2796541"/>
              <a:gd name="connsiteY1509" fmla="*/ 747713 h 2468880"/>
              <a:gd name="connsiteX1510" fmla="*/ 1490663 w 2796541"/>
              <a:gd name="connsiteY1510" fmla="*/ 773430 h 2468880"/>
              <a:gd name="connsiteX1511" fmla="*/ 1468755 w 2796541"/>
              <a:gd name="connsiteY1511" fmla="*/ 760095 h 2468880"/>
              <a:gd name="connsiteX1512" fmla="*/ 1491616 w 2796541"/>
              <a:gd name="connsiteY1512" fmla="*/ 1883093 h 2468880"/>
              <a:gd name="connsiteX1513" fmla="*/ 1491616 w 2796541"/>
              <a:gd name="connsiteY1513" fmla="*/ 1911668 h 2468880"/>
              <a:gd name="connsiteX1514" fmla="*/ 1466851 w 2796541"/>
              <a:gd name="connsiteY1514" fmla="*/ 1897381 h 2468880"/>
              <a:gd name="connsiteX1515" fmla="*/ 1492568 w 2796541"/>
              <a:gd name="connsiteY1515" fmla="*/ 870586 h 2468880"/>
              <a:gd name="connsiteX1516" fmla="*/ 1492568 w 2796541"/>
              <a:gd name="connsiteY1516" fmla="*/ 902018 h 2468880"/>
              <a:gd name="connsiteX1517" fmla="*/ 1464946 w 2796541"/>
              <a:gd name="connsiteY1517" fmla="*/ 886778 h 2468880"/>
              <a:gd name="connsiteX1518" fmla="*/ 1493520 w 2796541"/>
              <a:gd name="connsiteY1518" fmla="*/ 1752599 h 2468880"/>
              <a:gd name="connsiteX1519" fmla="*/ 1493520 w 2796541"/>
              <a:gd name="connsiteY1519" fmla="*/ 1788794 h 2468880"/>
              <a:gd name="connsiteX1520" fmla="*/ 1462087 w 2796541"/>
              <a:gd name="connsiteY1520" fmla="*/ 1770697 h 2468880"/>
              <a:gd name="connsiteX1521" fmla="*/ 1494473 w 2796541"/>
              <a:gd name="connsiteY1521" fmla="*/ 993457 h 2468880"/>
              <a:gd name="connsiteX1522" fmla="*/ 1494473 w 2796541"/>
              <a:gd name="connsiteY1522" fmla="*/ 1032510 h 2468880"/>
              <a:gd name="connsiteX1523" fmla="*/ 1460183 w 2796541"/>
              <a:gd name="connsiteY1523" fmla="*/ 1012507 h 2468880"/>
              <a:gd name="connsiteX1524" fmla="*/ 1495425 w 2796541"/>
              <a:gd name="connsiteY1524" fmla="*/ 1117283 h 2468880"/>
              <a:gd name="connsiteX1525" fmla="*/ 1495425 w 2796541"/>
              <a:gd name="connsiteY1525" fmla="*/ 1161098 h 2468880"/>
              <a:gd name="connsiteX1526" fmla="*/ 1458278 w 2796541"/>
              <a:gd name="connsiteY1526" fmla="*/ 1139191 h 2468880"/>
              <a:gd name="connsiteX1527" fmla="*/ 1496378 w 2796541"/>
              <a:gd name="connsiteY1527" fmla="*/ 1622107 h 2468880"/>
              <a:gd name="connsiteX1528" fmla="*/ 1496378 w 2796541"/>
              <a:gd name="connsiteY1528" fmla="*/ 1666874 h 2468880"/>
              <a:gd name="connsiteX1529" fmla="*/ 1457325 w 2796541"/>
              <a:gd name="connsiteY1529" fmla="*/ 1644967 h 2468880"/>
              <a:gd name="connsiteX1530" fmla="*/ 1497331 w 2796541"/>
              <a:gd name="connsiteY1530" fmla="*/ 1493520 h 2468880"/>
              <a:gd name="connsiteX1531" fmla="*/ 1497331 w 2796541"/>
              <a:gd name="connsiteY1531" fmla="*/ 1543050 h 2468880"/>
              <a:gd name="connsiteX1532" fmla="*/ 1455421 w 2796541"/>
              <a:gd name="connsiteY1532" fmla="*/ 1518285 h 2468880"/>
              <a:gd name="connsiteX1533" fmla="*/ 1497331 w 2796541"/>
              <a:gd name="connsiteY1533" fmla="*/ 1366838 h 2468880"/>
              <a:gd name="connsiteX1534" fmla="*/ 1497331 w 2796541"/>
              <a:gd name="connsiteY1534" fmla="*/ 1416368 h 2468880"/>
              <a:gd name="connsiteX1535" fmla="*/ 1454468 w 2796541"/>
              <a:gd name="connsiteY1535" fmla="*/ 1391603 h 2468880"/>
              <a:gd name="connsiteX1536" fmla="*/ 1497331 w 2796541"/>
              <a:gd name="connsiteY1536" fmla="*/ 1242061 h 2468880"/>
              <a:gd name="connsiteX1537" fmla="*/ 1497331 w 2796541"/>
              <a:gd name="connsiteY1537" fmla="*/ 1289686 h 2468880"/>
              <a:gd name="connsiteX1538" fmla="*/ 1455421 w 2796541"/>
              <a:gd name="connsiteY1538" fmla="*/ 1265874 h 2468880"/>
              <a:gd name="connsiteX1539" fmla="*/ 1556385 w 2796541"/>
              <a:gd name="connsiteY1539" fmla="*/ 2276475 h 2468880"/>
              <a:gd name="connsiteX1540" fmla="*/ 1555433 w 2796541"/>
              <a:gd name="connsiteY1540" fmla="*/ 2276475 h 2468880"/>
              <a:gd name="connsiteX1541" fmla="*/ 1555433 w 2796541"/>
              <a:gd name="connsiteY1541" fmla="*/ 2275523 h 2468880"/>
              <a:gd name="connsiteX1542" fmla="*/ 1561147 w 2796541"/>
              <a:gd name="connsiteY1542" fmla="*/ 2149792 h 2468880"/>
              <a:gd name="connsiteX1543" fmla="*/ 1553527 w 2796541"/>
              <a:gd name="connsiteY1543" fmla="*/ 2153602 h 2468880"/>
              <a:gd name="connsiteX1544" fmla="*/ 1553527 w 2796541"/>
              <a:gd name="connsiteY1544" fmla="*/ 2145982 h 2468880"/>
              <a:gd name="connsiteX1545" fmla="*/ 1561148 w 2796541"/>
              <a:gd name="connsiteY1545" fmla="*/ 507683 h 2468880"/>
              <a:gd name="connsiteX1546" fmla="*/ 1553528 w 2796541"/>
              <a:gd name="connsiteY1546" fmla="*/ 511493 h 2468880"/>
              <a:gd name="connsiteX1547" fmla="*/ 1553528 w 2796541"/>
              <a:gd name="connsiteY1547" fmla="*/ 503873 h 2468880"/>
              <a:gd name="connsiteX1548" fmla="*/ 1564957 w 2796541"/>
              <a:gd name="connsiteY1548" fmla="*/ 2023110 h 2468880"/>
              <a:gd name="connsiteX1549" fmla="*/ 1551622 w 2796541"/>
              <a:gd name="connsiteY1549" fmla="*/ 2031682 h 2468880"/>
              <a:gd name="connsiteX1550" fmla="*/ 1551622 w 2796541"/>
              <a:gd name="connsiteY1550" fmla="*/ 2015490 h 2468880"/>
              <a:gd name="connsiteX1551" fmla="*/ 1564958 w 2796541"/>
              <a:gd name="connsiteY1551" fmla="*/ 633413 h 2468880"/>
              <a:gd name="connsiteX1552" fmla="*/ 1551623 w 2796541"/>
              <a:gd name="connsiteY1552" fmla="*/ 641033 h 2468880"/>
              <a:gd name="connsiteX1553" fmla="*/ 1551623 w 2796541"/>
              <a:gd name="connsiteY1553" fmla="*/ 626745 h 2468880"/>
              <a:gd name="connsiteX1554" fmla="*/ 1568768 w 2796541"/>
              <a:gd name="connsiteY1554" fmla="*/ 760096 h 2468880"/>
              <a:gd name="connsiteX1555" fmla="*/ 1549718 w 2796541"/>
              <a:gd name="connsiteY1555" fmla="*/ 771526 h 2468880"/>
              <a:gd name="connsiteX1556" fmla="*/ 1549718 w 2796541"/>
              <a:gd name="connsiteY1556" fmla="*/ 748666 h 2468880"/>
              <a:gd name="connsiteX1557" fmla="*/ 1570673 w 2796541"/>
              <a:gd name="connsiteY1557" fmla="*/ 1897380 h 2468880"/>
              <a:gd name="connsiteX1558" fmla="*/ 1548766 w 2796541"/>
              <a:gd name="connsiteY1558" fmla="*/ 1909762 h 2468880"/>
              <a:gd name="connsiteX1559" fmla="*/ 1548766 w 2796541"/>
              <a:gd name="connsiteY1559" fmla="*/ 1884045 h 2468880"/>
              <a:gd name="connsiteX1560" fmla="*/ 1572578 w 2796541"/>
              <a:gd name="connsiteY1560" fmla="*/ 886779 h 2468880"/>
              <a:gd name="connsiteX1561" fmla="*/ 1547813 w 2796541"/>
              <a:gd name="connsiteY1561" fmla="*/ 901066 h 2468880"/>
              <a:gd name="connsiteX1562" fmla="*/ 1547813 w 2796541"/>
              <a:gd name="connsiteY1562" fmla="*/ 872491 h 2468880"/>
              <a:gd name="connsiteX1563" fmla="*/ 1575435 w 2796541"/>
              <a:gd name="connsiteY1563" fmla="*/ 1770698 h 2468880"/>
              <a:gd name="connsiteX1564" fmla="*/ 1546860 w 2796541"/>
              <a:gd name="connsiteY1564" fmla="*/ 1787844 h 2468880"/>
              <a:gd name="connsiteX1565" fmla="*/ 1546860 w 2796541"/>
              <a:gd name="connsiteY1565" fmla="*/ 1754506 h 2468880"/>
              <a:gd name="connsiteX1566" fmla="*/ 1576388 w 2796541"/>
              <a:gd name="connsiteY1566" fmla="*/ 1012507 h 2468880"/>
              <a:gd name="connsiteX1567" fmla="*/ 1545908 w 2796541"/>
              <a:gd name="connsiteY1567" fmla="*/ 1030604 h 2468880"/>
              <a:gd name="connsiteX1568" fmla="*/ 1545908 w 2796541"/>
              <a:gd name="connsiteY1568" fmla="*/ 995362 h 2468880"/>
              <a:gd name="connsiteX1569" fmla="*/ 1579245 w 2796541"/>
              <a:gd name="connsiteY1569" fmla="*/ 1139189 h 2468880"/>
              <a:gd name="connsiteX1570" fmla="*/ 1544955 w 2796541"/>
              <a:gd name="connsiteY1570" fmla="*/ 1159192 h 2468880"/>
              <a:gd name="connsiteX1571" fmla="*/ 1544955 w 2796541"/>
              <a:gd name="connsiteY1571" fmla="*/ 1119187 h 2468880"/>
              <a:gd name="connsiteX1572" fmla="*/ 1580198 w 2796541"/>
              <a:gd name="connsiteY1572" fmla="*/ 1644968 h 2468880"/>
              <a:gd name="connsiteX1573" fmla="*/ 1544003 w 2796541"/>
              <a:gd name="connsiteY1573" fmla="*/ 1665923 h 2468880"/>
              <a:gd name="connsiteX1574" fmla="*/ 1544003 w 2796541"/>
              <a:gd name="connsiteY1574" fmla="*/ 1624013 h 2468880"/>
              <a:gd name="connsiteX1575" fmla="*/ 1582104 w 2796541"/>
              <a:gd name="connsiteY1575" fmla="*/ 1265872 h 2468880"/>
              <a:gd name="connsiteX1576" fmla="*/ 1543051 w 2796541"/>
              <a:gd name="connsiteY1576" fmla="*/ 1287780 h 2468880"/>
              <a:gd name="connsiteX1577" fmla="*/ 1543051 w 2796541"/>
              <a:gd name="connsiteY1577" fmla="*/ 1243012 h 2468880"/>
              <a:gd name="connsiteX1578" fmla="*/ 1583056 w 2796541"/>
              <a:gd name="connsiteY1578" fmla="*/ 1518285 h 2468880"/>
              <a:gd name="connsiteX1579" fmla="*/ 1543051 w 2796541"/>
              <a:gd name="connsiteY1579" fmla="*/ 1541145 h 2468880"/>
              <a:gd name="connsiteX1580" fmla="*/ 1543051 w 2796541"/>
              <a:gd name="connsiteY1580" fmla="*/ 1495425 h 2468880"/>
              <a:gd name="connsiteX1581" fmla="*/ 1583056 w 2796541"/>
              <a:gd name="connsiteY1581" fmla="*/ 1391603 h 2468880"/>
              <a:gd name="connsiteX1582" fmla="*/ 1543051 w 2796541"/>
              <a:gd name="connsiteY1582" fmla="*/ 1415415 h 2468880"/>
              <a:gd name="connsiteX1583" fmla="*/ 1543051 w 2796541"/>
              <a:gd name="connsiteY1583" fmla="*/ 1368743 h 2468880"/>
              <a:gd name="connsiteX1584" fmla="*/ 1593533 w 2796541"/>
              <a:gd name="connsiteY1584" fmla="*/ 442912 h 2468880"/>
              <a:gd name="connsiteX1585" fmla="*/ 1593533 w 2796541"/>
              <a:gd name="connsiteY1585" fmla="*/ 445769 h 2468880"/>
              <a:gd name="connsiteX1586" fmla="*/ 1591628 w 2796541"/>
              <a:gd name="connsiteY1586" fmla="*/ 444817 h 2468880"/>
              <a:gd name="connsiteX1587" fmla="*/ 1593533 w 2796541"/>
              <a:gd name="connsiteY1587" fmla="*/ 2210753 h 2468880"/>
              <a:gd name="connsiteX1588" fmla="*/ 1593533 w 2796541"/>
              <a:gd name="connsiteY1588" fmla="*/ 2215516 h 2468880"/>
              <a:gd name="connsiteX1589" fmla="*/ 1589723 w 2796541"/>
              <a:gd name="connsiteY1589" fmla="*/ 2212658 h 2468880"/>
              <a:gd name="connsiteX1590" fmla="*/ 1595437 w 2796541"/>
              <a:gd name="connsiteY1590" fmla="*/ 2081212 h 2468880"/>
              <a:gd name="connsiteX1591" fmla="*/ 1595437 w 2796541"/>
              <a:gd name="connsiteY1591" fmla="*/ 2092642 h 2468880"/>
              <a:gd name="connsiteX1592" fmla="*/ 1585912 w 2796541"/>
              <a:gd name="connsiteY1592" fmla="*/ 2086927 h 2468880"/>
              <a:gd name="connsiteX1593" fmla="*/ 1595438 w 2796541"/>
              <a:gd name="connsiteY1593" fmla="*/ 565785 h 2468880"/>
              <a:gd name="connsiteX1594" fmla="*/ 1595438 w 2796541"/>
              <a:gd name="connsiteY1594" fmla="*/ 576262 h 2468880"/>
              <a:gd name="connsiteX1595" fmla="*/ 1586866 w 2796541"/>
              <a:gd name="connsiteY1595" fmla="*/ 570548 h 2468880"/>
              <a:gd name="connsiteX1596" fmla="*/ 1597343 w 2796541"/>
              <a:gd name="connsiteY1596" fmla="*/ 688658 h 2468880"/>
              <a:gd name="connsiteX1597" fmla="*/ 1597343 w 2796541"/>
              <a:gd name="connsiteY1597" fmla="*/ 705803 h 2468880"/>
              <a:gd name="connsiteX1598" fmla="*/ 1583055 w 2796541"/>
              <a:gd name="connsiteY1598" fmla="*/ 697231 h 2468880"/>
              <a:gd name="connsiteX1599" fmla="*/ 1598295 w 2796541"/>
              <a:gd name="connsiteY1599" fmla="*/ 1949767 h 2468880"/>
              <a:gd name="connsiteX1600" fmla="*/ 1598295 w 2796541"/>
              <a:gd name="connsiteY1600" fmla="*/ 1970722 h 2468880"/>
              <a:gd name="connsiteX1601" fmla="*/ 1580197 w 2796541"/>
              <a:gd name="connsiteY1601" fmla="*/ 1960244 h 2468880"/>
              <a:gd name="connsiteX1602" fmla="*/ 1599248 w 2796541"/>
              <a:gd name="connsiteY1602" fmla="*/ 811530 h 2468880"/>
              <a:gd name="connsiteX1603" fmla="*/ 1599248 w 2796541"/>
              <a:gd name="connsiteY1603" fmla="*/ 835343 h 2468880"/>
              <a:gd name="connsiteX1604" fmla="*/ 1578293 w 2796541"/>
              <a:gd name="connsiteY1604" fmla="*/ 822960 h 2468880"/>
              <a:gd name="connsiteX1605" fmla="*/ 1601152 w 2796541"/>
              <a:gd name="connsiteY1605" fmla="*/ 1820227 h 2468880"/>
              <a:gd name="connsiteX1606" fmla="*/ 1601152 w 2796541"/>
              <a:gd name="connsiteY1606" fmla="*/ 1847849 h 2468880"/>
              <a:gd name="connsiteX1607" fmla="*/ 1576387 w 2796541"/>
              <a:gd name="connsiteY1607" fmla="*/ 1834515 h 2468880"/>
              <a:gd name="connsiteX1608" fmla="*/ 1601153 w 2796541"/>
              <a:gd name="connsiteY1608" fmla="*/ 934403 h 2468880"/>
              <a:gd name="connsiteX1609" fmla="*/ 1601153 w 2796541"/>
              <a:gd name="connsiteY1609" fmla="*/ 964883 h 2468880"/>
              <a:gd name="connsiteX1610" fmla="*/ 1575435 w 2796541"/>
              <a:gd name="connsiteY1610" fmla="*/ 949643 h 2468880"/>
              <a:gd name="connsiteX1611" fmla="*/ 1603059 w 2796541"/>
              <a:gd name="connsiteY1611" fmla="*/ 1058227 h 2468880"/>
              <a:gd name="connsiteX1612" fmla="*/ 1603059 w 2796541"/>
              <a:gd name="connsiteY1612" fmla="*/ 1094422 h 2468880"/>
              <a:gd name="connsiteX1613" fmla="*/ 1571626 w 2796541"/>
              <a:gd name="connsiteY1613" fmla="*/ 1076325 h 2468880"/>
              <a:gd name="connsiteX1614" fmla="*/ 1604010 w 2796541"/>
              <a:gd name="connsiteY1614" fmla="*/ 1182052 h 2468880"/>
              <a:gd name="connsiteX1615" fmla="*/ 1604010 w 2796541"/>
              <a:gd name="connsiteY1615" fmla="*/ 1223010 h 2468880"/>
              <a:gd name="connsiteX1616" fmla="*/ 1568768 w 2796541"/>
              <a:gd name="connsiteY1616" fmla="*/ 1202055 h 2468880"/>
              <a:gd name="connsiteX1617" fmla="*/ 1604010 w 2796541"/>
              <a:gd name="connsiteY1617" fmla="*/ 1688782 h 2468880"/>
              <a:gd name="connsiteX1618" fmla="*/ 1604010 w 2796541"/>
              <a:gd name="connsiteY1618" fmla="*/ 1726882 h 2468880"/>
              <a:gd name="connsiteX1619" fmla="*/ 1570672 w 2796541"/>
              <a:gd name="connsiteY1619" fmla="*/ 1707832 h 2468880"/>
              <a:gd name="connsiteX1620" fmla="*/ 1604962 w 2796541"/>
              <a:gd name="connsiteY1620" fmla="*/ 1560194 h 2468880"/>
              <a:gd name="connsiteX1621" fmla="*/ 1604962 w 2796541"/>
              <a:gd name="connsiteY1621" fmla="*/ 1603057 h 2468880"/>
              <a:gd name="connsiteX1622" fmla="*/ 1567815 w 2796541"/>
              <a:gd name="connsiteY1622" fmla="*/ 1581149 h 2468880"/>
              <a:gd name="connsiteX1623" fmla="*/ 1605915 w 2796541"/>
              <a:gd name="connsiteY1623" fmla="*/ 1432560 h 2468880"/>
              <a:gd name="connsiteX1624" fmla="*/ 1605914 w 2796541"/>
              <a:gd name="connsiteY1624" fmla="*/ 1478280 h 2468880"/>
              <a:gd name="connsiteX1625" fmla="*/ 1565910 w 2796541"/>
              <a:gd name="connsiteY1625" fmla="*/ 1455420 h 2468880"/>
              <a:gd name="connsiteX1626" fmla="*/ 1605916 w 2796541"/>
              <a:gd name="connsiteY1626" fmla="*/ 1305878 h 2468880"/>
              <a:gd name="connsiteX1627" fmla="*/ 1605916 w 2796541"/>
              <a:gd name="connsiteY1627" fmla="*/ 1351598 h 2468880"/>
              <a:gd name="connsiteX1628" fmla="*/ 1566863 w 2796541"/>
              <a:gd name="connsiteY1628" fmla="*/ 1328738 h 2468880"/>
              <a:gd name="connsiteX1629" fmla="*/ 1665923 w 2796541"/>
              <a:gd name="connsiteY1629" fmla="*/ 444818 h 2468880"/>
              <a:gd name="connsiteX1630" fmla="*/ 1664971 w 2796541"/>
              <a:gd name="connsiteY1630" fmla="*/ 444818 h 2468880"/>
              <a:gd name="connsiteX1631" fmla="*/ 1664971 w 2796541"/>
              <a:gd name="connsiteY1631" fmla="*/ 443866 h 2468880"/>
              <a:gd name="connsiteX1632" fmla="*/ 1667829 w 2796541"/>
              <a:gd name="connsiteY1632" fmla="*/ 2212658 h 2468880"/>
              <a:gd name="connsiteX1633" fmla="*/ 1664971 w 2796541"/>
              <a:gd name="connsiteY1633" fmla="*/ 2214563 h 2468880"/>
              <a:gd name="connsiteX1634" fmla="*/ 1664971 w 2796541"/>
              <a:gd name="connsiteY1634" fmla="*/ 2211706 h 2468880"/>
              <a:gd name="connsiteX1635" fmla="*/ 1669733 w 2796541"/>
              <a:gd name="connsiteY1635" fmla="*/ 570548 h 2468880"/>
              <a:gd name="connsiteX1636" fmla="*/ 1663066 w 2796541"/>
              <a:gd name="connsiteY1636" fmla="*/ 574358 h 2468880"/>
              <a:gd name="connsiteX1637" fmla="*/ 1663066 w 2796541"/>
              <a:gd name="connsiteY1637" fmla="*/ 566738 h 2468880"/>
              <a:gd name="connsiteX1638" fmla="*/ 1670686 w 2796541"/>
              <a:gd name="connsiteY1638" fmla="*/ 2086929 h 2468880"/>
              <a:gd name="connsiteX1639" fmla="*/ 1663066 w 2796541"/>
              <a:gd name="connsiteY1639" fmla="*/ 2091691 h 2468880"/>
              <a:gd name="connsiteX1640" fmla="*/ 1663066 w 2796541"/>
              <a:gd name="connsiteY1640" fmla="*/ 2082166 h 2468880"/>
              <a:gd name="connsiteX1641" fmla="*/ 1673543 w 2796541"/>
              <a:gd name="connsiteY1641" fmla="*/ 697230 h 2468880"/>
              <a:gd name="connsiteX1642" fmla="*/ 1661160 w 2796541"/>
              <a:gd name="connsiteY1642" fmla="*/ 703898 h 2468880"/>
              <a:gd name="connsiteX1643" fmla="*/ 1661160 w 2796541"/>
              <a:gd name="connsiteY1643" fmla="*/ 689610 h 2468880"/>
              <a:gd name="connsiteX1644" fmla="*/ 1675448 w 2796541"/>
              <a:gd name="connsiteY1644" fmla="*/ 1960245 h 2468880"/>
              <a:gd name="connsiteX1645" fmla="*/ 1660208 w 2796541"/>
              <a:gd name="connsiteY1645" fmla="*/ 1968818 h 2468880"/>
              <a:gd name="connsiteX1646" fmla="*/ 1660208 w 2796541"/>
              <a:gd name="connsiteY1646" fmla="*/ 1951673 h 2468880"/>
              <a:gd name="connsiteX1647" fmla="*/ 1677353 w 2796541"/>
              <a:gd name="connsiteY1647" fmla="*/ 822960 h 2468880"/>
              <a:gd name="connsiteX1648" fmla="*/ 1659255 w 2796541"/>
              <a:gd name="connsiteY1648" fmla="*/ 833437 h 2468880"/>
              <a:gd name="connsiteX1649" fmla="*/ 1659255 w 2796541"/>
              <a:gd name="connsiteY1649" fmla="*/ 813435 h 2468880"/>
              <a:gd name="connsiteX1650" fmla="*/ 1680210 w 2796541"/>
              <a:gd name="connsiteY1650" fmla="*/ 1834516 h 2468880"/>
              <a:gd name="connsiteX1651" fmla="*/ 1658303 w 2796541"/>
              <a:gd name="connsiteY1651" fmla="*/ 1846898 h 2468880"/>
              <a:gd name="connsiteX1652" fmla="*/ 1658303 w 2796541"/>
              <a:gd name="connsiteY1652" fmla="*/ 1821181 h 2468880"/>
              <a:gd name="connsiteX1653" fmla="*/ 1681163 w 2796541"/>
              <a:gd name="connsiteY1653" fmla="*/ 949642 h 2468880"/>
              <a:gd name="connsiteX1654" fmla="*/ 1658303 w 2796541"/>
              <a:gd name="connsiteY1654" fmla="*/ 962977 h 2468880"/>
              <a:gd name="connsiteX1655" fmla="*/ 1658303 w 2796541"/>
              <a:gd name="connsiteY1655" fmla="*/ 936307 h 2468880"/>
              <a:gd name="connsiteX1656" fmla="*/ 1684021 w 2796541"/>
              <a:gd name="connsiteY1656" fmla="*/ 1076325 h 2468880"/>
              <a:gd name="connsiteX1657" fmla="*/ 1656398 w 2796541"/>
              <a:gd name="connsiteY1657" fmla="*/ 1092517 h 2468880"/>
              <a:gd name="connsiteX1658" fmla="*/ 1656398 w 2796541"/>
              <a:gd name="connsiteY1658" fmla="*/ 1060132 h 2468880"/>
              <a:gd name="connsiteX1659" fmla="*/ 1685925 w 2796541"/>
              <a:gd name="connsiteY1659" fmla="*/ 1707832 h 2468880"/>
              <a:gd name="connsiteX1660" fmla="*/ 1655445 w 2796541"/>
              <a:gd name="connsiteY1660" fmla="*/ 1724977 h 2468880"/>
              <a:gd name="connsiteX1661" fmla="*/ 1655445 w 2796541"/>
              <a:gd name="connsiteY1661" fmla="*/ 1690687 h 2468880"/>
              <a:gd name="connsiteX1662" fmla="*/ 1686878 w 2796541"/>
              <a:gd name="connsiteY1662" fmla="*/ 1202056 h 2468880"/>
              <a:gd name="connsiteX1663" fmla="*/ 1654493 w 2796541"/>
              <a:gd name="connsiteY1663" fmla="*/ 1221106 h 2468880"/>
              <a:gd name="connsiteX1664" fmla="*/ 1654493 w 2796541"/>
              <a:gd name="connsiteY1664" fmla="*/ 1183958 h 2468880"/>
              <a:gd name="connsiteX1665" fmla="*/ 1688783 w 2796541"/>
              <a:gd name="connsiteY1665" fmla="*/ 1581150 h 2468880"/>
              <a:gd name="connsiteX1666" fmla="*/ 1653541 w 2796541"/>
              <a:gd name="connsiteY1666" fmla="*/ 1601153 h 2468880"/>
              <a:gd name="connsiteX1667" fmla="*/ 1653541 w 2796541"/>
              <a:gd name="connsiteY1667" fmla="*/ 1561148 h 2468880"/>
              <a:gd name="connsiteX1668" fmla="*/ 1688783 w 2796541"/>
              <a:gd name="connsiteY1668" fmla="*/ 1328738 h 2468880"/>
              <a:gd name="connsiteX1669" fmla="*/ 1653541 w 2796541"/>
              <a:gd name="connsiteY1669" fmla="*/ 1349693 h 2468880"/>
              <a:gd name="connsiteX1670" fmla="*/ 1653541 w 2796541"/>
              <a:gd name="connsiteY1670" fmla="*/ 1307783 h 2468880"/>
              <a:gd name="connsiteX1671" fmla="*/ 1689736 w 2796541"/>
              <a:gd name="connsiteY1671" fmla="*/ 1455420 h 2468880"/>
              <a:gd name="connsiteX1672" fmla="*/ 1653541 w 2796541"/>
              <a:gd name="connsiteY1672" fmla="*/ 1476375 h 2468880"/>
              <a:gd name="connsiteX1673" fmla="*/ 1653541 w 2796541"/>
              <a:gd name="connsiteY1673" fmla="*/ 1434465 h 2468880"/>
              <a:gd name="connsiteX1674" fmla="*/ 1703071 w 2796541"/>
              <a:gd name="connsiteY1674" fmla="*/ 505777 h 2468880"/>
              <a:gd name="connsiteX1675" fmla="*/ 1703071 w 2796541"/>
              <a:gd name="connsiteY1675" fmla="*/ 509587 h 2468880"/>
              <a:gd name="connsiteX1676" fmla="*/ 1700213 w 2796541"/>
              <a:gd name="connsiteY1676" fmla="*/ 507682 h 2468880"/>
              <a:gd name="connsiteX1677" fmla="*/ 1704023 w 2796541"/>
              <a:gd name="connsiteY1677" fmla="*/ 2146936 h 2468880"/>
              <a:gd name="connsiteX1678" fmla="*/ 1704023 w 2796541"/>
              <a:gd name="connsiteY1678" fmla="*/ 2152651 h 2468880"/>
              <a:gd name="connsiteX1679" fmla="*/ 1699260 w 2796541"/>
              <a:gd name="connsiteY1679" fmla="*/ 2149794 h 2468880"/>
              <a:gd name="connsiteX1680" fmla="*/ 1704975 w 2796541"/>
              <a:gd name="connsiteY1680" fmla="*/ 628650 h 2468880"/>
              <a:gd name="connsiteX1681" fmla="*/ 1704975 w 2796541"/>
              <a:gd name="connsiteY1681" fmla="*/ 639127 h 2468880"/>
              <a:gd name="connsiteX1682" fmla="*/ 1696403 w 2796541"/>
              <a:gd name="connsiteY1682" fmla="*/ 633413 h 2468880"/>
              <a:gd name="connsiteX1683" fmla="*/ 1704975 w 2796541"/>
              <a:gd name="connsiteY1683" fmla="*/ 2017394 h 2468880"/>
              <a:gd name="connsiteX1684" fmla="*/ 1704975 w 2796541"/>
              <a:gd name="connsiteY1684" fmla="*/ 2029777 h 2468880"/>
              <a:gd name="connsiteX1685" fmla="*/ 1695450 w 2796541"/>
              <a:gd name="connsiteY1685" fmla="*/ 2023109 h 2468880"/>
              <a:gd name="connsiteX1686" fmla="*/ 1706881 w 2796541"/>
              <a:gd name="connsiteY1686" fmla="*/ 751522 h 2468880"/>
              <a:gd name="connsiteX1687" fmla="*/ 1706881 w 2796541"/>
              <a:gd name="connsiteY1687" fmla="*/ 768667 h 2468880"/>
              <a:gd name="connsiteX1688" fmla="*/ 1692593 w 2796541"/>
              <a:gd name="connsiteY1688" fmla="*/ 760094 h 2468880"/>
              <a:gd name="connsiteX1689" fmla="*/ 1707833 w 2796541"/>
              <a:gd name="connsiteY1689" fmla="*/ 1885950 h 2468880"/>
              <a:gd name="connsiteX1690" fmla="*/ 1707833 w 2796541"/>
              <a:gd name="connsiteY1690" fmla="*/ 1907858 h 2468880"/>
              <a:gd name="connsiteX1691" fmla="*/ 1689735 w 2796541"/>
              <a:gd name="connsiteY1691" fmla="*/ 1897380 h 2468880"/>
              <a:gd name="connsiteX1692" fmla="*/ 1708785 w 2796541"/>
              <a:gd name="connsiteY1692" fmla="*/ 875347 h 2468880"/>
              <a:gd name="connsiteX1693" fmla="*/ 1708785 w 2796541"/>
              <a:gd name="connsiteY1693" fmla="*/ 898207 h 2468880"/>
              <a:gd name="connsiteX1694" fmla="*/ 1688783 w 2796541"/>
              <a:gd name="connsiteY1694" fmla="*/ 886777 h 2468880"/>
              <a:gd name="connsiteX1695" fmla="*/ 1710691 w 2796541"/>
              <a:gd name="connsiteY1695" fmla="*/ 1756411 h 2468880"/>
              <a:gd name="connsiteX1696" fmla="*/ 1710691 w 2796541"/>
              <a:gd name="connsiteY1696" fmla="*/ 1785938 h 2468880"/>
              <a:gd name="connsiteX1697" fmla="*/ 1684973 w 2796541"/>
              <a:gd name="connsiteY1697" fmla="*/ 1770699 h 2468880"/>
              <a:gd name="connsiteX1698" fmla="*/ 1710691 w 2796541"/>
              <a:gd name="connsiteY1698" fmla="*/ 998220 h 2468880"/>
              <a:gd name="connsiteX1699" fmla="*/ 1710691 w 2796541"/>
              <a:gd name="connsiteY1699" fmla="*/ 1027748 h 2468880"/>
              <a:gd name="connsiteX1700" fmla="*/ 1684973 w 2796541"/>
              <a:gd name="connsiteY1700" fmla="*/ 1012508 h 2468880"/>
              <a:gd name="connsiteX1701" fmla="*/ 1711643 w 2796541"/>
              <a:gd name="connsiteY1701" fmla="*/ 1122044 h 2468880"/>
              <a:gd name="connsiteX1702" fmla="*/ 1711643 w 2796541"/>
              <a:gd name="connsiteY1702" fmla="*/ 1156334 h 2468880"/>
              <a:gd name="connsiteX1703" fmla="*/ 1683068 w 2796541"/>
              <a:gd name="connsiteY1703" fmla="*/ 1139189 h 2468880"/>
              <a:gd name="connsiteX1704" fmla="*/ 1712595 w 2796541"/>
              <a:gd name="connsiteY1704" fmla="*/ 1246822 h 2468880"/>
              <a:gd name="connsiteX1705" fmla="*/ 1712595 w 2796541"/>
              <a:gd name="connsiteY1705" fmla="*/ 1284922 h 2468880"/>
              <a:gd name="connsiteX1706" fmla="*/ 1680210 w 2796541"/>
              <a:gd name="connsiteY1706" fmla="*/ 1265872 h 2468880"/>
              <a:gd name="connsiteX1707" fmla="*/ 1712595 w 2796541"/>
              <a:gd name="connsiteY1707" fmla="*/ 1625917 h 2468880"/>
              <a:gd name="connsiteX1708" fmla="*/ 1712595 w 2796541"/>
              <a:gd name="connsiteY1708" fmla="*/ 1663064 h 2468880"/>
              <a:gd name="connsiteX1709" fmla="*/ 1681162 w 2796541"/>
              <a:gd name="connsiteY1709" fmla="*/ 1644967 h 2468880"/>
              <a:gd name="connsiteX1710" fmla="*/ 1713547 w 2796541"/>
              <a:gd name="connsiteY1710" fmla="*/ 1371599 h 2468880"/>
              <a:gd name="connsiteX1711" fmla="*/ 1713547 w 2796541"/>
              <a:gd name="connsiteY1711" fmla="*/ 1412557 h 2468880"/>
              <a:gd name="connsiteX1712" fmla="*/ 1678305 w 2796541"/>
              <a:gd name="connsiteY1712" fmla="*/ 1391602 h 2468880"/>
              <a:gd name="connsiteX1713" fmla="*/ 1713547 w 2796541"/>
              <a:gd name="connsiteY1713" fmla="*/ 1498282 h 2468880"/>
              <a:gd name="connsiteX1714" fmla="*/ 1713547 w 2796541"/>
              <a:gd name="connsiteY1714" fmla="*/ 1538287 h 2468880"/>
              <a:gd name="connsiteX1715" fmla="*/ 1679257 w 2796541"/>
              <a:gd name="connsiteY1715" fmla="*/ 1518285 h 2468880"/>
              <a:gd name="connsiteX1716" fmla="*/ 1776413 w 2796541"/>
              <a:gd name="connsiteY1716" fmla="*/ 507682 h 2468880"/>
              <a:gd name="connsiteX1717" fmla="*/ 1774508 w 2796541"/>
              <a:gd name="connsiteY1717" fmla="*/ 508634 h 2468880"/>
              <a:gd name="connsiteX1718" fmla="*/ 1774508 w 2796541"/>
              <a:gd name="connsiteY1718" fmla="*/ 506729 h 2468880"/>
              <a:gd name="connsiteX1719" fmla="*/ 1777365 w 2796541"/>
              <a:gd name="connsiteY1719" fmla="*/ 2149793 h 2468880"/>
              <a:gd name="connsiteX1720" fmla="*/ 1773555 w 2796541"/>
              <a:gd name="connsiteY1720" fmla="*/ 2151698 h 2468880"/>
              <a:gd name="connsiteX1721" fmla="*/ 1773555 w 2796541"/>
              <a:gd name="connsiteY1721" fmla="*/ 2147888 h 2468880"/>
              <a:gd name="connsiteX1722" fmla="*/ 1779270 w 2796541"/>
              <a:gd name="connsiteY1722" fmla="*/ 633413 h 2468880"/>
              <a:gd name="connsiteX1723" fmla="*/ 1772603 w 2796541"/>
              <a:gd name="connsiteY1723" fmla="*/ 637223 h 2468880"/>
              <a:gd name="connsiteX1724" fmla="*/ 1772603 w 2796541"/>
              <a:gd name="connsiteY1724" fmla="*/ 630555 h 2468880"/>
              <a:gd name="connsiteX1725" fmla="*/ 1780222 w 2796541"/>
              <a:gd name="connsiteY1725" fmla="*/ 2023110 h 2468880"/>
              <a:gd name="connsiteX1726" fmla="*/ 1771650 w 2796541"/>
              <a:gd name="connsiteY1726" fmla="*/ 2028824 h 2468880"/>
              <a:gd name="connsiteX1727" fmla="*/ 1771650 w 2796541"/>
              <a:gd name="connsiteY1727" fmla="*/ 2018347 h 2468880"/>
              <a:gd name="connsiteX1728" fmla="*/ 1783081 w 2796541"/>
              <a:gd name="connsiteY1728" fmla="*/ 760094 h 2468880"/>
              <a:gd name="connsiteX1729" fmla="*/ 1770698 w 2796541"/>
              <a:gd name="connsiteY1729" fmla="*/ 766762 h 2468880"/>
              <a:gd name="connsiteX1730" fmla="*/ 1770698 w 2796541"/>
              <a:gd name="connsiteY1730" fmla="*/ 753427 h 2468880"/>
              <a:gd name="connsiteX1731" fmla="*/ 1785938 w 2796541"/>
              <a:gd name="connsiteY1731" fmla="*/ 1897381 h 2468880"/>
              <a:gd name="connsiteX1732" fmla="*/ 1769746 w 2796541"/>
              <a:gd name="connsiteY1732" fmla="*/ 1906906 h 2468880"/>
              <a:gd name="connsiteX1733" fmla="*/ 1769746 w 2796541"/>
              <a:gd name="connsiteY1733" fmla="*/ 1887856 h 2468880"/>
              <a:gd name="connsiteX1734" fmla="*/ 1785938 w 2796541"/>
              <a:gd name="connsiteY1734" fmla="*/ 886778 h 2468880"/>
              <a:gd name="connsiteX1735" fmla="*/ 1769746 w 2796541"/>
              <a:gd name="connsiteY1735" fmla="*/ 896303 h 2468880"/>
              <a:gd name="connsiteX1736" fmla="*/ 1769746 w 2796541"/>
              <a:gd name="connsiteY1736" fmla="*/ 877253 h 2468880"/>
              <a:gd name="connsiteX1737" fmla="*/ 1789748 w 2796541"/>
              <a:gd name="connsiteY1737" fmla="*/ 1770699 h 2468880"/>
              <a:gd name="connsiteX1738" fmla="*/ 1767841 w 2796541"/>
              <a:gd name="connsiteY1738" fmla="*/ 1784033 h 2468880"/>
              <a:gd name="connsiteX1739" fmla="*/ 1767841 w 2796541"/>
              <a:gd name="connsiteY1739" fmla="*/ 1758316 h 2468880"/>
              <a:gd name="connsiteX1740" fmla="*/ 1789748 w 2796541"/>
              <a:gd name="connsiteY1740" fmla="*/ 1012508 h 2468880"/>
              <a:gd name="connsiteX1741" fmla="*/ 1767841 w 2796541"/>
              <a:gd name="connsiteY1741" fmla="*/ 1025843 h 2468880"/>
              <a:gd name="connsiteX1742" fmla="*/ 1767841 w 2796541"/>
              <a:gd name="connsiteY1742" fmla="*/ 1000126 h 2468880"/>
              <a:gd name="connsiteX1743" fmla="*/ 1792605 w 2796541"/>
              <a:gd name="connsiteY1743" fmla="*/ 1139190 h 2468880"/>
              <a:gd name="connsiteX1744" fmla="*/ 1765935 w 2796541"/>
              <a:gd name="connsiteY1744" fmla="*/ 1154430 h 2468880"/>
              <a:gd name="connsiteX1745" fmla="*/ 1765935 w 2796541"/>
              <a:gd name="connsiteY1745" fmla="*/ 1123950 h 2468880"/>
              <a:gd name="connsiteX1746" fmla="*/ 1794510 w 2796541"/>
              <a:gd name="connsiteY1746" fmla="*/ 1644968 h 2468880"/>
              <a:gd name="connsiteX1747" fmla="*/ 1764983 w 2796541"/>
              <a:gd name="connsiteY1747" fmla="*/ 1661161 h 2468880"/>
              <a:gd name="connsiteX1748" fmla="*/ 1764983 w 2796541"/>
              <a:gd name="connsiteY1748" fmla="*/ 1627823 h 2468880"/>
              <a:gd name="connsiteX1749" fmla="*/ 1795463 w 2796541"/>
              <a:gd name="connsiteY1749" fmla="*/ 1265872 h 2468880"/>
              <a:gd name="connsiteX1750" fmla="*/ 1764983 w 2796541"/>
              <a:gd name="connsiteY1750" fmla="*/ 1283017 h 2468880"/>
              <a:gd name="connsiteX1751" fmla="*/ 1764983 w 2796541"/>
              <a:gd name="connsiteY1751" fmla="*/ 1247774 h 2468880"/>
              <a:gd name="connsiteX1752" fmla="*/ 1796414 w 2796541"/>
              <a:gd name="connsiteY1752" fmla="*/ 1518285 h 2468880"/>
              <a:gd name="connsiteX1753" fmla="*/ 1764029 w 2796541"/>
              <a:gd name="connsiteY1753" fmla="*/ 1537335 h 2468880"/>
              <a:gd name="connsiteX1754" fmla="*/ 1764029 w 2796541"/>
              <a:gd name="connsiteY1754" fmla="*/ 1499235 h 2468880"/>
              <a:gd name="connsiteX1755" fmla="*/ 1796415 w 2796541"/>
              <a:gd name="connsiteY1755" fmla="*/ 1391603 h 2468880"/>
              <a:gd name="connsiteX1756" fmla="*/ 1764030 w 2796541"/>
              <a:gd name="connsiteY1756" fmla="*/ 1410653 h 2468880"/>
              <a:gd name="connsiteX1757" fmla="*/ 1764030 w 2796541"/>
              <a:gd name="connsiteY1757" fmla="*/ 1373506 h 2468880"/>
              <a:gd name="connsiteX1758" fmla="*/ 1811655 w 2796541"/>
              <a:gd name="connsiteY1758" fmla="*/ 2212658 h 2468880"/>
              <a:gd name="connsiteX1759" fmla="*/ 1811655 w 2796541"/>
              <a:gd name="connsiteY1759" fmla="*/ 2213611 h 2468880"/>
              <a:gd name="connsiteX1760" fmla="*/ 1810703 w 2796541"/>
              <a:gd name="connsiteY1760" fmla="*/ 2212658 h 2468880"/>
              <a:gd name="connsiteX1761" fmla="*/ 1812608 w 2796541"/>
              <a:gd name="connsiteY1761" fmla="*/ 568643 h 2468880"/>
              <a:gd name="connsiteX1762" fmla="*/ 1812608 w 2796541"/>
              <a:gd name="connsiteY1762" fmla="*/ 572453 h 2468880"/>
              <a:gd name="connsiteX1763" fmla="*/ 1808798 w 2796541"/>
              <a:gd name="connsiteY1763" fmla="*/ 570548 h 2468880"/>
              <a:gd name="connsiteX1764" fmla="*/ 1813560 w 2796541"/>
              <a:gd name="connsiteY1764" fmla="*/ 2084069 h 2468880"/>
              <a:gd name="connsiteX1765" fmla="*/ 1813560 w 2796541"/>
              <a:gd name="connsiteY1765" fmla="*/ 2089784 h 2468880"/>
              <a:gd name="connsiteX1766" fmla="*/ 1807845 w 2796541"/>
              <a:gd name="connsiteY1766" fmla="*/ 2086927 h 2468880"/>
              <a:gd name="connsiteX1767" fmla="*/ 1814513 w 2796541"/>
              <a:gd name="connsiteY1767" fmla="*/ 692467 h 2468880"/>
              <a:gd name="connsiteX1768" fmla="*/ 1814513 w 2796541"/>
              <a:gd name="connsiteY1768" fmla="*/ 701992 h 2468880"/>
              <a:gd name="connsiteX1769" fmla="*/ 1805941 w 2796541"/>
              <a:gd name="connsiteY1769" fmla="*/ 697230 h 2468880"/>
              <a:gd name="connsiteX1770" fmla="*/ 1815465 w 2796541"/>
              <a:gd name="connsiteY1770" fmla="*/ 815340 h 2468880"/>
              <a:gd name="connsiteX1771" fmla="*/ 1815465 w 2796541"/>
              <a:gd name="connsiteY1771" fmla="*/ 831532 h 2468880"/>
              <a:gd name="connsiteX1772" fmla="*/ 1802130 w 2796541"/>
              <a:gd name="connsiteY1772" fmla="*/ 822960 h 2468880"/>
              <a:gd name="connsiteX1773" fmla="*/ 1815466 w 2796541"/>
              <a:gd name="connsiteY1773" fmla="*/ 1953578 h 2468880"/>
              <a:gd name="connsiteX1774" fmla="*/ 1815466 w 2796541"/>
              <a:gd name="connsiteY1774" fmla="*/ 1966913 h 2468880"/>
              <a:gd name="connsiteX1775" fmla="*/ 1803083 w 2796541"/>
              <a:gd name="connsiteY1775" fmla="*/ 1960245 h 2468880"/>
              <a:gd name="connsiteX1776" fmla="*/ 1817371 w 2796541"/>
              <a:gd name="connsiteY1776" fmla="*/ 939165 h 2468880"/>
              <a:gd name="connsiteX1777" fmla="*/ 1817371 w 2796541"/>
              <a:gd name="connsiteY1777" fmla="*/ 960120 h 2468880"/>
              <a:gd name="connsiteX1778" fmla="*/ 1799273 w 2796541"/>
              <a:gd name="connsiteY1778" fmla="*/ 949642 h 2468880"/>
              <a:gd name="connsiteX1779" fmla="*/ 1817371 w 2796541"/>
              <a:gd name="connsiteY1779" fmla="*/ 1823086 h 2468880"/>
              <a:gd name="connsiteX1780" fmla="*/ 1817371 w 2796541"/>
              <a:gd name="connsiteY1780" fmla="*/ 1844994 h 2468880"/>
              <a:gd name="connsiteX1781" fmla="*/ 1799273 w 2796541"/>
              <a:gd name="connsiteY1781" fmla="*/ 1834516 h 2468880"/>
              <a:gd name="connsiteX1782" fmla="*/ 1819276 w 2796541"/>
              <a:gd name="connsiteY1782" fmla="*/ 1062990 h 2468880"/>
              <a:gd name="connsiteX1783" fmla="*/ 1819276 w 2796541"/>
              <a:gd name="connsiteY1783" fmla="*/ 1089660 h 2468880"/>
              <a:gd name="connsiteX1784" fmla="*/ 1796416 w 2796541"/>
              <a:gd name="connsiteY1784" fmla="*/ 1076325 h 2468880"/>
              <a:gd name="connsiteX1785" fmla="*/ 1820228 w 2796541"/>
              <a:gd name="connsiteY1785" fmla="*/ 1692593 h 2468880"/>
              <a:gd name="connsiteX1786" fmla="*/ 1820228 w 2796541"/>
              <a:gd name="connsiteY1786" fmla="*/ 1723073 h 2468880"/>
              <a:gd name="connsiteX1787" fmla="*/ 1794510 w 2796541"/>
              <a:gd name="connsiteY1787" fmla="*/ 1707833 h 2468880"/>
              <a:gd name="connsiteX1788" fmla="*/ 1820228 w 2796541"/>
              <a:gd name="connsiteY1788" fmla="*/ 1186816 h 2468880"/>
              <a:gd name="connsiteX1789" fmla="*/ 1820228 w 2796541"/>
              <a:gd name="connsiteY1789" fmla="*/ 1218249 h 2468880"/>
              <a:gd name="connsiteX1790" fmla="*/ 1793558 w 2796541"/>
              <a:gd name="connsiteY1790" fmla="*/ 1202056 h 2468880"/>
              <a:gd name="connsiteX1791" fmla="*/ 1821180 w 2796541"/>
              <a:gd name="connsiteY1791" fmla="*/ 1564006 h 2468880"/>
              <a:gd name="connsiteX1792" fmla="*/ 1821180 w 2796541"/>
              <a:gd name="connsiteY1792" fmla="*/ 1598296 h 2468880"/>
              <a:gd name="connsiteX1793" fmla="*/ 1791653 w 2796541"/>
              <a:gd name="connsiteY1793" fmla="*/ 1581151 h 2468880"/>
              <a:gd name="connsiteX1794" fmla="*/ 1822134 w 2796541"/>
              <a:gd name="connsiteY1794" fmla="*/ 1437322 h 2468880"/>
              <a:gd name="connsiteX1795" fmla="*/ 1822134 w 2796541"/>
              <a:gd name="connsiteY1795" fmla="*/ 1473517 h 2468880"/>
              <a:gd name="connsiteX1796" fmla="*/ 1790701 w 2796541"/>
              <a:gd name="connsiteY1796" fmla="*/ 1455419 h 2468880"/>
              <a:gd name="connsiteX1797" fmla="*/ 1822134 w 2796541"/>
              <a:gd name="connsiteY1797" fmla="*/ 1310640 h 2468880"/>
              <a:gd name="connsiteX1798" fmla="*/ 1822134 w 2796541"/>
              <a:gd name="connsiteY1798" fmla="*/ 1346835 h 2468880"/>
              <a:gd name="connsiteX1799" fmla="*/ 1790701 w 2796541"/>
              <a:gd name="connsiteY1799" fmla="*/ 1328737 h 2468880"/>
              <a:gd name="connsiteX1800" fmla="*/ 1884998 w 2796541"/>
              <a:gd name="connsiteY1800" fmla="*/ 2212658 h 2468880"/>
              <a:gd name="connsiteX1801" fmla="*/ 1884046 w 2796541"/>
              <a:gd name="connsiteY1801" fmla="*/ 2213611 h 2468880"/>
              <a:gd name="connsiteX1802" fmla="*/ 1884046 w 2796541"/>
              <a:gd name="connsiteY1802" fmla="*/ 2212658 h 2468880"/>
              <a:gd name="connsiteX1803" fmla="*/ 1885951 w 2796541"/>
              <a:gd name="connsiteY1803" fmla="*/ 570547 h 2468880"/>
              <a:gd name="connsiteX1804" fmla="*/ 1884046 w 2796541"/>
              <a:gd name="connsiteY1804" fmla="*/ 571499 h 2468880"/>
              <a:gd name="connsiteX1805" fmla="*/ 1884046 w 2796541"/>
              <a:gd name="connsiteY1805" fmla="*/ 569594 h 2468880"/>
              <a:gd name="connsiteX1806" fmla="*/ 1886903 w 2796541"/>
              <a:gd name="connsiteY1806" fmla="*/ 2086928 h 2468880"/>
              <a:gd name="connsiteX1807" fmla="*/ 1883093 w 2796541"/>
              <a:gd name="connsiteY1807" fmla="*/ 2088833 h 2468880"/>
              <a:gd name="connsiteX1808" fmla="*/ 1883093 w 2796541"/>
              <a:gd name="connsiteY1808" fmla="*/ 2084070 h 2468880"/>
              <a:gd name="connsiteX1809" fmla="*/ 1888808 w 2796541"/>
              <a:gd name="connsiteY1809" fmla="*/ 697229 h 2468880"/>
              <a:gd name="connsiteX1810" fmla="*/ 1882141 w 2796541"/>
              <a:gd name="connsiteY1810" fmla="*/ 701039 h 2468880"/>
              <a:gd name="connsiteX1811" fmla="*/ 1882141 w 2796541"/>
              <a:gd name="connsiteY1811" fmla="*/ 693419 h 2468880"/>
              <a:gd name="connsiteX1812" fmla="*/ 1891665 w 2796541"/>
              <a:gd name="connsiteY1812" fmla="*/ 822960 h 2468880"/>
              <a:gd name="connsiteX1813" fmla="*/ 1880235 w 2796541"/>
              <a:gd name="connsiteY1813" fmla="*/ 829627 h 2468880"/>
              <a:gd name="connsiteX1814" fmla="*/ 1880235 w 2796541"/>
              <a:gd name="connsiteY1814" fmla="*/ 816292 h 2468880"/>
              <a:gd name="connsiteX1815" fmla="*/ 1891665 w 2796541"/>
              <a:gd name="connsiteY1815" fmla="*/ 1960245 h 2468880"/>
              <a:gd name="connsiteX1816" fmla="*/ 1881187 w 2796541"/>
              <a:gd name="connsiteY1816" fmla="*/ 1966912 h 2468880"/>
              <a:gd name="connsiteX1817" fmla="*/ 1881187 w 2796541"/>
              <a:gd name="connsiteY1817" fmla="*/ 1954530 h 2468880"/>
              <a:gd name="connsiteX1818" fmla="*/ 1895474 w 2796541"/>
              <a:gd name="connsiteY1818" fmla="*/ 1834515 h 2468880"/>
              <a:gd name="connsiteX1819" fmla="*/ 1878329 w 2796541"/>
              <a:gd name="connsiteY1819" fmla="*/ 1844040 h 2468880"/>
              <a:gd name="connsiteX1820" fmla="*/ 1878329 w 2796541"/>
              <a:gd name="connsiteY1820" fmla="*/ 1824037 h 2468880"/>
              <a:gd name="connsiteX1821" fmla="*/ 1895475 w 2796541"/>
              <a:gd name="connsiteY1821" fmla="*/ 949643 h 2468880"/>
              <a:gd name="connsiteX1822" fmla="*/ 1879283 w 2796541"/>
              <a:gd name="connsiteY1822" fmla="*/ 959168 h 2468880"/>
              <a:gd name="connsiteX1823" fmla="*/ 1879283 w 2796541"/>
              <a:gd name="connsiteY1823" fmla="*/ 940118 h 2468880"/>
              <a:gd name="connsiteX1824" fmla="*/ 1898333 w 2796541"/>
              <a:gd name="connsiteY1824" fmla="*/ 1076326 h 2468880"/>
              <a:gd name="connsiteX1825" fmla="*/ 1877378 w 2796541"/>
              <a:gd name="connsiteY1825" fmla="*/ 1088708 h 2468880"/>
              <a:gd name="connsiteX1826" fmla="*/ 1877378 w 2796541"/>
              <a:gd name="connsiteY1826" fmla="*/ 1063943 h 2468880"/>
              <a:gd name="connsiteX1827" fmla="*/ 1900239 w 2796541"/>
              <a:gd name="connsiteY1827" fmla="*/ 1707833 h 2468880"/>
              <a:gd name="connsiteX1828" fmla="*/ 1876426 w 2796541"/>
              <a:gd name="connsiteY1828" fmla="*/ 1721168 h 2468880"/>
              <a:gd name="connsiteX1829" fmla="*/ 1876426 w 2796541"/>
              <a:gd name="connsiteY1829" fmla="*/ 1693545 h 2468880"/>
              <a:gd name="connsiteX1830" fmla="*/ 1901191 w 2796541"/>
              <a:gd name="connsiteY1830" fmla="*/ 1202056 h 2468880"/>
              <a:gd name="connsiteX1831" fmla="*/ 1875473 w 2796541"/>
              <a:gd name="connsiteY1831" fmla="*/ 1217295 h 2468880"/>
              <a:gd name="connsiteX1832" fmla="*/ 1875473 w 2796541"/>
              <a:gd name="connsiteY1832" fmla="*/ 1187768 h 2468880"/>
              <a:gd name="connsiteX1833" fmla="*/ 1903096 w 2796541"/>
              <a:gd name="connsiteY1833" fmla="*/ 1581151 h 2468880"/>
              <a:gd name="connsiteX1834" fmla="*/ 1875473 w 2796541"/>
              <a:gd name="connsiteY1834" fmla="*/ 1597344 h 2468880"/>
              <a:gd name="connsiteX1835" fmla="*/ 1875473 w 2796541"/>
              <a:gd name="connsiteY1835" fmla="*/ 1565911 h 2468880"/>
              <a:gd name="connsiteX1836" fmla="*/ 1903096 w 2796541"/>
              <a:gd name="connsiteY1836" fmla="*/ 1328737 h 2468880"/>
              <a:gd name="connsiteX1837" fmla="*/ 1874521 w 2796541"/>
              <a:gd name="connsiteY1837" fmla="*/ 1344930 h 2468880"/>
              <a:gd name="connsiteX1838" fmla="*/ 1874521 w 2796541"/>
              <a:gd name="connsiteY1838" fmla="*/ 1312545 h 2468880"/>
              <a:gd name="connsiteX1839" fmla="*/ 1904048 w 2796541"/>
              <a:gd name="connsiteY1839" fmla="*/ 1455419 h 2468880"/>
              <a:gd name="connsiteX1840" fmla="*/ 1874521 w 2796541"/>
              <a:gd name="connsiteY1840" fmla="*/ 1472564 h 2468880"/>
              <a:gd name="connsiteX1841" fmla="*/ 1874521 w 2796541"/>
              <a:gd name="connsiteY1841" fmla="*/ 1437322 h 2468880"/>
              <a:gd name="connsiteX1842" fmla="*/ 1921193 w 2796541"/>
              <a:gd name="connsiteY1842" fmla="*/ 2148841 h 2468880"/>
              <a:gd name="connsiteX1843" fmla="*/ 1921193 w 2796541"/>
              <a:gd name="connsiteY1843" fmla="*/ 2150746 h 2468880"/>
              <a:gd name="connsiteX1844" fmla="*/ 1919288 w 2796541"/>
              <a:gd name="connsiteY1844" fmla="*/ 2149794 h 2468880"/>
              <a:gd name="connsiteX1845" fmla="*/ 1922145 w 2796541"/>
              <a:gd name="connsiteY1845" fmla="*/ 631508 h 2468880"/>
              <a:gd name="connsiteX1846" fmla="*/ 1922145 w 2796541"/>
              <a:gd name="connsiteY1846" fmla="*/ 636271 h 2468880"/>
              <a:gd name="connsiteX1847" fmla="*/ 1918335 w 2796541"/>
              <a:gd name="connsiteY1847" fmla="*/ 633413 h 2468880"/>
              <a:gd name="connsiteX1848" fmla="*/ 1923097 w 2796541"/>
              <a:gd name="connsiteY1848" fmla="*/ 2020252 h 2468880"/>
              <a:gd name="connsiteX1849" fmla="*/ 1923097 w 2796541"/>
              <a:gd name="connsiteY1849" fmla="*/ 2026919 h 2468880"/>
              <a:gd name="connsiteX1850" fmla="*/ 1917382 w 2796541"/>
              <a:gd name="connsiteY1850" fmla="*/ 2023110 h 2468880"/>
              <a:gd name="connsiteX1851" fmla="*/ 1923098 w 2796541"/>
              <a:gd name="connsiteY1851" fmla="*/ 755333 h 2468880"/>
              <a:gd name="connsiteX1852" fmla="*/ 1923098 w 2796541"/>
              <a:gd name="connsiteY1852" fmla="*/ 764858 h 2468880"/>
              <a:gd name="connsiteX1853" fmla="*/ 1915478 w 2796541"/>
              <a:gd name="connsiteY1853" fmla="*/ 760096 h 2468880"/>
              <a:gd name="connsiteX1854" fmla="*/ 1925003 w 2796541"/>
              <a:gd name="connsiteY1854" fmla="*/ 1889760 h 2468880"/>
              <a:gd name="connsiteX1855" fmla="*/ 1925003 w 2796541"/>
              <a:gd name="connsiteY1855" fmla="*/ 1905000 h 2468880"/>
              <a:gd name="connsiteX1856" fmla="*/ 1912620 w 2796541"/>
              <a:gd name="connsiteY1856" fmla="*/ 1897380 h 2468880"/>
              <a:gd name="connsiteX1857" fmla="*/ 1925004 w 2796541"/>
              <a:gd name="connsiteY1857" fmla="*/ 879157 h 2468880"/>
              <a:gd name="connsiteX1858" fmla="*/ 1925004 w 2796541"/>
              <a:gd name="connsiteY1858" fmla="*/ 893445 h 2468880"/>
              <a:gd name="connsiteX1859" fmla="*/ 1912621 w 2796541"/>
              <a:gd name="connsiteY1859" fmla="*/ 886777 h 2468880"/>
              <a:gd name="connsiteX1860" fmla="*/ 1926908 w 2796541"/>
              <a:gd name="connsiteY1860" fmla="*/ 1002982 h 2468880"/>
              <a:gd name="connsiteX1861" fmla="*/ 1926908 w 2796541"/>
              <a:gd name="connsiteY1861" fmla="*/ 1022985 h 2468880"/>
              <a:gd name="connsiteX1862" fmla="*/ 1908810 w 2796541"/>
              <a:gd name="connsiteY1862" fmla="*/ 1012507 h 2468880"/>
              <a:gd name="connsiteX1863" fmla="*/ 1926908 w 2796541"/>
              <a:gd name="connsiteY1863" fmla="*/ 1760220 h 2468880"/>
              <a:gd name="connsiteX1864" fmla="*/ 1926908 w 2796541"/>
              <a:gd name="connsiteY1864" fmla="*/ 1782128 h 2468880"/>
              <a:gd name="connsiteX1865" fmla="*/ 1908810 w 2796541"/>
              <a:gd name="connsiteY1865" fmla="*/ 1770698 h 2468880"/>
              <a:gd name="connsiteX1866" fmla="*/ 1927860 w 2796541"/>
              <a:gd name="connsiteY1866" fmla="*/ 1126807 h 2468880"/>
              <a:gd name="connsiteX1867" fmla="*/ 1927860 w 2796541"/>
              <a:gd name="connsiteY1867" fmla="*/ 1151572 h 2468880"/>
              <a:gd name="connsiteX1868" fmla="*/ 1906905 w 2796541"/>
              <a:gd name="connsiteY1868" fmla="*/ 1139190 h 2468880"/>
              <a:gd name="connsiteX1869" fmla="*/ 1928812 w 2796541"/>
              <a:gd name="connsiteY1869" fmla="*/ 1630680 h 2468880"/>
              <a:gd name="connsiteX1870" fmla="*/ 1928812 w 2796541"/>
              <a:gd name="connsiteY1870" fmla="*/ 1658302 h 2468880"/>
              <a:gd name="connsiteX1871" fmla="*/ 1904047 w 2796541"/>
              <a:gd name="connsiteY1871" fmla="*/ 1644968 h 2468880"/>
              <a:gd name="connsiteX1872" fmla="*/ 1928813 w 2796541"/>
              <a:gd name="connsiteY1872" fmla="*/ 1250633 h 2468880"/>
              <a:gd name="connsiteX1873" fmla="*/ 1928813 w 2796541"/>
              <a:gd name="connsiteY1873" fmla="*/ 1280161 h 2468880"/>
              <a:gd name="connsiteX1874" fmla="*/ 1904048 w 2796541"/>
              <a:gd name="connsiteY1874" fmla="*/ 1265873 h 2468880"/>
              <a:gd name="connsiteX1875" fmla="*/ 1929765 w 2796541"/>
              <a:gd name="connsiteY1875" fmla="*/ 1503044 h 2468880"/>
              <a:gd name="connsiteX1876" fmla="*/ 1929765 w 2796541"/>
              <a:gd name="connsiteY1876" fmla="*/ 1533524 h 2468880"/>
              <a:gd name="connsiteX1877" fmla="*/ 1903095 w 2796541"/>
              <a:gd name="connsiteY1877" fmla="*/ 1518284 h 2468880"/>
              <a:gd name="connsiteX1878" fmla="*/ 1929766 w 2796541"/>
              <a:gd name="connsiteY1878" fmla="*/ 1376363 h 2468880"/>
              <a:gd name="connsiteX1879" fmla="*/ 1929766 w 2796541"/>
              <a:gd name="connsiteY1879" fmla="*/ 1407796 h 2468880"/>
              <a:gd name="connsiteX1880" fmla="*/ 1902143 w 2796541"/>
              <a:gd name="connsiteY1880" fmla="*/ 1391603 h 2468880"/>
              <a:gd name="connsiteX1881" fmla="*/ 1994535 w 2796541"/>
              <a:gd name="connsiteY1881" fmla="*/ 2149794 h 2468880"/>
              <a:gd name="connsiteX1882" fmla="*/ 1993583 w 2796541"/>
              <a:gd name="connsiteY1882" fmla="*/ 2150746 h 2468880"/>
              <a:gd name="connsiteX1883" fmla="*/ 1993583 w 2796541"/>
              <a:gd name="connsiteY1883" fmla="*/ 2148841 h 2468880"/>
              <a:gd name="connsiteX1884" fmla="*/ 1995488 w 2796541"/>
              <a:gd name="connsiteY1884" fmla="*/ 633413 h 2468880"/>
              <a:gd name="connsiteX1885" fmla="*/ 1992630 w 2796541"/>
              <a:gd name="connsiteY1885" fmla="*/ 635318 h 2468880"/>
              <a:gd name="connsiteX1886" fmla="*/ 1992630 w 2796541"/>
              <a:gd name="connsiteY1886" fmla="*/ 632461 h 2468880"/>
              <a:gd name="connsiteX1887" fmla="*/ 1997393 w 2796541"/>
              <a:gd name="connsiteY1887" fmla="*/ 2023111 h 2468880"/>
              <a:gd name="connsiteX1888" fmla="*/ 1992630 w 2796541"/>
              <a:gd name="connsiteY1888" fmla="*/ 2025969 h 2468880"/>
              <a:gd name="connsiteX1889" fmla="*/ 1992630 w 2796541"/>
              <a:gd name="connsiteY1889" fmla="*/ 2021206 h 2468880"/>
              <a:gd name="connsiteX1890" fmla="*/ 1998345 w 2796541"/>
              <a:gd name="connsiteY1890" fmla="*/ 760096 h 2468880"/>
              <a:gd name="connsiteX1891" fmla="*/ 1991678 w 2796541"/>
              <a:gd name="connsiteY1891" fmla="*/ 763906 h 2468880"/>
              <a:gd name="connsiteX1892" fmla="*/ 1991678 w 2796541"/>
              <a:gd name="connsiteY1892" fmla="*/ 756286 h 2468880"/>
              <a:gd name="connsiteX1893" fmla="*/ 2000251 w 2796541"/>
              <a:gd name="connsiteY1893" fmla="*/ 886778 h 2468880"/>
              <a:gd name="connsiteX1894" fmla="*/ 1990726 w 2796541"/>
              <a:gd name="connsiteY1894" fmla="*/ 892493 h 2468880"/>
              <a:gd name="connsiteX1895" fmla="*/ 1990726 w 2796541"/>
              <a:gd name="connsiteY1895" fmla="*/ 881063 h 2468880"/>
              <a:gd name="connsiteX1896" fmla="*/ 2001202 w 2796541"/>
              <a:gd name="connsiteY1896" fmla="*/ 1897380 h 2468880"/>
              <a:gd name="connsiteX1897" fmla="*/ 1989772 w 2796541"/>
              <a:gd name="connsiteY1897" fmla="*/ 1904047 h 2468880"/>
              <a:gd name="connsiteX1898" fmla="*/ 1989772 w 2796541"/>
              <a:gd name="connsiteY1898" fmla="*/ 1890712 h 2468880"/>
              <a:gd name="connsiteX1899" fmla="*/ 2004061 w 2796541"/>
              <a:gd name="connsiteY1899" fmla="*/ 1012508 h 2468880"/>
              <a:gd name="connsiteX1900" fmla="*/ 1988821 w 2796541"/>
              <a:gd name="connsiteY1900" fmla="*/ 1022033 h 2468880"/>
              <a:gd name="connsiteX1901" fmla="*/ 1988821 w 2796541"/>
              <a:gd name="connsiteY1901" fmla="*/ 1003936 h 2468880"/>
              <a:gd name="connsiteX1902" fmla="*/ 2005012 w 2796541"/>
              <a:gd name="connsiteY1902" fmla="*/ 1770697 h 2468880"/>
              <a:gd name="connsiteX1903" fmla="*/ 1987867 w 2796541"/>
              <a:gd name="connsiteY1903" fmla="*/ 1780222 h 2468880"/>
              <a:gd name="connsiteX1904" fmla="*/ 1987867 w 2796541"/>
              <a:gd name="connsiteY1904" fmla="*/ 1761172 h 2468880"/>
              <a:gd name="connsiteX1905" fmla="*/ 2006918 w 2796541"/>
              <a:gd name="connsiteY1905" fmla="*/ 1139190 h 2468880"/>
              <a:gd name="connsiteX1906" fmla="*/ 1986916 w 2796541"/>
              <a:gd name="connsiteY1906" fmla="*/ 1150620 h 2468880"/>
              <a:gd name="connsiteX1907" fmla="*/ 1986916 w 2796541"/>
              <a:gd name="connsiteY1907" fmla="*/ 1127760 h 2468880"/>
              <a:gd name="connsiteX1908" fmla="*/ 2008823 w 2796541"/>
              <a:gd name="connsiteY1908" fmla="*/ 1265872 h 2468880"/>
              <a:gd name="connsiteX1909" fmla="*/ 1985963 w 2796541"/>
              <a:gd name="connsiteY1909" fmla="*/ 1279207 h 2468880"/>
              <a:gd name="connsiteX1910" fmla="*/ 1985963 w 2796541"/>
              <a:gd name="connsiteY1910" fmla="*/ 1252537 h 2468880"/>
              <a:gd name="connsiteX1911" fmla="*/ 2008823 w 2796541"/>
              <a:gd name="connsiteY1911" fmla="*/ 1644968 h 2468880"/>
              <a:gd name="connsiteX1912" fmla="*/ 1985963 w 2796541"/>
              <a:gd name="connsiteY1912" fmla="*/ 1657350 h 2468880"/>
              <a:gd name="connsiteX1913" fmla="*/ 1985963 w 2796541"/>
              <a:gd name="connsiteY1913" fmla="*/ 1631633 h 2468880"/>
              <a:gd name="connsiteX1914" fmla="*/ 2010728 w 2796541"/>
              <a:gd name="connsiteY1914" fmla="*/ 1518286 h 2468880"/>
              <a:gd name="connsiteX1915" fmla="*/ 1985010 w 2796541"/>
              <a:gd name="connsiteY1915" fmla="*/ 1532573 h 2468880"/>
              <a:gd name="connsiteX1916" fmla="*/ 1985010 w 2796541"/>
              <a:gd name="connsiteY1916" fmla="*/ 1503998 h 2468880"/>
              <a:gd name="connsiteX1917" fmla="*/ 2010728 w 2796541"/>
              <a:gd name="connsiteY1917" fmla="*/ 1391604 h 2468880"/>
              <a:gd name="connsiteX1918" fmla="*/ 1985010 w 2796541"/>
              <a:gd name="connsiteY1918" fmla="*/ 1406844 h 2468880"/>
              <a:gd name="connsiteX1919" fmla="*/ 1985010 w 2796541"/>
              <a:gd name="connsiteY1919" fmla="*/ 1377316 h 2468880"/>
              <a:gd name="connsiteX1920" fmla="*/ 2030730 w 2796541"/>
              <a:gd name="connsiteY1920" fmla="*/ 2085974 h 2468880"/>
              <a:gd name="connsiteX1921" fmla="*/ 2030730 w 2796541"/>
              <a:gd name="connsiteY1921" fmla="*/ 2087879 h 2468880"/>
              <a:gd name="connsiteX1922" fmla="*/ 2028825 w 2796541"/>
              <a:gd name="connsiteY1922" fmla="*/ 2086927 h 2468880"/>
              <a:gd name="connsiteX1923" fmla="*/ 2030731 w 2796541"/>
              <a:gd name="connsiteY1923" fmla="*/ 695325 h 2468880"/>
              <a:gd name="connsiteX1924" fmla="*/ 2030731 w 2796541"/>
              <a:gd name="connsiteY1924" fmla="*/ 698182 h 2468880"/>
              <a:gd name="connsiteX1925" fmla="*/ 2028826 w 2796541"/>
              <a:gd name="connsiteY1925" fmla="*/ 697230 h 2468880"/>
              <a:gd name="connsiteX1926" fmla="*/ 2032635 w 2796541"/>
              <a:gd name="connsiteY1926" fmla="*/ 819150 h 2468880"/>
              <a:gd name="connsiteX1927" fmla="*/ 2032635 w 2796541"/>
              <a:gd name="connsiteY1927" fmla="*/ 827723 h 2468880"/>
              <a:gd name="connsiteX1928" fmla="*/ 2025968 w 2796541"/>
              <a:gd name="connsiteY1928" fmla="*/ 822960 h 2468880"/>
              <a:gd name="connsiteX1929" fmla="*/ 2032635 w 2796541"/>
              <a:gd name="connsiteY1929" fmla="*/ 1956435 h 2468880"/>
              <a:gd name="connsiteX1930" fmla="*/ 2032635 w 2796541"/>
              <a:gd name="connsiteY1930" fmla="*/ 1965007 h 2468880"/>
              <a:gd name="connsiteX1931" fmla="*/ 2025015 w 2796541"/>
              <a:gd name="connsiteY1931" fmla="*/ 1960245 h 2468880"/>
              <a:gd name="connsiteX1932" fmla="*/ 2033588 w 2796541"/>
              <a:gd name="connsiteY1932" fmla="*/ 943928 h 2468880"/>
              <a:gd name="connsiteX1933" fmla="*/ 2033588 w 2796541"/>
              <a:gd name="connsiteY1933" fmla="*/ 955358 h 2468880"/>
              <a:gd name="connsiteX1934" fmla="*/ 2023110 w 2796541"/>
              <a:gd name="connsiteY1934" fmla="*/ 949643 h 2468880"/>
              <a:gd name="connsiteX1935" fmla="*/ 2034540 w 2796541"/>
              <a:gd name="connsiteY1935" fmla="*/ 1826894 h 2468880"/>
              <a:gd name="connsiteX1936" fmla="*/ 2034540 w 2796541"/>
              <a:gd name="connsiteY1936" fmla="*/ 1841182 h 2468880"/>
              <a:gd name="connsiteX1937" fmla="*/ 2022157 w 2796541"/>
              <a:gd name="connsiteY1937" fmla="*/ 1834514 h 2468880"/>
              <a:gd name="connsiteX1938" fmla="*/ 2035493 w 2796541"/>
              <a:gd name="connsiteY1938" fmla="*/ 1066801 h 2468880"/>
              <a:gd name="connsiteX1939" fmla="*/ 2035493 w 2796541"/>
              <a:gd name="connsiteY1939" fmla="*/ 1084899 h 2468880"/>
              <a:gd name="connsiteX1940" fmla="*/ 2020253 w 2796541"/>
              <a:gd name="connsiteY1940" fmla="*/ 1076326 h 2468880"/>
              <a:gd name="connsiteX1941" fmla="*/ 2036446 w 2796541"/>
              <a:gd name="connsiteY1941" fmla="*/ 1191577 h 2468880"/>
              <a:gd name="connsiteX1942" fmla="*/ 2036446 w 2796541"/>
              <a:gd name="connsiteY1942" fmla="*/ 1213485 h 2468880"/>
              <a:gd name="connsiteX1943" fmla="*/ 2017396 w 2796541"/>
              <a:gd name="connsiteY1943" fmla="*/ 1202055 h 2468880"/>
              <a:gd name="connsiteX1944" fmla="*/ 2036446 w 2796541"/>
              <a:gd name="connsiteY1944" fmla="*/ 1697356 h 2468880"/>
              <a:gd name="connsiteX1945" fmla="*/ 2036446 w 2796541"/>
              <a:gd name="connsiteY1945" fmla="*/ 1718311 h 2468880"/>
              <a:gd name="connsiteX1946" fmla="*/ 2017396 w 2796541"/>
              <a:gd name="connsiteY1946" fmla="*/ 1707833 h 2468880"/>
              <a:gd name="connsiteX1947" fmla="*/ 2037398 w 2796541"/>
              <a:gd name="connsiteY1947" fmla="*/ 1568768 h 2468880"/>
              <a:gd name="connsiteX1948" fmla="*/ 2037398 w 2796541"/>
              <a:gd name="connsiteY1948" fmla="*/ 1594485 h 2468880"/>
              <a:gd name="connsiteX1949" fmla="*/ 2015491 w 2796541"/>
              <a:gd name="connsiteY1949" fmla="*/ 1581150 h 2468880"/>
              <a:gd name="connsiteX1950" fmla="*/ 2037398 w 2796541"/>
              <a:gd name="connsiteY1950" fmla="*/ 1315403 h 2468880"/>
              <a:gd name="connsiteX1951" fmla="*/ 2037398 w 2796541"/>
              <a:gd name="connsiteY1951" fmla="*/ 1341120 h 2468880"/>
              <a:gd name="connsiteX1952" fmla="*/ 2015491 w 2796541"/>
              <a:gd name="connsiteY1952" fmla="*/ 1328738 h 2468880"/>
              <a:gd name="connsiteX1953" fmla="*/ 2038351 w 2796541"/>
              <a:gd name="connsiteY1953" fmla="*/ 1441133 h 2468880"/>
              <a:gd name="connsiteX1954" fmla="*/ 2038351 w 2796541"/>
              <a:gd name="connsiteY1954" fmla="*/ 1468756 h 2468880"/>
              <a:gd name="connsiteX1955" fmla="*/ 2014538 w 2796541"/>
              <a:gd name="connsiteY1955" fmla="*/ 1455421 h 2468880"/>
              <a:gd name="connsiteX1956" fmla="*/ 2104073 w 2796541"/>
              <a:gd name="connsiteY1956" fmla="*/ 2086928 h 2468880"/>
              <a:gd name="connsiteX1957" fmla="*/ 2103121 w 2796541"/>
              <a:gd name="connsiteY1957" fmla="*/ 2086928 h 2468880"/>
              <a:gd name="connsiteX1958" fmla="*/ 2103121 w 2796541"/>
              <a:gd name="connsiteY1958" fmla="*/ 2085975 h 2468880"/>
              <a:gd name="connsiteX1959" fmla="*/ 2104073 w 2796541"/>
              <a:gd name="connsiteY1959" fmla="*/ 697230 h 2468880"/>
              <a:gd name="connsiteX1960" fmla="*/ 2102168 w 2796541"/>
              <a:gd name="connsiteY1960" fmla="*/ 698183 h 2468880"/>
              <a:gd name="connsiteX1961" fmla="*/ 2102168 w 2796541"/>
              <a:gd name="connsiteY1961" fmla="*/ 696278 h 2468880"/>
              <a:gd name="connsiteX1962" fmla="*/ 2106930 w 2796541"/>
              <a:gd name="connsiteY1962" fmla="*/ 1960245 h 2468880"/>
              <a:gd name="connsiteX1963" fmla="*/ 2101215 w 2796541"/>
              <a:gd name="connsiteY1963" fmla="*/ 1964055 h 2468880"/>
              <a:gd name="connsiteX1964" fmla="*/ 2101215 w 2796541"/>
              <a:gd name="connsiteY1964" fmla="*/ 1957387 h 2468880"/>
              <a:gd name="connsiteX1965" fmla="*/ 2106931 w 2796541"/>
              <a:gd name="connsiteY1965" fmla="*/ 822960 h 2468880"/>
              <a:gd name="connsiteX1966" fmla="*/ 2101216 w 2796541"/>
              <a:gd name="connsiteY1966" fmla="*/ 826769 h 2468880"/>
              <a:gd name="connsiteX1967" fmla="*/ 2101216 w 2796541"/>
              <a:gd name="connsiteY1967" fmla="*/ 820102 h 2468880"/>
              <a:gd name="connsiteX1968" fmla="*/ 2108835 w 2796541"/>
              <a:gd name="connsiteY1968" fmla="*/ 949642 h 2468880"/>
              <a:gd name="connsiteX1969" fmla="*/ 2100263 w 2796541"/>
              <a:gd name="connsiteY1969" fmla="*/ 955356 h 2468880"/>
              <a:gd name="connsiteX1970" fmla="*/ 2100263 w 2796541"/>
              <a:gd name="connsiteY1970" fmla="*/ 944879 h 2468880"/>
              <a:gd name="connsiteX1971" fmla="*/ 2110740 w 2796541"/>
              <a:gd name="connsiteY1971" fmla="*/ 1834515 h 2468880"/>
              <a:gd name="connsiteX1972" fmla="*/ 2099310 w 2796541"/>
              <a:gd name="connsiteY1972" fmla="*/ 1840231 h 2468880"/>
              <a:gd name="connsiteX1973" fmla="*/ 2099310 w 2796541"/>
              <a:gd name="connsiteY1973" fmla="*/ 1827848 h 2468880"/>
              <a:gd name="connsiteX1974" fmla="*/ 2111693 w 2796541"/>
              <a:gd name="connsiteY1974" fmla="*/ 1076324 h 2468880"/>
              <a:gd name="connsiteX1975" fmla="*/ 2098358 w 2796541"/>
              <a:gd name="connsiteY1975" fmla="*/ 1083944 h 2468880"/>
              <a:gd name="connsiteX1976" fmla="*/ 2098358 w 2796541"/>
              <a:gd name="connsiteY1976" fmla="*/ 1068704 h 2468880"/>
              <a:gd name="connsiteX1977" fmla="*/ 2114549 w 2796541"/>
              <a:gd name="connsiteY1977" fmla="*/ 1707832 h 2468880"/>
              <a:gd name="connsiteX1978" fmla="*/ 2097404 w 2796541"/>
              <a:gd name="connsiteY1978" fmla="*/ 1717357 h 2468880"/>
              <a:gd name="connsiteX1979" fmla="*/ 2097404 w 2796541"/>
              <a:gd name="connsiteY1979" fmla="*/ 1697355 h 2468880"/>
              <a:gd name="connsiteX1980" fmla="*/ 2114550 w 2796541"/>
              <a:gd name="connsiteY1980" fmla="*/ 1202055 h 2468880"/>
              <a:gd name="connsiteX1981" fmla="*/ 2097405 w 2796541"/>
              <a:gd name="connsiteY1981" fmla="*/ 1212532 h 2468880"/>
              <a:gd name="connsiteX1982" fmla="*/ 2097405 w 2796541"/>
              <a:gd name="connsiteY1982" fmla="*/ 1192530 h 2468880"/>
              <a:gd name="connsiteX1983" fmla="*/ 2117408 w 2796541"/>
              <a:gd name="connsiteY1983" fmla="*/ 1581150 h 2468880"/>
              <a:gd name="connsiteX1984" fmla="*/ 2096453 w 2796541"/>
              <a:gd name="connsiteY1984" fmla="*/ 1593533 h 2468880"/>
              <a:gd name="connsiteX1985" fmla="*/ 2096453 w 2796541"/>
              <a:gd name="connsiteY1985" fmla="*/ 1569720 h 2468880"/>
              <a:gd name="connsiteX1986" fmla="*/ 2117408 w 2796541"/>
              <a:gd name="connsiteY1986" fmla="*/ 1328738 h 2468880"/>
              <a:gd name="connsiteX1987" fmla="*/ 2096453 w 2796541"/>
              <a:gd name="connsiteY1987" fmla="*/ 1341121 h 2468880"/>
              <a:gd name="connsiteX1988" fmla="*/ 2096453 w 2796541"/>
              <a:gd name="connsiteY1988" fmla="*/ 1316356 h 2468880"/>
              <a:gd name="connsiteX1989" fmla="*/ 2118361 w 2796541"/>
              <a:gd name="connsiteY1989" fmla="*/ 1455421 h 2468880"/>
              <a:gd name="connsiteX1990" fmla="*/ 2095501 w 2796541"/>
              <a:gd name="connsiteY1990" fmla="*/ 1467803 h 2468880"/>
              <a:gd name="connsiteX1991" fmla="*/ 2095501 w 2796541"/>
              <a:gd name="connsiteY1991" fmla="*/ 1442086 h 2468880"/>
              <a:gd name="connsiteX1992" fmla="*/ 2140267 w 2796541"/>
              <a:gd name="connsiteY1992" fmla="*/ 2022157 h 2468880"/>
              <a:gd name="connsiteX1993" fmla="*/ 2140267 w 2796541"/>
              <a:gd name="connsiteY1993" fmla="*/ 2025015 h 2468880"/>
              <a:gd name="connsiteX1994" fmla="*/ 2138362 w 2796541"/>
              <a:gd name="connsiteY1994" fmla="*/ 2023110 h 2468880"/>
              <a:gd name="connsiteX1995" fmla="*/ 2140268 w 2796541"/>
              <a:gd name="connsiteY1995" fmla="*/ 759142 h 2468880"/>
              <a:gd name="connsiteX1996" fmla="*/ 2140268 w 2796541"/>
              <a:gd name="connsiteY1996" fmla="*/ 762000 h 2468880"/>
              <a:gd name="connsiteX1997" fmla="*/ 2138363 w 2796541"/>
              <a:gd name="connsiteY1997" fmla="*/ 760094 h 2468880"/>
              <a:gd name="connsiteX1998" fmla="*/ 2141220 w 2796541"/>
              <a:gd name="connsiteY1998" fmla="*/ 882968 h 2468880"/>
              <a:gd name="connsiteX1999" fmla="*/ 2141220 w 2796541"/>
              <a:gd name="connsiteY1999" fmla="*/ 889636 h 2468880"/>
              <a:gd name="connsiteX2000" fmla="*/ 2135505 w 2796541"/>
              <a:gd name="connsiteY2000" fmla="*/ 886778 h 2468880"/>
              <a:gd name="connsiteX2001" fmla="*/ 2142172 w 2796541"/>
              <a:gd name="connsiteY2001" fmla="*/ 1892617 h 2468880"/>
              <a:gd name="connsiteX2002" fmla="*/ 2142172 w 2796541"/>
              <a:gd name="connsiteY2002" fmla="*/ 1901189 h 2468880"/>
              <a:gd name="connsiteX2003" fmla="*/ 2134552 w 2796541"/>
              <a:gd name="connsiteY2003" fmla="*/ 1897380 h 2468880"/>
              <a:gd name="connsiteX2004" fmla="*/ 2143126 w 2796541"/>
              <a:gd name="connsiteY2004" fmla="*/ 1006792 h 2468880"/>
              <a:gd name="connsiteX2005" fmla="*/ 2143126 w 2796541"/>
              <a:gd name="connsiteY2005" fmla="*/ 1019175 h 2468880"/>
              <a:gd name="connsiteX2006" fmla="*/ 2132648 w 2796541"/>
              <a:gd name="connsiteY2006" fmla="*/ 1012507 h 2468880"/>
              <a:gd name="connsiteX2007" fmla="*/ 2144078 w 2796541"/>
              <a:gd name="connsiteY2007" fmla="*/ 1131569 h 2468880"/>
              <a:gd name="connsiteX2008" fmla="*/ 2144078 w 2796541"/>
              <a:gd name="connsiteY2008" fmla="*/ 1146809 h 2468880"/>
              <a:gd name="connsiteX2009" fmla="*/ 2130743 w 2796541"/>
              <a:gd name="connsiteY2009" fmla="*/ 1139189 h 2468880"/>
              <a:gd name="connsiteX2010" fmla="*/ 2144078 w 2796541"/>
              <a:gd name="connsiteY2010" fmla="*/ 1764030 h 2468880"/>
              <a:gd name="connsiteX2011" fmla="*/ 2144078 w 2796541"/>
              <a:gd name="connsiteY2011" fmla="*/ 1778318 h 2468880"/>
              <a:gd name="connsiteX2012" fmla="*/ 2131695 w 2796541"/>
              <a:gd name="connsiteY2012" fmla="*/ 1770697 h 2468880"/>
              <a:gd name="connsiteX2013" fmla="*/ 2145029 w 2796541"/>
              <a:gd name="connsiteY2013" fmla="*/ 1634490 h 2468880"/>
              <a:gd name="connsiteX2014" fmla="*/ 2145029 w 2796541"/>
              <a:gd name="connsiteY2014" fmla="*/ 1654493 h 2468880"/>
              <a:gd name="connsiteX2015" fmla="*/ 2127884 w 2796541"/>
              <a:gd name="connsiteY2015" fmla="*/ 1644968 h 2468880"/>
              <a:gd name="connsiteX2016" fmla="*/ 2145030 w 2796541"/>
              <a:gd name="connsiteY2016" fmla="*/ 1255394 h 2468880"/>
              <a:gd name="connsiteX2017" fmla="*/ 2145030 w 2796541"/>
              <a:gd name="connsiteY2017" fmla="*/ 1275397 h 2468880"/>
              <a:gd name="connsiteX2018" fmla="*/ 2127885 w 2796541"/>
              <a:gd name="connsiteY2018" fmla="*/ 1265872 h 2468880"/>
              <a:gd name="connsiteX2019" fmla="*/ 2145982 w 2796541"/>
              <a:gd name="connsiteY2019" fmla="*/ 1506855 h 2468880"/>
              <a:gd name="connsiteX2020" fmla="*/ 2145982 w 2796541"/>
              <a:gd name="connsiteY2020" fmla="*/ 1529715 h 2468880"/>
              <a:gd name="connsiteX2021" fmla="*/ 2126932 w 2796541"/>
              <a:gd name="connsiteY2021" fmla="*/ 1518285 h 2468880"/>
              <a:gd name="connsiteX2022" fmla="*/ 2145983 w 2796541"/>
              <a:gd name="connsiteY2022" fmla="*/ 1381124 h 2468880"/>
              <a:gd name="connsiteX2023" fmla="*/ 2145983 w 2796541"/>
              <a:gd name="connsiteY2023" fmla="*/ 1403032 h 2468880"/>
              <a:gd name="connsiteX2024" fmla="*/ 2126933 w 2796541"/>
              <a:gd name="connsiteY2024" fmla="*/ 1391602 h 2468880"/>
              <a:gd name="connsiteX2025" fmla="*/ 2213610 w 2796541"/>
              <a:gd name="connsiteY2025" fmla="*/ 760094 h 2468880"/>
              <a:gd name="connsiteX2026" fmla="*/ 2211705 w 2796541"/>
              <a:gd name="connsiteY2026" fmla="*/ 761047 h 2468880"/>
              <a:gd name="connsiteX2027" fmla="*/ 2211705 w 2796541"/>
              <a:gd name="connsiteY2027" fmla="*/ 759142 h 2468880"/>
              <a:gd name="connsiteX2028" fmla="*/ 2213610 w 2796541"/>
              <a:gd name="connsiteY2028" fmla="*/ 2023111 h 2468880"/>
              <a:gd name="connsiteX2029" fmla="*/ 2212658 w 2796541"/>
              <a:gd name="connsiteY2029" fmla="*/ 2024063 h 2468880"/>
              <a:gd name="connsiteX2030" fmla="*/ 2212658 w 2796541"/>
              <a:gd name="connsiteY2030" fmla="*/ 2023111 h 2468880"/>
              <a:gd name="connsiteX2031" fmla="*/ 2215516 w 2796541"/>
              <a:gd name="connsiteY2031" fmla="*/ 886778 h 2468880"/>
              <a:gd name="connsiteX2032" fmla="*/ 2210753 w 2796541"/>
              <a:gd name="connsiteY2032" fmla="*/ 888683 h 2468880"/>
              <a:gd name="connsiteX2033" fmla="*/ 2210753 w 2796541"/>
              <a:gd name="connsiteY2033" fmla="*/ 883920 h 2468880"/>
              <a:gd name="connsiteX2034" fmla="*/ 2216467 w 2796541"/>
              <a:gd name="connsiteY2034" fmla="*/ 1897379 h 2468880"/>
              <a:gd name="connsiteX2035" fmla="*/ 2210752 w 2796541"/>
              <a:gd name="connsiteY2035" fmla="*/ 1900236 h 2468880"/>
              <a:gd name="connsiteX2036" fmla="*/ 2210752 w 2796541"/>
              <a:gd name="connsiteY2036" fmla="*/ 1893569 h 2468880"/>
              <a:gd name="connsiteX2037" fmla="*/ 2218373 w 2796541"/>
              <a:gd name="connsiteY2037" fmla="*/ 1012507 h 2468880"/>
              <a:gd name="connsiteX2038" fmla="*/ 2209801 w 2796541"/>
              <a:gd name="connsiteY2038" fmla="*/ 1018222 h 2468880"/>
              <a:gd name="connsiteX2039" fmla="*/ 2209801 w 2796541"/>
              <a:gd name="connsiteY2039" fmla="*/ 1007744 h 2468880"/>
              <a:gd name="connsiteX2040" fmla="*/ 2220278 w 2796541"/>
              <a:gd name="connsiteY2040" fmla="*/ 1770698 h 2468880"/>
              <a:gd name="connsiteX2041" fmla="*/ 2208848 w 2796541"/>
              <a:gd name="connsiteY2041" fmla="*/ 1777366 h 2468880"/>
              <a:gd name="connsiteX2042" fmla="*/ 2208848 w 2796541"/>
              <a:gd name="connsiteY2042" fmla="*/ 1764983 h 2468880"/>
              <a:gd name="connsiteX2043" fmla="*/ 2220278 w 2796541"/>
              <a:gd name="connsiteY2043" fmla="*/ 1139190 h 2468880"/>
              <a:gd name="connsiteX2044" fmla="*/ 2208848 w 2796541"/>
              <a:gd name="connsiteY2044" fmla="*/ 1145858 h 2468880"/>
              <a:gd name="connsiteX2045" fmla="*/ 2208848 w 2796541"/>
              <a:gd name="connsiteY2045" fmla="*/ 1132523 h 2468880"/>
              <a:gd name="connsiteX2046" fmla="*/ 2223136 w 2796541"/>
              <a:gd name="connsiteY2046" fmla="*/ 1644968 h 2468880"/>
              <a:gd name="connsiteX2047" fmla="*/ 2207896 w 2796541"/>
              <a:gd name="connsiteY2047" fmla="*/ 1653540 h 2468880"/>
              <a:gd name="connsiteX2048" fmla="*/ 2207896 w 2796541"/>
              <a:gd name="connsiteY2048" fmla="*/ 1635443 h 2468880"/>
              <a:gd name="connsiteX2049" fmla="*/ 2223136 w 2796541"/>
              <a:gd name="connsiteY2049" fmla="*/ 1265873 h 2468880"/>
              <a:gd name="connsiteX2050" fmla="*/ 2207896 w 2796541"/>
              <a:gd name="connsiteY2050" fmla="*/ 1274445 h 2468880"/>
              <a:gd name="connsiteX2051" fmla="*/ 2207896 w 2796541"/>
              <a:gd name="connsiteY2051" fmla="*/ 1256348 h 2468880"/>
              <a:gd name="connsiteX2052" fmla="*/ 2225040 w 2796541"/>
              <a:gd name="connsiteY2052" fmla="*/ 1518285 h 2468880"/>
              <a:gd name="connsiteX2053" fmla="*/ 2206942 w 2796541"/>
              <a:gd name="connsiteY2053" fmla="*/ 1528762 h 2468880"/>
              <a:gd name="connsiteX2054" fmla="*/ 2206942 w 2796541"/>
              <a:gd name="connsiteY2054" fmla="*/ 1507807 h 2468880"/>
              <a:gd name="connsiteX2055" fmla="*/ 2225041 w 2796541"/>
              <a:gd name="connsiteY2055" fmla="*/ 1391603 h 2468880"/>
              <a:gd name="connsiteX2056" fmla="*/ 2206943 w 2796541"/>
              <a:gd name="connsiteY2056" fmla="*/ 1402080 h 2468880"/>
              <a:gd name="connsiteX2057" fmla="*/ 2206943 w 2796541"/>
              <a:gd name="connsiteY2057" fmla="*/ 1381125 h 2468880"/>
              <a:gd name="connsiteX2058" fmla="*/ 2249806 w 2796541"/>
              <a:gd name="connsiteY2058" fmla="*/ 822007 h 2468880"/>
              <a:gd name="connsiteX2059" fmla="*/ 2249806 w 2796541"/>
              <a:gd name="connsiteY2059" fmla="*/ 824865 h 2468880"/>
              <a:gd name="connsiteX2060" fmla="*/ 2247901 w 2796541"/>
              <a:gd name="connsiteY2060" fmla="*/ 822960 h 2468880"/>
              <a:gd name="connsiteX2061" fmla="*/ 2249806 w 2796541"/>
              <a:gd name="connsiteY2061" fmla="*/ 1958341 h 2468880"/>
              <a:gd name="connsiteX2062" fmla="*/ 2249806 w 2796541"/>
              <a:gd name="connsiteY2062" fmla="*/ 1962151 h 2468880"/>
              <a:gd name="connsiteX2063" fmla="*/ 2246948 w 2796541"/>
              <a:gd name="connsiteY2063" fmla="*/ 1960246 h 2468880"/>
              <a:gd name="connsiteX2064" fmla="*/ 2250759 w 2796541"/>
              <a:gd name="connsiteY2064" fmla="*/ 946786 h 2468880"/>
              <a:gd name="connsiteX2065" fmla="*/ 2250759 w 2796541"/>
              <a:gd name="connsiteY2065" fmla="*/ 952501 h 2468880"/>
              <a:gd name="connsiteX2066" fmla="*/ 2245996 w 2796541"/>
              <a:gd name="connsiteY2066" fmla="*/ 949643 h 2468880"/>
              <a:gd name="connsiteX2067" fmla="*/ 2251710 w 2796541"/>
              <a:gd name="connsiteY2067" fmla="*/ 1070610 h 2468880"/>
              <a:gd name="connsiteX2068" fmla="*/ 2251710 w 2796541"/>
              <a:gd name="connsiteY2068" fmla="*/ 1081087 h 2468880"/>
              <a:gd name="connsiteX2069" fmla="*/ 2243138 w 2796541"/>
              <a:gd name="connsiteY2069" fmla="*/ 1076325 h 2468880"/>
              <a:gd name="connsiteX2070" fmla="*/ 2251710 w 2796541"/>
              <a:gd name="connsiteY2070" fmla="*/ 1829752 h 2468880"/>
              <a:gd name="connsiteX2071" fmla="*/ 2251710 w 2796541"/>
              <a:gd name="connsiteY2071" fmla="*/ 1838324 h 2468880"/>
              <a:gd name="connsiteX2072" fmla="*/ 2244090 w 2796541"/>
              <a:gd name="connsiteY2072" fmla="*/ 1834515 h 2468880"/>
              <a:gd name="connsiteX2073" fmla="*/ 2253614 w 2796541"/>
              <a:gd name="connsiteY2073" fmla="*/ 1700212 h 2468880"/>
              <a:gd name="connsiteX2074" fmla="*/ 2253614 w 2796541"/>
              <a:gd name="connsiteY2074" fmla="*/ 1715452 h 2468880"/>
              <a:gd name="connsiteX2075" fmla="*/ 2240279 w 2796541"/>
              <a:gd name="connsiteY2075" fmla="*/ 1707832 h 2468880"/>
              <a:gd name="connsiteX2076" fmla="*/ 2253615 w 2796541"/>
              <a:gd name="connsiteY2076" fmla="*/ 1195388 h 2468880"/>
              <a:gd name="connsiteX2077" fmla="*/ 2253615 w 2796541"/>
              <a:gd name="connsiteY2077" fmla="*/ 1209676 h 2468880"/>
              <a:gd name="connsiteX2078" fmla="*/ 2240280 w 2796541"/>
              <a:gd name="connsiteY2078" fmla="*/ 1202056 h 2468880"/>
              <a:gd name="connsiteX2079" fmla="*/ 2254567 w 2796541"/>
              <a:gd name="connsiteY2079" fmla="*/ 1572577 h 2468880"/>
              <a:gd name="connsiteX2080" fmla="*/ 2254567 w 2796541"/>
              <a:gd name="connsiteY2080" fmla="*/ 1590674 h 2468880"/>
              <a:gd name="connsiteX2081" fmla="*/ 2238375 w 2796541"/>
              <a:gd name="connsiteY2081" fmla="*/ 1581149 h 2468880"/>
              <a:gd name="connsiteX2082" fmla="*/ 2254568 w 2796541"/>
              <a:gd name="connsiteY2082" fmla="*/ 1444942 h 2468880"/>
              <a:gd name="connsiteX2083" fmla="*/ 2254568 w 2796541"/>
              <a:gd name="connsiteY2083" fmla="*/ 1464944 h 2468880"/>
              <a:gd name="connsiteX2084" fmla="*/ 2237423 w 2796541"/>
              <a:gd name="connsiteY2084" fmla="*/ 1455419 h 2468880"/>
              <a:gd name="connsiteX2085" fmla="*/ 2254568 w 2796541"/>
              <a:gd name="connsiteY2085" fmla="*/ 1319213 h 2468880"/>
              <a:gd name="connsiteX2086" fmla="*/ 2254568 w 2796541"/>
              <a:gd name="connsiteY2086" fmla="*/ 1338263 h 2468880"/>
              <a:gd name="connsiteX2087" fmla="*/ 2238376 w 2796541"/>
              <a:gd name="connsiteY2087" fmla="*/ 1328738 h 2468880"/>
              <a:gd name="connsiteX2088" fmla="*/ 2323148 w 2796541"/>
              <a:gd name="connsiteY2088" fmla="*/ 1960245 h 2468880"/>
              <a:gd name="connsiteX2089" fmla="*/ 2321243 w 2796541"/>
              <a:gd name="connsiteY2089" fmla="*/ 1961198 h 2468880"/>
              <a:gd name="connsiteX2090" fmla="*/ 2321243 w 2796541"/>
              <a:gd name="connsiteY2090" fmla="*/ 1959293 h 2468880"/>
              <a:gd name="connsiteX2091" fmla="*/ 2324101 w 2796541"/>
              <a:gd name="connsiteY2091" fmla="*/ 949643 h 2468880"/>
              <a:gd name="connsiteX2092" fmla="*/ 2321243 w 2796541"/>
              <a:gd name="connsiteY2092" fmla="*/ 951548 h 2468880"/>
              <a:gd name="connsiteX2093" fmla="*/ 2321243 w 2796541"/>
              <a:gd name="connsiteY2093" fmla="*/ 947738 h 2468880"/>
              <a:gd name="connsiteX2094" fmla="*/ 2325053 w 2796541"/>
              <a:gd name="connsiteY2094" fmla="*/ 1834516 h 2468880"/>
              <a:gd name="connsiteX2095" fmla="*/ 2320290 w 2796541"/>
              <a:gd name="connsiteY2095" fmla="*/ 1837373 h 2468880"/>
              <a:gd name="connsiteX2096" fmla="*/ 2320290 w 2796541"/>
              <a:gd name="connsiteY2096" fmla="*/ 1830706 h 2468880"/>
              <a:gd name="connsiteX2097" fmla="*/ 2326958 w 2796541"/>
              <a:gd name="connsiteY2097" fmla="*/ 1076326 h 2468880"/>
              <a:gd name="connsiteX2098" fmla="*/ 2319338 w 2796541"/>
              <a:gd name="connsiteY2098" fmla="*/ 1080136 h 2468880"/>
              <a:gd name="connsiteX2099" fmla="*/ 2319338 w 2796541"/>
              <a:gd name="connsiteY2099" fmla="*/ 1072516 h 2468880"/>
              <a:gd name="connsiteX2100" fmla="*/ 2328863 w 2796541"/>
              <a:gd name="connsiteY2100" fmla="*/ 1707833 h 2468880"/>
              <a:gd name="connsiteX2101" fmla="*/ 2318385 w 2796541"/>
              <a:gd name="connsiteY2101" fmla="*/ 1713548 h 2468880"/>
              <a:gd name="connsiteX2102" fmla="*/ 2318385 w 2796541"/>
              <a:gd name="connsiteY2102" fmla="*/ 1702118 h 2468880"/>
              <a:gd name="connsiteX2103" fmla="*/ 2328863 w 2796541"/>
              <a:gd name="connsiteY2103" fmla="*/ 1202056 h 2468880"/>
              <a:gd name="connsiteX2104" fmla="*/ 2318385 w 2796541"/>
              <a:gd name="connsiteY2104" fmla="*/ 1207771 h 2468880"/>
              <a:gd name="connsiteX2105" fmla="*/ 2318385 w 2796541"/>
              <a:gd name="connsiteY2105" fmla="*/ 1196341 h 2468880"/>
              <a:gd name="connsiteX2106" fmla="*/ 2330767 w 2796541"/>
              <a:gd name="connsiteY2106" fmla="*/ 1581151 h 2468880"/>
              <a:gd name="connsiteX2107" fmla="*/ 2317432 w 2796541"/>
              <a:gd name="connsiteY2107" fmla="*/ 1588771 h 2468880"/>
              <a:gd name="connsiteX2108" fmla="*/ 2317432 w 2796541"/>
              <a:gd name="connsiteY2108" fmla="*/ 1573531 h 2468880"/>
              <a:gd name="connsiteX2109" fmla="*/ 2330768 w 2796541"/>
              <a:gd name="connsiteY2109" fmla="*/ 1328738 h 2468880"/>
              <a:gd name="connsiteX2110" fmla="*/ 2317433 w 2796541"/>
              <a:gd name="connsiteY2110" fmla="*/ 1336358 h 2468880"/>
              <a:gd name="connsiteX2111" fmla="*/ 2317433 w 2796541"/>
              <a:gd name="connsiteY2111" fmla="*/ 1321118 h 2468880"/>
              <a:gd name="connsiteX2112" fmla="*/ 2331721 w 2796541"/>
              <a:gd name="connsiteY2112" fmla="*/ 1455420 h 2468880"/>
              <a:gd name="connsiteX2113" fmla="*/ 2317433 w 2796541"/>
              <a:gd name="connsiteY2113" fmla="*/ 1463993 h 2468880"/>
              <a:gd name="connsiteX2114" fmla="*/ 2317433 w 2796541"/>
              <a:gd name="connsiteY2114" fmla="*/ 1446848 h 2468880"/>
              <a:gd name="connsiteX2115" fmla="*/ 2359342 w 2796541"/>
              <a:gd name="connsiteY2115" fmla="*/ 1895475 h 2468880"/>
              <a:gd name="connsiteX2116" fmla="*/ 2359342 w 2796541"/>
              <a:gd name="connsiteY2116" fmla="*/ 1899285 h 2468880"/>
              <a:gd name="connsiteX2117" fmla="*/ 2356484 w 2796541"/>
              <a:gd name="connsiteY2117" fmla="*/ 1897380 h 2468880"/>
              <a:gd name="connsiteX2118" fmla="*/ 2359343 w 2796541"/>
              <a:gd name="connsiteY2118" fmla="*/ 885826 h 2468880"/>
              <a:gd name="connsiteX2119" fmla="*/ 2359343 w 2796541"/>
              <a:gd name="connsiteY2119" fmla="*/ 887731 h 2468880"/>
              <a:gd name="connsiteX2120" fmla="*/ 2357438 w 2796541"/>
              <a:gd name="connsiteY2120" fmla="*/ 886778 h 2468880"/>
              <a:gd name="connsiteX2121" fmla="*/ 2360294 w 2796541"/>
              <a:gd name="connsiteY2121" fmla="*/ 1766888 h 2468880"/>
              <a:gd name="connsiteX2122" fmla="*/ 2360294 w 2796541"/>
              <a:gd name="connsiteY2122" fmla="*/ 1774508 h 2468880"/>
              <a:gd name="connsiteX2123" fmla="*/ 2353627 w 2796541"/>
              <a:gd name="connsiteY2123" fmla="*/ 1770698 h 2468880"/>
              <a:gd name="connsiteX2124" fmla="*/ 2360296 w 2796541"/>
              <a:gd name="connsiteY2124" fmla="*/ 1009651 h 2468880"/>
              <a:gd name="connsiteX2125" fmla="*/ 2360296 w 2796541"/>
              <a:gd name="connsiteY2125" fmla="*/ 1015366 h 2468880"/>
              <a:gd name="connsiteX2126" fmla="*/ 2355533 w 2796541"/>
              <a:gd name="connsiteY2126" fmla="*/ 1012508 h 2468880"/>
              <a:gd name="connsiteX2127" fmla="*/ 2361248 w 2796541"/>
              <a:gd name="connsiteY2127" fmla="*/ 1134428 h 2468880"/>
              <a:gd name="connsiteX2128" fmla="*/ 2361248 w 2796541"/>
              <a:gd name="connsiteY2128" fmla="*/ 1143953 h 2468880"/>
              <a:gd name="connsiteX2129" fmla="*/ 2353628 w 2796541"/>
              <a:gd name="connsiteY2129" fmla="*/ 1139191 h 2468880"/>
              <a:gd name="connsiteX2130" fmla="*/ 2362201 w 2796541"/>
              <a:gd name="connsiteY2130" fmla="*/ 1259206 h 2468880"/>
              <a:gd name="connsiteX2131" fmla="*/ 2362201 w 2796541"/>
              <a:gd name="connsiteY2131" fmla="*/ 1271588 h 2468880"/>
              <a:gd name="connsiteX2132" fmla="*/ 2350771 w 2796541"/>
              <a:gd name="connsiteY2132" fmla="*/ 1265873 h 2468880"/>
              <a:gd name="connsiteX2133" fmla="*/ 2362201 w 2796541"/>
              <a:gd name="connsiteY2133" fmla="*/ 1638300 h 2468880"/>
              <a:gd name="connsiteX2134" fmla="*/ 2362201 w 2796541"/>
              <a:gd name="connsiteY2134" fmla="*/ 1651635 h 2468880"/>
              <a:gd name="connsiteX2135" fmla="*/ 2350771 w 2796541"/>
              <a:gd name="connsiteY2135" fmla="*/ 1644968 h 2468880"/>
              <a:gd name="connsiteX2136" fmla="*/ 2363152 w 2796541"/>
              <a:gd name="connsiteY2136" fmla="*/ 1510666 h 2468880"/>
              <a:gd name="connsiteX2137" fmla="*/ 2363152 w 2796541"/>
              <a:gd name="connsiteY2137" fmla="*/ 1525906 h 2468880"/>
              <a:gd name="connsiteX2138" fmla="*/ 2349817 w 2796541"/>
              <a:gd name="connsiteY2138" fmla="*/ 1518286 h 2468880"/>
              <a:gd name="connsiteX2139" fmla="*/ 2363153 w 2796541"/>
              <a:gd name="connsiteY2139" fmla="*/ 1383983 h 2468880"/>
              <a:gd name="connsiteX2140" fmla="*/ 2363153 w 2796541"/>
              <a:gd name="connsiteY2140" fmla="*/ 1399223 h 2468880"/>
              <a:gd name="connsiteX2141" fmla="*/ 2349818 w 2796541"/>
              <a:gd name="connsiteY2141" fmla="*/ 1391603 h 2468880"/>
              <a:gd name="connsiteX2142" fmla="*/ 2432685 w 2796541"/>
              <a:gd name="connsiteY2142" fmla="*/ 1897381 h 2468880"/>
              <a:gd name="connsiteX2143" fmla="*/ 2430780 w 2796541"/>
              <a:gd name="connsiteY2143" fmla="*/ 1898333 h 2468880"/>
              <a:gd name="connsiteX2144" fmla="*/ 2430780 w 2796541"/>
              <a:gd name="connsiteY2144" fmla="*/ 1896428 h 2468880"/>
              <a:gd name="connsiteX2145" fmla="*/ 2433638 w 2796541"/>
              <a:gd name="connsiteY2145" fmla="*/ 1012507 h 2468880"/>
              <a:gd name="connsiteX2146" fmla="*/ 2430780 w 2796541"/>
              <a:gd name="connsiteY2146" fmla="*/ 1014413 h 2468880"/>
              <a:gd name="connsiteX2147" fmla="*/ 2430780 w 2796541"/>
              <a:gd name="connsiteY2147" fmla="*/ 1011555 h 2468880"/>
              <a:gd name="connsiteX2148" fmla="*/ 2434590 w 2796541"/>
              <a:gd name="connsiteY2148" fmla="*/ 1770699 h 2468880"/>
              <a:gd name="connsiteX2149" fmla="*/ 2429827 w 2796541"/>
              <a:gd name="connsiteY2149" fmla="*/ 1773556 h 2468880"/>
              <a:gd name="connsiteX2150" fmla="*/ 2429827 w 2796541"/>
              <a:gd name="connsiteY2150" fmla="*/ 1767841 h 2468880"/>
              <a:gd name="connsiteX2151" fmla="*/ 2434591 w 2796541"/>
              <a:gd name="connsiteY2151" fmla="*/ 1139191 h 2468880"/>
              <a:gd name="connsiteX2152" fmla="*/ 2429828 w 2796541"/>
              <a:gd name="connsiteY2152" fmla="*/ 1142048 h 2468880"/>
              <a:gd name="connsiteX2153" fmla="*/ 2429828 w 2796541"/>
              <a:gd name="connsiteY2153" fmla="*/ 1136333 h 2468880"/>
              <a:gd name="connsiteX2154" fmla="*/ 2437447 w 2796541"/>
              <a:gd name="connsiteY2154" fmla="*/ 1644968 h 2468880"/>
              <a:gd name="connsiteX2155" fmla="*/ 2428875 w 2796541"/>
              <a:gd name="connsiteY2155" fmla="*/ 1649731 h 2468880"/>
              <a:gd name="connsiteX2156" fmla="*/ 2428875 w 2796541"/>
              <a:gd name="connsiteY2156" fmla="*/ 1639253 h 2468880"/>
              <a:gd name="connsiteX2157" fmla="*/ 2437448 w 2796541"/>
              <a:gd name="connsiteY2157" fmla="*/ 1265873 h 2468880"/>
              <a:gd name="connsiteX2158" fmla="*/ 2428876 w 2796541"/>
              <a:gd name="connsiteY2158" fmla="*/ 1270636 h 2468880"/>
              <a:gd name="connsiteX2159" fmla="*/ 2428876 w 2796541"/>
              <a:gd name="connsiteY2159" fmla="*/ 1260158 h 2468880"/>
              <a:gd name="connsiteX2160" fmla="*/ 2438401 w 2796541"/>
              <a:gd name="connsiteY2160" fmla="*/ 1391603 h 2468880"/>
              <a:gd name="connsiteX2161" fmla="*/ 2427923 w 2796541"/>
              <a:gd name="connsiteY2161" fmla="*/ 1398271 h 2468880"/>
              <a:gd name="connsiteX2162" fmla="*/ 2427923 w 2796541"/>
              <a:gd name="connsiteY2162" fmla="*/ 1385888 h 2468880"/>
              <a:gd name="connsiteX2163" fmla="*/ 2438401 w 2796541"/>
              <a:gd name="connsiteY2163" fmla="*/ 1518285 h 2468880"/>
              <a:gd name="connsiteX2164" fmla="*/ 2427923 w 2796541"/>
              <a:gd name="connsiteY2164" fmla="*/ 1524000 h 2468880"/>
              <a:gd name="connsiteX2165" fmla="*/ 2427923 w 2796541"/>
              <a:gd name="connsiteY2165" fmla="*/ 1512570 h 2468880"/>
              <a:gd name="connsiteX2166" fmla="*/ 2467929 w 2796541"/>
              <a:gd name="connsiteY2166" fmla="*/ 949643 h 2468880"/>
              <a:gd name="connsiteX2167" fmla="*/ 2467929 w 2796541"/>
              <a:gd name="connsiteY2167" fmla="*/ 950595 h 2468880"/>
              <a:gd name="connsiteX2168" fmla="*/ 2466976 w 2796541"/>
              <a:gd name="connsiteY2168" fmla="*/ 949643 h 2468880"/>
              <a:gd name="connsiteX2169" fmla="*/ 2468881 w 2796541"/>
              <a:gd name="connsiteY2169" fmla="*/ 1074420 h 2468880"/>
              <a:gd name="connsiteX2170" fmla="*/ 2468881 w 2796541"/>
              <a:gd name="connsiteY2170" fmla="*/ 1078230 h 2468880"/>
              <a:gd name="connsiteX2171" fmla="*/ 2466023 w 2796541"/>
              <a:gd name="connsiteY2171" fmla="*/ 1076325 h 2468880"/>
              <a:gd name="connsiteX2172" fmla="*/ 2468881 w 2796541"/>
              <a:gd name="connsiteY2172" fmla="*/ 1832611 h 2468880"/>
              <a:gd name="connsiteX2173" fmla="*/ 2468881 w 2796541"/>
              <a:gd name="connsiteY2173" fmla="*/ 1835469 h 2468880"/>
              <a:gd name="connsiteX2174" fmla="*/ 2466023 w 2796541"/>
              <a:gd name="connsiteY2174" fmla="*/ 1834516 h 2468880"/>
              <a:gd name="connsiteX2175" fmla="*/ 2469833 w 2796541"/>
              <a:gd name="connsiteY2175" fmla="*/ 1199198 h 2468880"/>
              <a:gd name="connsiteX2176" fmla="*/ 2469833 w 2796541"/>
              <a:gd name="connsiteY2176" fmla="*/ 1205865 h 2468880"/>
              <a:gd name="connsiteX2177" fmla="*/ 2464118 w 2796541"/>
              <a:gd name="connsiteY2177" fmla="*/ 1202056 h 2468880"/>
              <a:gd name="connsiteX2178" fmla="*/ 2469833 w 2796541"/>
              <a:gd name="connsiteY2178" fmla="*/ 1704023 h 2468880"/>
              <a:gd name="connsiteX2179" fmla="*/ 2469833 w 2796541"/>
              <a:gd name="connsiteY2179" fmla="*/ 1711643 h 2468880"/>
              <a:gd name="connsiteX2180" fmla="*/ 2464118 w 2796541"/>
              <a:gd name="connsiteY2180" fmla="*/ 1707833 h 2468880"/>
              <a:gd name="connsiteX2181" fmla="*/ 2470784 w 2796541"/>
              <a:gd name="connsiteY2181" fmla="*/ 1576388 h 2468880"/>
              <a:gd name="connsiteX2182" fmla="*/ 2470784 w 2796541"/>
              <a:gd name="connsiteY2182" fmla="*/ 1586866 h 2468880"/>
              <a:gd name="connsiteX2183" fmla="*/ 2462212 w 2796541"/>
              <a:gd name="connsiteY2183" fmla="*/ 1581151 h 2468880"/>
              <a:gd name="connsiteX2184" fmla="*/ 2470785 w 2796541"/>
              <a:gd name="connsiteY2184" fmla="*/ 1323975 h 2468880"/>
              <a:gd name="connsiteX2185" fmla="*/ 2470785 w 2796541"/>
              <a:gd name="connsiteY2185" fmla="*/ 1333500 h 2468880"/>
              <a:gd name="connsiteX2186" fmla="*/ 2462213 w 2796541"/>
              <a:gd name="connsiteY2186" fmla="*/ 1328738 h 2468880"/>
              <a:gd name="connsiteX2187" fmla="*/ 2470785 w 2796541"/>
              <a:gd name="connsiteY2187" fmla="*/ 1449706 h 2468880"/>
              <a:gd name="connsiteX2188" fmla="*/ 2470785 w 2796541"/>
              <a:gd name="connsiteY2188" fmla="*/ 1460183 h 2468880"/>
              <a:gd name="connsiteX2189" fmla="*/ 2461260 w 2796541"/>
              <a:gd name="connsiteY2189" fmla="*/ 1455421 h 2468880"/>
              <a:gd name="connsiteX2190" fmla="*/ 2541270 w 2796541"/>
              <a:gd name="connsiteY2190" fmla="*/ 1834516 h 2468880"/>
              <a:gd name="connsiteX2191" fmla="*/ 2540318 w 2796541"/>
              <a:gd name="connsiteY2191" fmla="*/ 1834516 h 2468880"/>
              <a:gd name="connsiteX2192" fmla="*/ 2540318 w 2796541"/>
              <a:gd name="connsiteY2192" fmla="*/ 1833563 h 2468880"/>
              <a:gd name="connsiteX2193" fmla="*/ 2542223 w 2796541"/>
              <a:gd name="connsiteY2193" fmla="*/ 1076325 h 2468880"/>
              <a:gd name="connsiteX2194" fmla="*/ 2540318 w 2796541"/>
              <a:gd name="connsiteY2194" fmla="*/ 1077278 h 2468880"/>
              <a:gd name="connsiteX2195" fmla="*/ 2540318 w 2796541"/>
              <a:gd name="connsiteY2195" fmla="*/ 1075373 h 2468880"/>
              <a:gd name="connsiteX2196" fmla="*/ 2543176 w 2796541"/>
              <a:gd name="connsiteY2196" fmla="*/ 1202055 h 2468880"/>
              <a:gd name="connsiteX2197" fmla="*/ 2539366 w 2796541"/>
              <a:gd name="connsiteY2197" fmla="*/ 1204913 h 2468880"/>
              <a:gd name="connsiteX2198" fmla="*/ 2539366 w 2796541"/>
              <a:gd name="connsiteY2198" fmla="*/ 1200150 h 2468880"/>
              <a:gd name="connsiteX2199" fmla="*/ 2544129 w 2796541"/>
              <a:gd name="connsiteY2199" fmla="*/ 1707833 h 2468880"/>
              <a:gd name="connsiteX2200" fmla="*/ 2539366 w 2796541"/>
              <a:gd name="connsiteY2200" fmla="*/ 1709738 h 2468880"/>
              <a:gd name="connsiteX2201" fmla="*/ 2539366 w 2796541"/>
              <a:gd name="connsiteY2201" fmla="*/ 1704975 h 2468880"/>
              <a:gd name="connsiteX2202" fmla="*/ 2545080 w 2796541"/>
              <a:gd name="connsiteY2202" fmla="*/ 1581151 h 2468880"/>
              <a:gd name="connsiteX2203" fmla="*/ 2538412 w 2796541"/>
              <a:gd name="connsiteY2203" fmla="*/ 1584961 h 2468880"/>
              <a:gd name="connsiteX2204" fmla="*/ 2538412 w 2796541"/>
              <a:gd name="connsiteY2204" fmla="*/ 1577341 h 2468880"/>
              <a:gd name="connsiteX2205" fmla="*/ 2545081 w 2796541"/>
              <a:gd name="connsiteY2205" fmla="*/ 1328738 h 2468880"/>
              <a:gd name="connsiteX2206" fmla="*/ 2538413 w 2796541"/>
              <a:gd name="connsiteY2206" fmla="*/ 1332548 h 2468880"/>
              <a:gd name="connsiteX2207" fmla="*/ 2538413 w 2796541"/>
              <a:gd name="connsiteY2207" fmla="*/ 1324928 h 2468880"/>
              <a:gd name="connsiteX2208" fmla="*/ 2546033 w 2796541"/>
              <a:gd name="connsiteY2208" fmla="*/ 1455421 h 2468880"/>
              <a:gd name="connsiteX2209" fmla="*/ 2538413 w 2796541"/>
              <a:gd name="connsiteY2209" fmla="*/ 1459231 h 2468880"/>
              <a:gd name="connsiteX2210" fmla="*/ 2538413 w 2796541"/>
              <a:gd name="connsiteY2210" fmla="*/ 1450658 h 2468880"/>
              <a:gd name="connsiteX2211" fmla="*/ 2577466 w 2796541"/>
              <a:gd name="connsiteY2211" fmla="*/ 1769745 h 2468880"/>
              <a:gd name="connsiteX2212" fmla="*/ 2577466 w 2796541"/>
              <a:gd name="connsiteY2212" fmla="*/ 1771650 h 2468880"/>
              <a:gd name="connsiteX2213" fmla="*/ 2576513 w 2796541"/>
              <a:gd name="connsiteY2213" fmla="*/ 1770698 h 2468880"/>
              <a:gd name="connsiteX2214" fmla="*/ 2578418 w 2796541"/>
              <a:gd name="connsiteY2214" fmla="*/ 1138238 h 2468880"/>
              <a:gd name="connsiteX2215" fmla="*/ 2578418 w 2796541"/>
              <a:gd name="connsiteY2215" fmla="*/ 1140143 h 2468880"/>
              <a:gd name="connsiteX2216" fmla="*/ 2575560 w 2796541"/>
              <a:gd name="connsiteY2216" fmla="*/ 1139190 h 2468880"/>
              <a:gd name="connsiteX2217" fmla="*/ 2578418 w 2796541"/>
              <a:gd name="connsiteY2217" fmla="*/ 1642111 h 2468880"/>
              <a:gd name="connsiteX2218" fmla="*/ 2578418 w 2796541"/>
              <a:gd name="connsiteY2218" fmla="*/ 1646874 h 2468880"/>
              <a:gd name="connsiteX2219" fmla="*/ 2574608 w 2796541"/>
              <a:gd name="connsiteY2219" fmla="*/ 1644969 h 2468880"/>
              <a:gd name="connsiteX2220" fmla="*/ 2578418 w 2796541"/>
              <a:gd name="connsiteY2220" fmla="*/ 1263016 h 2468880"/>
              <a:gd name="connsiteX2221" fmla="*/ 2578418 w 2796541"/>
              <a:gd name="connsiteY2221" fmla="*/ 1267779 h 2468880"/>
              <a:gd name="connsiteX2222" fmla="*/ 2574608 w 2796541"/>
              <a:gd name="connsiteY2222" fmla="*/ 1265874 h 2468880"/>
              <a:gd name="connsiteX2223" fmla="*/ 2579369 w 2796541"/>
              <a:gd name="connsiteY2223" fmla="*/ 1514475 h 2468880"/>
              <a:gd name="connsiteX2224" fmla="*/ 2579369 w 2796541"/>
              <a:gd name="connsiteY2224" fmla="*/ 1522095 h 2468880"/>
              <a:gd name="connsiteX2225" fmla="*/ 2572702 w 2796541"/>
              <a:gd name="connsiteY2225" fmla="*/ 1518285 h 2468880"/>
              <a:gd name="connsiteX2226" fmla="*/ 2579370 w 2796541"/>
              <a:gd name="connsiteY2226" fmla="*/ 1387793 h 2468880"/>
              <a:gd name="connsiteX2227" fmla="*/ 2579370 w 2796541"/>
              <a:gd name="connsiteY2227" fmla="*/ 1395413 h 2468880"/>
              <a:gd name="connsiteX2228" fmla="*/ 2572703 w 2796541"/>
              <a:gd name="connsiteY2228" fmla="*/ 1391603 h 2468880"/>
              <a:gd name="connsiteX2229" fmla="*/ 2651760 w 2796541"/>
              <a:gd name="connsiteY2229" fmla="*/ 1644968 h 2468880"/>
              <a:gd name="connsiteX2230" fmla="*/ 2649855 w 2796541"/>
              <a:gd name="connsiteY2230" fmla="*/ 1645921 h 2468880"/>
              <a:gd name="connsiteX2231" fmla="*/ 2649855 w 2796541"/>
              <a:gd name="connsiteY2231" fmla="*/ 1643063 h 2468880"/>
              <a:gd name="connsiteX2232" fmla="*/ 2651761 w 2796541"/>
              <a:gd name="connsiteY2232" fmla="*/ 1265873 h 2468880"/>
              <a:gd name="connsiteX2233" fmla="*/ 2649856 w 2796541"/>
              <a:gd name="connsiteY2233" fmla="*/ 1266825 h 2468880"/>
              <a:gd name="connsiteX2234" fmla="*/ 2649856 w 2796541"/>
              <a:gd name="connsiteY2234" fmla="*/ 1263968 h 2468880"/>
              <a:gd name="connsiteX2235" fmla="*/ 2652713 w 2796541"/>
              <a:gd name="connsiteY2235" fmla="*/ 1391603 h 2468880"/>
              <a:gd name="connsiteX2236" fmla="*/ 2648903 w 2796541"/>
              <a:gd name="connsiteY2236" fmla="*/ 1394461 h 2468880"/>
              <a:gd name="connsiteX2237" fmla="*/ 2648903 w 2796541"/>
              <a:gd name="connsiteY2237" fmla="*/ 1389698 h 2468880"/>
              <a:gd name="connsiteX2238" fmla="*/ 2652713 w 2796541"/>
              <a:gd name="connsiteY2238" fmla="*/ 1518286 h 2468880"/>
              <a:gd name="connsiteX2239" fmla="*/ 2648903 w 2796541"/>
              <a:gd name="connsiteY2239" fmla="*/ 1520191 h 2468880"/>
              <a:gd name="connsiteX2240" fmla="*/ 2648903 w 2796541"/>
              <a:gd name="connsiteY2240" fmla="*/ 1516381 h 2468880"/>
              <a:gd name="connsiteX2241" fmla="*/ 2687003 w 2796541"/>
              <a:gd name="connsiteY2241" fmla="*/ 1327786 h 2468880"/>
              <a:gd name="connsiteX2242" fmla="*/ 2687003 w 2796541"/>
              <a:gd name="connsiteY2242" fmla="*/ 1329691 h 2468880"/>
              <a:gd name="connsiteX2243" fmla="*/ 2685098 w 2796541"/>
              <a:gd name="connsiteY2243" fmla="*/ 1328738 h 2468880"/>
              <a:gd name="connsiteX2244" fmla="*/ 2687004 w 2796541"/>
              <a:gd name="connsiteY2244" fmla="*/ 1706881 h 2468880"/>
              <a:gd name="connsiteX2245" fmla="*/ 2687004 w 2796541"/>
              <a:gd name="connsiteY2245" fmla="*/ 1707833 h 2468880"/>
              <a:gd name="connsiteX2246" fmla="*/ 2686051 w 2796541"/>
              <a:gd name="connsiteY2246" fmla="*/ 1707833 h 2468880"/>
              <a:gd name="connsiteX2247" fmla="*/ 2687004 w 2796541"/>
              <a:gd name="connsiteY2247" fmla="*/ 1202056 h 2468880"/>
              <a:gd name="connsiteX2248" fmla="*/ 2687004 w 2796541"/>
              <a:gd name="connsiteY2248" fmla="*/ 1203008 h 2468880"/>
              <a:gd name="connsiteX2249" fmla="*/ 2686051 w 2796541"/>
              <a:gd name="connsiteY2249" fmla="*/ 1202056 h 2468880"/>
              <a:gd name="connsiteX2250" fmla="*/ 2687956 w 2796541"/>
              <a:gd name="connsiteY2250" fmla="*/ 1580198 h 2468880"/>
              <a:gd name="connsiteX2251" fmla="*/ 2687956 w 2796541"/>
              <a:gd name="connsiteY2251" fmla="*/ 1583056 h 2468880"/>
              <a:gd name="connsiteX2252" fmla="*/ 2685098 w 2796541"/>
              <a:gd name="connsiteY2252" fmla="*/ 1581150 h 2468880"/>
              <a:gd name="connsiteX2253" fmla="*/ 2687956 w 2796541"/>
              <a:gd name="connsiteY2253" fmla="*/ 1453516 h 2468880"/>
              <a:gd name="connsiteX2254" fmla="*/ 2687956 w 2796541"/>
              <a:gd name="connsiteY2254" fmla="*/ 1456374 h 2468880"/>
              <a:gd name="connsiteX2255" fmla="*/ 2685098 w 2796541"/>
              <a:gd name="connsiteY2255" fmla="*/ 1455421 h 2468880"/>
              <a:gd name="connsiteX2256" fmla="*/ 2760345 w 2796541"/>
              <a:gd name="connsiteY2256" fmla="*/ 1581150 h 2468880"/>
              <a:gd name="connsiteX2257" fmla="*/ 2759393 w 2796541"/>
              <a:gd name="connsiteY2257" fmla="*/ 1582103 h 2468880"/>
              <a:gd name="connsiteX2258" fmla="*/ 2759393 w 2796541"/>
              <a:gd name="connsiteY2258" fmla="*/ 1581150 h 2468880"/>
              <a:gd name="connsiteX2259" fmla="*/ 2760345 w 2796541"/>
              <a:gd name="connsiteY2259" fmla="*/ 1455420 h 2468880"/>
              <a:gd name="connsiteX2260" fmla="*/ 2759393 w 2796541"/>
              <a:gd name="connsiteY2260" fmla="*/ 1455420 h 2468880"/>
              <a:gd name="connsiteX2261" fmla="*/ 2759393 w 2796541"/>
              <a:gd name="connsiteY2261" fmla="*/ 1454468 h 2468880"/>
              <a:gd name="connsiteX2262" fmla="*/ 2796541 w 2796541"/>
              <a:gd name="connsiteY2262" fmla="*/ 1391603 h 2468880"/>
              <a:gd name="connsiteX2263" fmla="*/ 2796541 w 2796541"/>
              <a:gd name="connsiteY2263" fmla="*/ 1392556 h 2468880"/>
              <a:gd name="connsiteX2264" fmla="*/ 2795588 w 2796541"/>
              <a:gd name="connsiteY2264" fmla="*/ 1391603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Lst>
            <a:rect l="l" t="t" r="r" b="b"/>
            <a:pathLst>
              <a:path w="2796541" h="2468880">
                <a:moveTo>
                  <a:pt x="26671" y="1905"/>
                </a:moveTo>
                <a:lnTo>
                  <a:pt x="22860" y="4763"/>
                </a:lnTo>
                <a:lnTo>
                  <a:pt x="22860" y="0"/>
                </a:lnTo>
                <a:close/>
                <a:moveTo>
                  <a:pt x="30481" y="2402206"/>
                </a:moveTo>
                <a:lnTo>
                  <a:pt x="20956" y="2407921"/>
                </a:lnTo>
                <a:lnTo>
                  <a:pt x="20956" y="2397443"/>
                </a:lnTo>
                <a:close/>
                <a:moveTo>
                  <a:pt x="32385" y="128588"/>
                </a:moveTo>
                <a:lnTo>
                  <a:pt x="20955" y="135256"/>
                </a:lnTo>
                <a:lnTo>
                  <a:pt x="20955" y="121921"/>
                </a:lnTo>
                <a:close/>
                <a:moveTo>
                  <a:pt x="37148" y="2276475"/>
                </a:moveTo>
                <a:lnTo>
                  <a:pt x="18098" y="2287905"/>
                </a:lnTo>
                <a:lnTo>
                  <a:pt x="18098" y="2265045"/>
                </a:lnTo>
                <a:close/>
                <a:moveTo>
                  <a:pt x="40004" y="255270"/>
                </a:moveTo>
                <a:lnTo>
                  <a:pt x="17144" y="268605"/>
                </a:lnTo>
                <a:lnTo>
                  <a:pt x="17144" y="241935"/>
                </a:lnTo>
                <a:close/>
                <a:moveTo>
                  <a:pt x="45720" y="2149793"/>
                </a:moveTo>
                <a:lnTo>
                  <a:pt x="13335" y="2168843"/>
                </a:lnTo>
                <a:lnTo>
                  <a:pt x="13335" y="2131695"/>
                </a:lnTo>
                <a:close/>
                <a:moveTo>
                  <a:pt x="45720" y="381001"/>
                </a:moveTo>
                <a:lnTo>
                  <a:pt x="13335" y="400051"/>
                </a:lnTo>
                <a:lnTo>
                  <a:pt x="13335" y="362903"/>
                </a:lnTo>
                <a:close/>
                <a:moveTo>
                  <a:pt x="52388" y="2023111"/>
                </a:moveTo>
                <a:lnTo>
                  <a:pt x="10478" y="2047875"/>
                </a:lnTo>
                <a:lnTo>
                  <a:pt x="10478" y="1999298"/>
                </a:lnTo>
                <a:close/>
                <a:moveTo>
                  <a:pt x="53341" y="507683"/>
                </a:moveTo>
                <a:lnTo>
                  <a:pt x="9525" y="533400"/>
                </a:lnTo>
                <a:lnTo>
                  <a:pt x="9525" y="481965"/>
                </a:lnTo>
                <a:close/>
                <a:moveTo>
                  <a:pt x="59056" y="633413"/>
                </a:moveTo>
                <a:lnTo>
                  <a:pt x="6668" y="663893"/>
                </a:lnTo>
                <a:lnTo>
                  <a:pt x="6668" y="603886"/>
                </a:lnTo>
                <a:close/>
                <a:moveTo>
                  <a:pt x="60008" y="1897381"/>
                </a:moveTo>
                <a:lnTo>
                  <a:pt x="6668" y="1928813"/>
                </a:lnTo>
                <a:lnTo>
                  <a:pt x="6668" y="1865948"/>
                </a:lnTo>
                <a:close/>
                <a:moveTo>
                  <a:pt x="62865" y="60960"/>
                </a:moveTo>
                <a:lnTo>
                  <a:pt x="62865" y="69532"/>
                </a:lnTo>
                <a:lnTo>
                  <a:pt x="56198" y="65723"/>
                </a:lnTo>
                <a:close/>
                <a:moveTo>
                  <a:pt x="62866" y="2463165"/>
                </a:moveTo>
                <a:lnTo>
                  <a:pt x="62866" y="2468880"/>
                </a:lnTo>
                <a:lnTo>
                  <a:pt x="58103" y="2466022"/>
                </a:lnTo>
                <a:close/>
                <a:moveTo>
                  <a:pt x="64771" y="760095"/>
                </a:moveTo>
                <a:lnTo>
                  <a:pt x="4763" y="795338"/>
                </a:lnTo>
                <a:lnTo>
                  <a:pt x="4763" y="724853"/>
                </a:lnTo>
                <a:close/>
                <a:moveTo>
                  <a:pt x="65722" y="182881"/>
                </a:moveTo>
                <a:lnTo>
                  <a:pt x="65722" y="200978"/>
                </a:lnTo>
                <a:lnTo>
                  <a:pt x="50482" y="191453"/>
                </a:lnTo>
                <a:close/>
                <a:moveTo>
                  <a:pt x="65724" y="2331719"/>
                </a:moveTo>
                <a:lnTo>
                  <a:pt x="65724" y="2347911"/>
                </a:lnTo>
                <a:lnTo>
                  <a:pt x="51436" y="2339339"/>
                </a:lnTo>
                <a:close/>
                <a:moveTo>
                  <a:pt x="65724" y="1770698"/>
                </a:moveTo>
                <a:lnTo>
                  <a:pt x="3811" y="1806893"/>
                </a:lnTo>
                <a:lnTo>
                  <a:pt x="3811" y="1734503"/>
                </a:lnTo>
                <a:close/>
                <a:moveTo>
                  <a:pt x="67628" y="886778"/>
                </a:moveTo>
                <a:lnTo>
                  <a:pt x="2858" y="923926"/>
                </a:lnTo>
                <a:lnTo>
                  <a:pt x="2858" y="848678"/>
                </a:lnTo>
                <a:close/>
                <a:moveTo>
                  <a:pt x="69532" y="302896"/>
                </a:moveTo>
                <a:lnTo>
                  <a:pt x="69532" y="333376"/>
                </a:lnTo>
                <a:lnTo>
                  <a:pt x="42862" y="318136"/>
                </a:lnTo>
                <a:close/>
                <a:moveTo>
                  <a:pt x="69533" y="2197418"/>
                </a:moveTo>
                <a:lnTo>
                  <a:pt x="69533" y="2228850"/>
                </a:lnTo>
                <a:lnTo>
                  <a:pt x="42863" y="2212658"/>
                </a:lnTo>
                <a:close/>
                <a:moveTo>
                  <a:pt x="71438" y="1644969"/>
                </a:moveTo>
                <a:lnTo>
                  <a:pt x="953" y="1684974"/>
                </a:lnTo>
                <a:lnTo>
                  <a:pt x="953" y="1604011"/>
                </a:lnTo>
                <a:close/>
                <a:moveTo>
                  <a:pt x="71438" y="1012508"/>
                </a:moveTo>
                <a:lnTo>
                  <a:pt x="953" y="1053466"/>
                </a:lnTo>
                <a:lnTo>
                  <a:pt x="953" y="972503"/>
                </a:lnTo>
                <a:close/>
                <a:moveTo>
                  <a:pt x="73343" y="2065019"/>
                </a:moveTo>
                <a:lnTo>
                  <a:pt x="73343" y="2107882"/>
                </a:lnTo>
                <a:lnTo>
                  <a:pt x="36195" y="2086927"/>
                </a:lnTo>
                <a:close/>
                <a:moveTo>
                  <a:pt x="73343" y="422909"/>
                </a:moveTo>
                <a:lnTo>
                  <a:pt x="73343" y="465772"/>
                </a:lnTo>
                <a:lnTo>
                  <a:pt x="36195" y="444816"/>
                </a:lnTo>
                <a:close/>
                <a:moveTo>
                  <a:pt x="73344" y="1139189"/>
                </a:moveTo>
                <a:lnTo>
                  <a:pt x="0" y="1181099"/>
                </a:lnTo>
                <a:lnTo>
                  <a:pt x="0" y="1097279"/>
                </a:lnTo>
                <a:close/>
                <a:moveTo>
                  <a:pt x="73344" y="1518286"/>
                </a:moveTo>
                <a:lnTo>
                  <a:pt x="1" y="1560195"/>
                </a:lnTo>
                <a:lnTo>
                  <a:pt x="1" y="1475423"/>
                </a:lnTo>
                <a:close/>
                <a:moveTo>
                  <a:pt x="73344" y="1391603"/>
                </a:moveTo>
                <a:lnTo>
                  <a:pt x="1" y="1434465"/>
                </a:lnTo>
                <a:lnTo>
                  <a:pt x="1" y="1349693"/>
                </a:lnTo>
                <a:close/>
                <a:moveTo>
                  <a:pt x="73344" y="1265874"/>
                </a:moveTo>
                <a:lnTo>
                  <a:pt x="1" y="1307783"/>
                </a:lnTo>
                <a:lnTo>
                  <a:pt x="1" y="1223011"/>
                </a:lnTo>
                <a:close/>
                <a:moveTo>
                  <a:pt x="77153" y="542925"/>
                </a:moveTo>
                <a:lnTo>
                  <a:pt x="77153" y="598170"/>
                </a:lnTo>
                <a:lnTo>
                  <a:pt x="29528" y="570548"/>
                </a:lnTo>
                <a:close/>
                <a:moveTo>
                  <a:pt x="77153" y="1931670"/>
                </a:moveTo>
                <a:lnTo>
                  <a:pt x="77153" y="1988820"/>
                </a:lnTo>
                <a:lnTo>
                  <a:pt x="27623" y="1960245"/>
                </a:lnTo>
                <a:close/>
                <a:moveTo>
                  <a:pt x="79058" y="665798"/>
                </a:moveTo>
                <a:lnTo>
                  <a:pt x="79058" y="728663"/>
                </a:lnTo>
                <a:lnTo>
                  <a:pt x="24765" y="697230"/>
                </a:lnTo>
                <a:close/>
                <a:moveTo>
                  <a:pt x="80011" y="1801177"/>
                </a:moveTo>
                <a:lnTo>
                  <a:pt x="80011" y="1866899"/>
                </a:lnTo>
                <a:lnTo>
                  <a:pt x="22860" y="1834515"/>
                </a:lnTo>
                <a:close/>
                <a:moveTo>
                  <a:pt x="81916" y="787718"/>
                </a:moveTo>
                <a:lnTo>
                  <a:pt x="81916" y="859156"/>
                </a:lnTo>
                <a:lnTo>
                  <a:pt x="19051" y="822961"/>
                </a:lnTo>
                <a:close/>
                <a:moveTo>
                  <a:pt x="82868" y="1669733"/>
                </a:moveTo>
                <a:lnTo>
                  <a:pt x="82868" y="1745933"/>
                </a:lnTo>
                <a:lnTo>
                  <a:pt x="17145" y="1707833"/>
                </a:lnTo>
                <a:close/>
                <a:moveTo>
                  <a:pt x="82868" y="910591"/>
                </a:moveTo>
                <a:lnTo>
                  <a:pt x="82868" y="988696"/>
                </a:lnTo>
                <a:lnTo>
                  <a:pt x="16193" y="949643"/>
                </a:lnTo>
                <a:close/>
                <a:moveTo>
                  <a:pt x="84773" y="1540192"/>
                </a:moveTo>
                <a:lnTo>
                  <a:pt x="84773" y="1622107"/>
                </a:lnTo>
                <a:lnTo>
                  <a:pt x="13334" y="1581149"/>
                </a:lnTo>
                <a:close/>
                <a:moveTo>
                  <a:pt x="84773" y="1035367"/>
                </a:moveTo>
                <a:lnTo>
                  <a:pt x="84773" y="1117282"/>
                </a:lnTo>
                <a:lnTo>
                  <a:pt x="13334" y="1076325"/>
                </a:lnTo>
                <a:close/>
                <a:moveTo>
                  <a:pt x="85726" y="1412558"/>
                </a:moveTo>
                <a:lnTo>
                  <a:pt x="85726" y="1497331"/>
                </a:lnTo>
                <a:lnTo>
                  <a:pt x="12383" y="1455421"/>
                </a:lnTo>
                <a:close/>
                <a:moveTo>
                  <a:pt x="85726" y="1286828"/>
                </a:moveTo>
                <a:lnTo>
                  <a:pt x="85726" y="1370648"/>
                </a:lnTo>
                <a:lnTo>
                  <a:pt x="12383" y="1328738"/>
                </a:lnTo>
                <a:close/>
                <a:moveTo>
                  <a:pt x="85726" y="1160145"/>
                </a:moveTo>
                <a:lnTo>
                  <a:pt x="85726" y="1244918"/>
                </a:lnTo>
                <a:lnTo>
                  <a:pt x="12383" y="1202055"/>
                </a:lnTo>
                <a:close/>
                <a:moveTo>
                  <a:pt x="137161" y="2466023"/>
                </a:moveTo>
                <a:lnTo>
                  <a:pt x="132398" y="2467929"/>
                </a:lnTo>
                <a:lnTo>
                  <a:pt x="132398" y="2463166"/>
                </a:lnTo>
                <a:close/>
                <a:moveTo>
                  <a:pt x="138112" y="65723"/>
                </a:moveTo>
                <a:lnTo>
                  <a:pt x="131445" y="68581"/>
                </a:lnTo>
                <a:lnTo>
                  <a:pt x="131445" y="61913"/>
                </a:lnTo>
                <a:close/>
                <a:moveTo>
                  <a:pt x="142876" y="2339340"/>
                </a:moveTo>
                <a:lnTo>
                  <a:pt x="129541" y="2346960"/>
                </a:lnTo>
                <a:lnTo>
                  <a:pt x="129541" y="2331720"/>
                </a:lnTo>
                <a:close/>
                <a:moveTo>
                  <a:pt x="143827" y="191453"/>
                </a:moveTo>
                <a:lnTo>
                  <a:pt x="128587" y="200026"/>
                </a:lnTo>
                <a:lnTo>
                  <a:pt x="128587" y="182881"/>
                </a:lnTo>
                <a:close/>
                <a:moveTo>
                  <a:pt x="151448" y="318135"/>
                </a:moveTo>
                <a:lnTo>
                  <a:pt x="124778" y="333375"/>
                </a:lnTo>
                <a:lnTo>
                  <a:pt x="124778" y="302895"/>
                </a:lnTo>
                <a:close/>
                <a:moveTo>
                  <a:pt x="151448" y="2212658"/>
                </a:moveTo>
                <a:lnTo>
                  <a:pt x="124778" y="2227898"/>
                </a:lnTo>
                <a:lnTo>
                  <a:pt x="124778" y="2198370"/>
                </a:lnTo>
                <a:close/>
                <a:moveTo>
                  <a:pt x="157164" y="444817"/>
                </a:moveTo>
                <a:lnTo>
                  <a:pt x="121921" y="464819"/>
                </a:lnTo>
                <a:lnTo>
                  <a:pt x="121921" y="423862"/>
                </a:lnTo>
                <a:close/>
                <a:moveTo>
                  <a:pt x="158116" y="2086928"/>
                </a:moveTo>
                <a:lnTo>
                  <a:pt x="121921" y="2107883"/>
                </a:lnTo>
                <a:lnTo>
                  <a:pt x="121921" y="2065973"/>
                </a:lnTo>
                <a:close/>
                <a:moveTo>
                  <a:pt x="164782" y="570547"/>
                </a:moveTo>
                <a:lnTo>
                  <a:pt x="118110" y="597217"/>
                </a:lnTo>
                <a:lnTo>
                  <a:pt x="118110" y="543877"/>
                </a:lnTo>
                <a:close/>
                <a:moveTo>
                  <a:pt x="165735" y="1960245"/>
                </a:moveTo>
                <a:lnTo>
                  <a:pt x="118110" y="1988820"/>
                </a:lnTo>
                <a:lnTo>
                  <a:pt x="118110" y="1932623"/>
                </a:lnTo>
                <a:close/>
                <a:moveTo>
                  <a:pt x="170498" y="697230"/>
                </a:moveTo>
                <a:lnTo>
                  <a:pt x="115253" y="728663"/>
                </a:lnTo>
                <a:lnTo>
                  <a:pt x="115253" y="665798"/>
                </a:lnTo>
                <a:close/>
                <a:moveTo>
                  <a:pt x="171449" y="953"/>
                </a:moveTo>
                <a:lnTo>
                  <a:pt x="171449" y="3811"/>
                </a:lnTo>
                <a:lnTo>
                  <a:pt x="168592" y="1905"/>
                </a:lnTo>
                <a:close/>
                <a:moveTo>
                  <a:pt x="172404" y="1834516"/>
                </a:moveTo>
                <a:lnTo>
                  <a:pt x="114301" y="1866900"/>
                </a:lnTo>
                <a:lnTo>
                  <a:pt x="114301" y="1801178"/>
                </a:lnTo>
                <a:close/>
                <a:moveTo>
                  <a:pt x="173356" y="2397442"/>
                </a:moveTo>
                <a:lnTo>
                  <a:pt x="173356" y="2407920"/>
                </a:lnTo>
                <a:lnTo>
                  <a:pt x="164783" y="2402205"/>
                </a:lnTo>
                <a:close/>
                <a:moveTo>
                  <a:pt x="173356" y="122872"/>
                </a:moveTo>
                <a:lnTo>
                  <a:pt x="173356" y="134302"/>
                </a:lnTo>
                <a:lnTo>
                  <a:pt x="163831" y="128587"/>
                </a:lnTo>
                <a:close/>
                <a:moveTo>
                  <a:pt x="175261" y="822960"/>
                </a:moveTo>
                <a:lnTo>
                  <a:pt x="113348" y="859155"/>
                </a:lnTo>
                <a:lnTo>
                  <a:pt x="113348" y="787717"/>
                </a:lnTo>
                <a:close/>
                <a:moveTo>
                  <a:pt x="176213" y="2265997"/>
                </a:moveTo>
                <a:lnTo>
                  <a:pt x="176213" y="2286952"/>
                </a:lnTo>
                <a:lnTo>
                  <a:pt x="158116" y="2276474"/>
                </a:lnTo>
                <a:close/>
                <a:moveTo>
                  <a:pt x="177165" y="242887"/>
                </a:moveTo>
                <a:lnTo>
                  <a:pt x="177165" y="266700"/>
                </a:lnTo>
                <a:lnTo>
                  <a:pt x="156210" y="255270"/>
                </a:lnTo>
                <a:close/>
                <a:moveTo>
                  <a:pt x="178118" y="1707832"/>
                </a:moveTo>
                <a:lnTo>
                  <a:pt x="111443" y="1745932"/>
                </a:lnTo>
                <a:lnTo>
                  <a:pt x="111443" y="1669732"/>
                </a:lnTo>
                <a:close/>
                <a:moveTo>
                  <a:pt x="178118" y="949642"/>
                </a:moveTo>
                <a:lnTo>
                  <a:pt x="111443" y="987742"/>
                </a:lnTo>
                <a:lnTo>
                  <a:pt x="111443" y="911542"/>
                </a:lnTo>
                <a:close/>
                <a:moveTo>
                  <a:pt x="180976" y="2131694"/>
                </a:moveTo>
                <a:lnTo>
                  <a:pt x="180976" y="2167889"/>
                </a:lnTo>
                <a:lnTo>
                  <a:pt x="149543" y="2149792"/>
                </a:lnTo>
                <a:close/>
                <a:moveTo>
                  <a:pt x="180976" y="1581150"/>
                </a:moveTo>
                <a:lnTo>
                  <a:pt x="110491" y="1622108"/>
                </a:lnTo>
                <a:lnTo>
                  <a:pt x="110491" y="1540193"/>
                </a:lnTo>
                <a:close/>
                <a:moveTo>
                  <a:pt x="180976" y="1076326"/>
                </a:moveTo>
                <a:lnTo>
                  <a:pt x="110491" y="1117283"/>
                </a:lnTo>
                <a:lnTo>
                  <a:pt x="110491" y="1035368"/>
                </a:lnTo>
                <a:close/>
                <a:moveTo>
                  <a:pt x="180976" y="363855"/>
                </a:moveTo>
                <a:lnTo>
                  <a:pt x="180976" y="399098"/>
                </a:lnTo>
                <a:lnTo>
                  <a:pt x="149543" y="381000"/>
                </a:lnTo>
                <a:close/>
                <a:moveTo>
                  <a:pt x="182881" y="1455421"/>
                </a:moveTo>
                <a:lnTo>
                  <a:pt x="109538" y="1497331"/>
                </a:lnTo>
                <a:lnTo>
                  <a:pt x="109538" y="1412558"/>
                </a:lnTo>
                <a:close/>
                <a:moveTo>
                  <a:pt x="182881" y="1328738"/>
                </a:moveTo>
                <a:lnTo>
                  <a:pt x="109538" y="1370648"/>
                </a:lnTo>
                <a:lnTo>
                  <a:pt x="109538" y="1286828"/>
                </a:lnTo>
                <a:close/>
                <a:moveTo>
                  <a:pt x="182881" y="1202055"/>
                </a:moveTo>
                <a:lnTo>
                  <a:pt x="109538" y="1244918"/>
                </a:lnTo>
                <a:lnTo>
                  <a:pt x="109538" y="1160145"/>
                </a:lnTo>
                <a:close/>
                <a:moveTo>
                  <a:pt x="183833" y="1999298"/>
                </a:moveTo>
                <a:lnTo>
                  <a:pt x="183833" y="2047875"/>
                </a:lnTo>
                <a:lnTo>
                  <a:pt x="142876" y="2023111"/>
                </a:lnTo>
                <a:close/>
                <a:moveTo>
                  <a:pt x="184786" y="482918"/>
                </a:moveTo>
                <a:lnTo>
                  <a:pt x="184786" y="532448"/>
                </a:lnTo>
                <a:lnTo>
                  <a:pt x="141923" y="507683"/>
                </a:lnTo>
                <a:close/>
                <a:moveTo>
                  <a:pt x="186690" y="604838"/>
                </a:moveTo>
                <a:lnTo>
                  <a:pt x="186690" y="662940"/>
                </a:lnTo>
                <a:lnTo>
                  <a:pt x="137160" y="633413"/>
                </a:lnTo>
                <a:close/>
                <a:moveTo>
                  <a:pt x="187643" y="1866899"/>
                </a:moveTo>
                <a:lnTo>
                  <a:pt x="187643" y="1927859"/>
                </a:lnTo>
                <a:lnTo>
                  <a:pt x="135255" y="1897379"/>
                </a:lnTo>
                <a:close/>
                <a:moveTo>
                  <a:pt x="189548" y="726757"/>
                </a:moveTo>
                <a:lnTo>
                  <a:pt x="189548" y="794385"/>
                </a:lnTo>
                <a:lnTo>
                  <a:pt x="131446" y="760095"/>
                </a:lnTo>
                <a:close/>
                <a:moveTo>
                  <a:pt x="190501" y="1736407"/>
                </a:moveTo>
                <a:lnTo>
                  <a:pt x="190501" y="1805940"/>
                </a:lnTo>
                <a:lnTo>
                  <a:pt x="130493" y="1770697"/>
                </a:lnTo>
                <a:close/>
                <a:moveTo>
                  <a:pt x="191453" y="849630"/>
                </a:moveTo>
                <a:lnTo>
                  <a:pt x="191453" y="923925"/>
                </a:lnTo>
                <a:lnTo>
                  <a:pt x="127635" y="886778"/>
                </a:lnTo>
                <a:close/>
                <a:moveTo>
                  <a:pt x="193358" y="973454"/>
                </a:moveTo>
                <a:lnTo>
                  <a:pt x="193358" y="1052512"/>
                </a:lnTo>
                <a:lnTo>
                  <a:pt x="123826" y="1012506"/>
                </a:lnTo>
                <a:close/>
                <a:moveTo>
                  <a:pt x="193358" y="1604963"/>
                </a:moveTo>
                <a:lnTo>
                  <a:pt x="193358" y="1684021"/>
                </a:lnTo>
                <a:lnTo>
                  <a:pt x="124778" y="1644968"/>
                </a:lnTo>
                <a:close/>
                <a:moveTo>
                  <a:pt x="194311" y="1476374"/>
                </a:moveTo>
                <a:lnTo>
                  <a:pt x="194311" y="1560194"/>
                </a:lnTo>
                <a:lnTo>
                  <a:pt x="121921" y="1518284"/>
                </a:lnTo>
                <a:close/>
                <a:moveTo>
                  <a:pt x="194311" y="1349693"/>
                </a:moveTo>
                <a:lnTo>
                  <a:pt x="194311" y="1434465"/>
                </a:lnTo>
                <a:lnTo>
                  <a:pt x="120968" y="1391603"/>
                </a:lnTo>
                <a:close/>
                <a:moveTo>
                  <a:pt x="194311" y="1223011"/>
                </a:moveTo>
                <a:lnTo>
                  <a:pt x="194311" y="1307783"/>
                </a:lnTo>
                <a:lnTo>
                  <a:pt x="120968" y="1265874"/>
                </a:lnTo>
                <a:close/>
                <a:moveTo>
                  <a:pt x="194311" y="1097280"/>
                </a:moveTo>
                <a:lnTo>
                  <a:pt x="194311" y="1181100"/>
                </a:lnTo>
                <a:lnTo>
                  <a:pt x="121921" y="1139190"/>
                </a:lnTo>
                <a:close/>
                <a:moveTo>
                  <a:pt x="244792" y="1905"/>
                </a:moveTo>
                <a:lnTo>
                  <a:pt x="242887" y="3811"/>
                </a:lnTo>
                <a:lnTo>
                  <a:pt x="242887" y="953"/>
                </a:lnTo>
                <a:close/>
                <a:moveTo>
                  <a:pt x="248603" y="2402206"/>
                </a:moveTo>
                <a:lnTo>
                  <a:pt x="240983" y="2406968"/>
                </a:lnTo>
                <a:lnTo>
                  <a:pt x="240983" y="2398396"/>
                </a:lnTo>
                <a:close/>
                <a:moveTo>
                  <a:pt x="249555" y="128588"/>
                </a:moveTo>
                <a:lnTo>
                  <a:pt x="240030" y="133351"/>
                </a:lnTo>
                <a:lnTo>
                  <a:pt x="240030" y="122873"/>
                </a:lnTo>
                <a:close/>
                <a:moveTo>
                  <a:pt x="255270" y="2276474"/>
                </a:moveTo>
                <a:lnTo>
                  <a:pt x="237173" y="2285999"/>
                </a:lnTo>
                <a:lnTo>
                  <a:pt x="237173" y="2265997"/>
                </a:lnTo>
                <a:close/>
                <a:moveTo>
                  <a:pt x="256222" y="255271"/>
                </a:moveTo>
                <a:lnTo>
                  <a:pt x="236219" y="266701"/>
                </a:lnTo>
                <a:lnTo>
                  <a:pt x="236219" y="242888"/>
                </a:lnTo>
                <a:close/>
                <a:moveTo>
                  <a:pt x="262891" y="2149793"/>
                </a:moveTo>
                <a:lnTo>
                  <a:pt x="233363" y="2166938"/>
                </a:lnTo>
                <a:lnTo>
                  <a:pt x="233363" y="2132648"/>
                </a:lnTo>
                <a:close/>
                <a:moveTo>
                  <a:pt x="262891" y="381001"/>
                </a:moveTo>
                <a:lnTo>
                  <a:pt x="233363" y="398146"/>
                </a:lnTo>
                <a:lnTo>
                  <a:pt x="233363" y="364808"/>
                </a:lnTo>
                <a:close/>
                <a:moveTo>
                  <a:pt x="269558" y="2023110"/>
                </a:moveTo>
                <a:lnTo>
                  <a:pt x="229553" y="2046923"/>
                </a:lnTo>
                <a:lnTo>
                  <a:pt x="229553" y="2000250"/>
                </a:lnTo>
                <a:close/>
                <a:moveTo>
                  <a:pt x="270510" y="507683"/>
                </a:moveTo>
                <a:lnTo>
                  <a:pt x="229553" y="530542"/>
                </a:lnTo>
                <a:lnTo>
                  <a:pt x="229553" y="483870"/>
                </a:lnTo>
                <a:close/>
                <a:moveTo>
                  <a:pt x="276225" y="633413"/>
                </a:moveTo>
                <a:lnTo>
                  <a:pt x="226695" y="661988"/>
                </a:lnTo>
                <a:lnTo>
                  <a:pt x="226695" y="605790"/>
                </a:lnTo>
                <a:close/>
                <a:moveTo>
                  <a:pt x="278131" y="1897380"/>
                </a:moveTo>
                <a:lnTo>
                  <a:pt x="225743" y="1926908"/>
                </a:lnTo>
                <a:lnTo>
                  <a:pt x="225743" y="1866900"/>
                </a:lnTo>
                <a:close/>
                <a:moveTo>
                  <a:pt x="280988" y="2464118"/>
                </a:moveTo>
                <a:lnTo>
                  <a:pt x="280988" y="2467928"/>
                </a:lnTo>
                <a:lnTo>
                  <a:pt x="277178" y="2466023"/>
                </a:lnTo>
                <a:close/>
                <a:moveTo>
                  <a:pt x="280989" y="62865"/>
                </a:moveTo>
                <a:lnTo>
                  <a:pt x="280989" y="68580"/>
                </a:lnTo>
                <a:lnTo>
                  <a:pt x="276226" y="65723"/>
                </a:lnTo>
                <a:close/>
                <a:moveTo>
                  <a:pt x="281941" y="760095"/>
                </a:moveTo>
                <a:lnTo>
                  <a:pt x="223838" y="793432"/>
                </a:lnTo>
                <a:lnTo>
                  <a:pt x="223838" y="726757"/>
                </a:lnTo>
                <a:close/>
                <a:moveTo>
                  <a:pt x="282893" y="1770698"/>
                </a:moveTo>
                <a:lnTo>
                  <a:pt x="223838" y="1804988"/>
                </a:lnTo>
                <a:lnTo>
                  <a:pt x="223838" y="1736408"/>
                </a:lnTo>
                <a:close/>
                <a:moveTo>
                  <a:pt x="283845" y="184784"/>
                </a:moveTo>
                <a:lnTo>
                  <a:pt x="283845" y="199072"/>
                </a:lnTo>
                <a:lnTo>
                  <a:pt x="271463" y="191452"/>
                </a:lnTo>
                <a:close/>
                <a:moveTo>
                  <a:pt x="283845" y="2332673"/>
                </a:moveTo>
                <a:lnTo>
                  <a:pt x="283845" y="2346008"/>
                </a:lnTo>
                <a:lnTo>
                  <a:pt x="271463" y="2339340"/>
                </a:lnTo>
                <a:close/>
                <a:moveTo>
                  <a:pt x="285751" y="886777"/>
                </a:moveTo>
                <a:lnTo>
                  <a:pt x="221933" y="922972"/>
                </a:lnTo>
                <a:lnTo>
                  <a:pt x="221933" y="849629"/>
                </a:lnTo>
                <a:close/>
                <a:moveTo>
                  <a:pt x="287655" y="303848"/>
                </a:moveTo>
                <a:lnTo>
                  <a:pt x="287655" y="332423"/>
                </a:lnTo>
                <a:lnTo>
                  <a:pt x="262890" y="318136"/>
                </a:lnTo>
                <a:close/>
                <a:moveTo>
                  <a:pt x="287656" y="2199322"/>
                </a:moveTo>
                <a:lnTo>
                  <a:pt x="287656" y="2226944"/>
                </a:lnTo>
                <a:lnTo>
                  <a:pt x="262891" y="2212657"/>
                </a:lnTo>
                <a:close/>
                <a:moveTo>
                  <a:pt x="287656" y="1644968"/>
                </a:moveTo>
                <a:lnTo>
                  <a:pt x="220981" y="1683068"/>
                </a:lnTo>
                <a:lnTo>
                  <a:pt x="220981" y="1605915"/>
                </a:lnTo>
                <a:close/>
                <a:moveTo>
                  <a:pt x="288608" y="1012507"/>
                </a:moveTo>
                <a:lnTo>
                  <a:pt x="220981" y="1052513"/>
                </a:lnTo>
                <a:lnTo>
                  <a:pt x="220981" y="973455"/>
                </a:lnTo>
                <a:close/>
                <a:moveTo>
                  <a:pt x="290513" y="1139190"/>
                </a:moveTo>
                <a:lnTo>
                  <a:pt x="220028" y="1180147"/>
                </a:lnTo>
                <a:lnTo>
                  <a:pt x="220028" y="1098232"/>
                </a:lnTo>
                <a:close/>
                <a:moveTo>
                  <a:pt x="291466" y="2066924"/>
                </a:moveTo>
                <a:lnTo>
                  <a:pt x="291466" y="2106929"/>
                </a:lnTo>
                <a:lnTo>
                  <a:pt x="256223" y="2086927"/>
                </a:lnTo>
                <a:close/>
                <a:moveTo>
                  <a:pt x="291466" y="1518285"/>
                </a:moveTo>
                <a:lnTo>
                  <a:pt x="219076" y="1560195"/>
                </a:lnTo>
                <a:lnTo>
                  <a:pt x="219076" y="1476375"/>
                </a:lnTo>
                <a:close/>
                <a:moveTo>
                  <a:pt x="291466" y="424816"/>
                </a:moveTo>
                <a:lnTo>
                  <a:pt x="291466" y="463868"/>
                </a:lnTo>
                <a:lnTo>
                  <a:pt x="257176" y="444818"/>
                </a:lnTo>
                <a:close/>
                <a:moveTo>
                  <a:pt x="292419" y="1391603"/>
                </a:moveTo>
                <a:lnTo>
                  <a:pt x="219076" y="1434465"/>
                </a:lnTo>
                <a:lnTo>
                  <a:pt x="219076" y="1349693"/>
                </a:lnTo>
                <a:close/>
                <a:moveTo>
                  <a:pt x="292419" y="1265874"/>
                </a:moveTo>
                <a:lnTo>
                  <a:pt x="219076" y="1307783"/>
                </a:lnTo>
                <a:lnTo>
                  <a:pt x="219076" y="1223011"/>
                </a:lnTo>
                <a:close/>
                <a:moveTo>
                  <a:pt x="294323" y="544830"/>
                </a:moveTo>
                <a:lnTo>
                  <a:pt x="294323" y="596265"/>
                </a:lnTo>
                <a:lnTo>
                  <a:pt x="249556" y="570548"/>
                </a:lnTo>
                <a:close/>
                <a:moveTo>
                  <a:pt x="295275" y="1933575"/>
                </a:moveTo>
                <a:lnTo>
                  <a:pt x="295275" y="1986915"/>
                </a:lnTo>
                <a:lnTo>
                  <a:pt x="248603" y="1960245"/>
                </a:lnTo>
                <a:close/>
                <a:moveTo>
                  <a:pt x="297181" y="666750"/>
                </a:moveTo>
                <a:lnTo>
                  <a:pt x="297181" y="727710"/>
                </a:lnTo>
                <a:lnTo>
                  <a:pt x="244793" y="697230"/>
                </a:lnTo>
                <a:close/>
                <a:moveTo>
                  <a:pt x="298133" y="1802130"/>
                </a:moveTo>
                <a:lnTo>
                  <a:pt x="298133" y="1865947"/>
                </a:lnTo>
                <a:lnTo>
                  <a:pt x="242888" y="1834515"/>
                </a:lnTo>
                <a:close/>
                <a:moveTo>
                  <a:pt x="300038" y="788669"/>
                </a:moveTo>
                <a:lnTo>
                  <a:pt x="300038" y="858202"/>
                </a:lnTo>
                <a:lnTo>
                  <a:pt x="239078" y="822959"/>
                </a:lnTo>
                <a:close/>
                <a:moveTo>
                  <a:pt x="300991" y="1670686"/>
                </a:moveTo>
                <a:lnTo>
                  <a:pt x="300991" y="1744981"/>
                </a:lnTo>
                <a:lnTo>
                  <a:pt x="237173" y="1707833"/>
                </a:lnTo>
                <a:close/>
                <a:moveTo>
                  <a:pt x="300991" y="912495"/>
                </a:moveTo>
                <a:lnTo>
                  <a:pt x="300991" y="986790"/>
                </a:lnTo>
                <a:lnTo>
                  <a:pt x="237173" y="949643"/>
                </a:lnTo>
                <a:close/>
                <a:moveTo>
                  <a:pt x="302895" y="1541145"/>
                </a:moveTo>
                <a:lnTo>
                  <a:pt x="302895" y="1621155"/>
                </a:lnTo>
                <a:lnTo>
                  <a:pt x="233363" y="1581150"/>
                </a:lnTo>
                <a:close/>
                <a:moveTo>
                  <a:pt x="302895" y="1036320"/>
                </a:moveTo>
                <a:lnTo>
                  <a:pt x="302895" y="1116330"/>
                </a:lnTo>
                <a:lnTo>
                  <a:pt x="233363" y="1076325"/>
                </a:lnTo>
                <a:close/>
                <a:moveTo>
                  <a:pt x="303848" y="1161097"/>
                </a:moveTo>
                <a:lnTo>
                  <a:pt x="303848" y="1243012"/>
                </a:lnTo>
                <a:lnTo>
                  <a:pt x="232410" y="1202055"/>
                </a:lnTo>
                <a:close/>
                <a:moveTo>
                  <a:pt x="303848" y="1412558"/>
                </a:moveTo>
                <a:lnTo>
                  <a:pt x="303848" y="1497331"/>
                </a:lnTo>
                <a:lnTo>
                  <a:pt x="231458" y="1455421"/>
                </a:lnTo>
                <a:close/>
                <a:moveTo>
                  <a:pt x="303848" y="1286828"/>
                </a:moveTo>
                <a:lnTo>
                  <a:pt x="303848" y="1370648"/>
                </a:lnTo>
                <a:lnTo>
                  <a:pt x="231458" y="1328738"/>
                </a:lnTo>
                <a:close/>
                <a:moveTo>
                  <a:pt x="354330" y="2466023"/>
                </a:moveTo>
                <a:lnTo>
                  <a:pt x="351473" y="2466975"/>
                </a:lnTo>
                <a:lnTo>
                  <a:pt x="351473" y="2464118"/>
                </a:lnTo>
                <a:close/>
                <a:moveTo>
                  <a:pt x="355283" y="65723"/>
                </a:moveTo>
                <a:lnTo>
                  <a:pt x="351473" y="67628"/>
                </a:lnTo>
                <a:lnTo>
                  <a:pt x="351473" y="62865"/>
                </a:lnTo>
                <a:close/>
                <a:moveTo>
                  <a:pt x="360045" y="191452"/>
                </a:moveTo>
                <a:lnTo>
                  <a:pt x="348615" y="198119"/>
                </a:lnTo>
                <a:lnTo>
                  <a:pt x="348615" y="184784"/>
                </a:lnTo>
                <a:close/>
                <a:moveTo>
                  <a:pt x="360045" y="2339340"/>
                </a:moveTo>
                <a:lnTo>
                  <a:pt x="348615" y="2346008"/>
                </a:lnTo>
                <a:lnTo>
                  <a:pt x="348615" y="2332673"/>
                </a:lnTo>
                <a:close/>
                <a:moveTo>
                  <a:pt x="367665" y="318136"/>
                </a:moveTo>
                <a:lnTo>
                  <a:pt x="344805" y="331471"/>
                </a:lnTo>
                <a:lnTo>
                  <a:pt x="344805" y="304801"/>
                </a:lnTo>
                <a:close/>
                <a:moveTo>
                  <a:pt x="368619" y="2212658"/>
                </a:moveTo>
                <a:lnTo>
                  <a:pt x="344806" y="2226945"/>
                </a:lnTo>
                <a:lnTo>
                  <a:pt x="344806" y="2199323"/>
                </a:lnTo>
                <a:close/>
                <a:moveTo>
                  <a:pt x="374333" y="444817"/>
                </a:moveTo>
                <a:lnTo>
                  <a:pt x="341948" y="462915"/>
                </a:lnTo>
                <a:lnTo>
                  <a:pt x="341948" y="425767"/>
                </a:lnTo>
                <a:close/>
                <a:moveTo>
                  <a:pt x="374333" y="2086928"/>
                </a:moveTo>
                <a:lnTo>
                  <a:pt x="341948" y="2105978"/>
                </a:lnTo>
                <a:lnTo>
                  <a:pt x="341948" y="2067878"/>
                </a:lnTo>
                <a:close/>
                <a:moveTo>
                  <a:pt x="381001" y="570548"/>
                </a:moveTo>
                <a:lnTo>
                  <a:pt x="338138" y="595313"/>
                </a:lnTo>
                <a:lnTo>
                  <a:pt x="338138" y="545783"/>
                </a:lnTo>
                <a:close/>
                <a:moveTo>
                  <a:pt x="382906" y="1960244"/>
                </a:moveTo>
                <a:lnTo>
                  <a:pt x="337186" y="1986914"/>
                </a:lnTo>
                <a:lnTo>
                  <a:pt x="337186" y="1933574"/>
                </a:lnTo>
                <a:close/>
                <a:moveTo>
                  <a:pt x="386716" y="697230"/>
                </a:moveTo>
                <a:lnTo>
                  <a:pt x="335281" y="726758"/>
                </a:lnTo>
                <a:lnTo>
                  <a:pt x="335281" y="667703"/>
                </a:lnTo>
                <a:close/>
                <a:moveTo>
                  <a:pt x="388621" y="1834516"/>
                </a:moveTo>
                <a:lnTo>
                  <a:pt x="334328" y="1864996"/>
                </a:lnTo>
                <a:lnTo>
                  <a:pt x="334328" y="1803083"/>
                </a:lnTo>
                <a:close/>
                <a:moveTo>
                  <a:pt x="389572" y="1905"/>
                </a:moveTo>
                <a:lnTo>
                  <a:pt x="389572" y="2857"/>
                </a:lnTo>
                <a:lnTo>
                  <a:pt x="388619" y="1905"/>
                </a:lnTo>
                <a:close/>
                <a:moveTo>
                  <a:pt x="391478" y="822960"/>
                </a:moveTo>
                <a:lnTo>
                  <a:pt x="333376" y="857249"/>
                </a:lnTo>
                <a:lnTo>
                  <a:pt x="333376" y="789622"/>
                </a:lnTo>
                <a:close/>
                <a:moveTo>
                  <a:pt x="391478" y="123824"/>
                </a:moveTo>
                <a:lnTo>
                  <a:pt x="391478" y="132396"/>
                </a:lnTo>
                <a:lnTo>
                  <a:pt x="383858" y="128587"/>
                </a:lnTo>
                <a:close/>
                <a:moveTo>
                  <a:pt x="391478" y="2399348"/>
                </a:moveTo>
                <a:lnTo>
                  <a:pt x="391478" y="2406016"/>
                </a:lnTo>
                <a:lnTo>
                  <a:pt x="384811" y="2402206"/>
                </a:lnTo>
                <a:close/>
                <a:moveTo>
                  <a:pt x="394336" y="2266949"/>
                </a:moveTo>
                <a:lnTo>
                  <a:pt x="394336" y="2285047"/>
                </a:lnTo>
                <a:lnTo>
                  <a:pt x="378143" y="2276474"/>
                </a:lnTo>
                <a:close/>
                <a:moveTo>
                  <a:pt x="395287" y="244793"/>
                </a:moveTo>
                <a:lnTo>
                  <a:pt x="395287" y="265748"/>
                </a:lnTo>
                <a:lnTo>
                  <a:pt x="377189" y="255271"/>
                </a:lnTo>
                <a:close/>
                <a:moveTo>
                  <a:pt x="395288" y="1707832"/>
                </a:moveTo>
                <a:lnTo>
                  <a:pt x="331470" y="1744027"/>
                </a:lnTo>
                <a:lnTo>
                  <a:pt x="331470" y="1671637"/>
                </a:lnTo>
                <a:close/>
                <a:moveTo>
                  <a:pt x="395288" y="949643"/>
                </a:moveTo>
                <a:lnTo>
                  <a:pt x="331470" y="985838"/>
                </a:lnTo>
                <a:lnTo>
                  <a:pt x="331470" y="913448"/>
                </a:lnTo>
                <a:close/>
                <a:moveTo>
                  <a:pt x="398145" y="2133599"/>
                </a:moveTo>
                <a:lnTo>
                  <a:pt x="398145" y="2165984"/>
                </a:lnTo>
                <a:lnTo>
                  <a:pt x="370523" y="2149792"/>
                </a:lnTo>
                <a:close/>
                <a:moveTo>
                  <a:pt x="398145" y="1581149"/>
                </a:moveTo>
                <a:lnTo>
                  <a:pt x="329565" y="1621155"/>
                </a:lnTo>
                <a:lnTo>
                  <a:pt x="329565" y="1542097"/>
                </a:lnTo>
                <a:close/>
                <a:moveTo>
                  <a:pt x="398145" y="1076324"/>
                </a:moveTo>
                <a:lnTo>
                  <a:pt x="329565" y="1115377"/>
                </a:lnTo>
                <a:lnTo>
                  <a:pt x="329565" y="1036319"/>
                </a:lnTo>
                <a:close/>
                <a:moveTo>
                  <a:pt x="398146" y="365759"/>
                </a:moveTo>
                <a:lnTo>
                  <a:pt x="398146" y="396239"/>
                </a:lnTo>
                <a:lnTo>
                  <a:pt x="371476" y="380999"/>
                </a:lnTo>
                <a:close/>
                <a:moveTo>
                  <a:pt x="399098" y="1202055"/>
                </a:moveTo>
                <a:lnTo>
                  <a:pt x="329565" y="1243013"/>
                </a:lnTo>
                <a:lnTo>
                  <a:pt x="329565" y="1162050"/>
                </a:lnTo>
                <a:close/>
                <a:moveTo>
                  <a:pt x="401003" y="1328737"/>
                </a:moveTo>
                <a:lnTo>
                  <a:pt x="328613" y="1370647"/>
                </a:lnTo>
                <a:lnTo>
                  <a:pt x="328613" y="1286827"/>
                </a:lnTo>
                <a:close/>
                <a:moveTo>
                  <a:pt x="401003" y="1455421"/>
                </a:moveTo>
                <a:lnTo>
                  <a:pt x="328613" y="1496378"/>
                </a:lnTo>
                <a:lnTo>
                  <a:pt x="328613" y="1413511"/>
                </a:lnTo>
                <a:close/>
                <a:moveTo>
                  <a:pt x="401956" y="2001202"/>
                </a:moveTo>
                <a:lnTo>
                  <a:pt x="401956" y="2045969"/>
                </a:lnTo>
                <a:lnTo>
                  <a:pt x="363856" y="2023110"/>
                </a:lnTo>
                <a:close/>
                <a:moveTo>
                  <a:pt x="401956" y="484822"/>
                </a:moveTo>
                <a:lnTo>
                  <a:pt x="401956" y="529590"/>
                </a:lnTo>
                <a:lnTo>
                  <a:pt x="362903" y="507682"/>
                </a:lnTo>
                <a:close/>
                <a:moveTo>
                  <a:pt x="404813" y="606743"/>
                </a:moveTo>
                <a:lnTo>
                  <a:pt x="404813" y="661036"/>
                </a:lnTo>
                <a:lnTo>
                  <a:pt x="358140" y="633413"/>
                </a:lnTo>
                <a:close/>
                <a:moveTo>
                  <a:pt x="405766" y="1868805"/>
                </a:moveTo>
                <a:lnTo>
                  <a:pt x="405766" y="1925955"/>
                </a:lnTo>
                <a:lnTo>
                  <a:pt x="356236" y="1897380"/>
                </a:lnTo>
                <a:close/>
                <a:moveTo>
                  <a:pt x="407671" y="727710"/>
                </a:moveTo>
                <a:lnTo>
                  <a:pt x="407671" y="792480"/>
                </a:lnTo>
                <a:lnTo>
                  <a:pt x="352426" y="760095"/>
                </a:lnTo>
                <a:close/>
                <a:moveTo>
                  <a:pt x="408623" y="1737360"/>
                </a:moveTo>
                <a:lnTo>
                  <a:pt x="408623" y="1804035"/>
                </a:lnTo>
                <a:lnTo>
                  <a:pt x="350520" y="1770698"/>
                </a:lnTo>
                <a:close/>
                <a:moveTo>
                  <a:pt x="409575" y="851536"/>
                </a:moveTo>
                <a:lnTo>
                  <a:pt x="409575" y="921068"/>
                </a:lnTo>
                <a:lnTo>
                  <a:pt x="348615" y="886778"/>
                </a:lnTo>
                <a:close/>
                <a:moveTo>
                  <a:pt x="410528" y="1606868"/>
                </a:moveTo>
                <a:lnTo>
                  <a:pt x="410528" y="1682115"/>
                </a:lnTo>
                <a:lnTo>
                  <a:pt x="345758" y="1644968"/>
                </a:lnTo>
                <a:close/>
                <a:moveTo>
                  <a:pt x="411481" y="974407"/>
                </a:moveTo>
                <a:lnTo>
                  <a:pt x="411481" y="1051560"/>
                </a:lnTo>
                <a:lnTo>
                  <a:pt x="344806" y="1012507"/>
                </a:lnTo>
                <a:close/>
                <a:moveTo>
                  <a:pt x="412433" y="1224915"/>
                </a:moveTo>
                <a:lnTo>
                  <a:pt x="412433" y="1306830"/>
                </a:lnTo>
                <a:lnTo>
                  <a:pt x="341948" y="1265873"/>
                </a:lnTo>
                <a:close/>
                <a:moveTo>
                  <a:pt x="412433" y="1099185"/>
                </a:moveTo>
                <a:lnTo>
                  <a:pt x="412433" y="1179195"/>
                </a:lnTo>
                <a:lnTo>
                  <a:pt x="342901" y="1139190"/>
                </a:lnTo>
                <a:close/>
                <a:moveTo>
                  <a:pt x="412433" y="1477328"/>
                </a:moveTo>
                <a:lnTo>
                  <a:pt x="412433" y="1558291"/>
                </a:lnTo>
                <a:lnTo>
                  <a:pt x="341948" y="1518286"/>
                </a:lnTo>
                <a:close/>
                <a:moveTo>
                  <a:pt x="413385" y="1350644"/>
                </a:moveTo>
                <a:lnTo>
                  <a:pt x="413385" y="1433511"/>
                </a:lnTo>
                <a:lnTo>
                  <a:pt x="340995" y="1391602"/>
                </a:lnTo>
                <a:close/>
                <a:moveTo>
                  <a:pt x="465772" y="128588"/>
                </a:moveTo>
                <a:lnTo>
                  <a:pt x="460057" y="131446"/>
                </a:lnTo>
                <a:lnTo>
                  <a:pt x="460057" y="124778"/>
                </a:lnTo>
                <a:close/>
                <a:moveTo>
                  <a:pt x="465773" y="2402206"/>
                </a:moveTo>
                <a:lnTo>
                  <a:pt x="460058" y="2406016"/>
                </a:lnTo>
                <a:lnTo>
                  <a:pt x="460058" y="2399348"/>
                </a:lnTo>
                <a:close/>
                <a:moveTo>
                  <a:pt x="471489" y="2276475"/>
                </a:moveTo>
                <a:lnTo>
                  <a:pt x="457201" y="2285048"/>
                </a:lnTo>
                <a:lnTo>
                  <a:pt x="457201" y="2267903"/>
                </a:lnTo>
                <a:close/>
                <a:moveTo>
                  <a:pt x="473392" y="255271"/>
                </a:moveTo>
                <a:lnTo>
                  <a:pt x="456247" y="264796"/>
                </a:lnTo>
                <a:lnTo>
                  <a:pt x="456247" y="244793"/>
                </a:lnTo>
                <a:close/>
                <a:moveTo>
                  <a:pt x="479108" y="381001"/>
                </a:moveTo>
                <a:lnTo>
                  <a:pt x="453390" y="396240"/>
                </a:lnTo>
                <a:lnTo>
                  <a:pt x="453390" y="366713"/>
                </a:lnTo>
                <a:close/>
                <a:moveTo>
                  <a:pt x="480060" y="2149792"/>
                </a:moveTo>
                <a:lnTo>
                  <a:pt x="453390" y="2165032"/>
                </a:lnTo>
                <a:lnTo>
                  <a:pt x="453390" y="2134552"/>
                </a:lnTo>
                <a:close/>
                <a:moveTo>
                  <a:pt x="486728" y="2023110"/>
                </a:moveTo>
                <a:lnTo>
                  <a:pt x="449581" y="2045018"/>
                </a:lnTo>
                <a:lnTo>
                  <a:pt x="449581" y="2002155"/>
                </a:lnTo>
                <a:close/>
                <a:moveTo>
                  <a:pt x="486728" y="507682"/>
                </a:moveTo>
                <a:lnTo>
                  <a:pt x="449581" y="528638"/>
                </a:lnTo>
                <a:lnTo>
                  <a:pt x="449581" y="485775"/>
                </a:lnTo>
                <a:close/>
                <a:moveTo>
                  <a:pt x="492443" y="633413"/>
                </a:moveTo>
                <a:lnTo>
                  <a:pt x="446723" y="660083"/>
                </a:lnTo>
                <a:lnTo>
                  <a:pt x="446723" y="607695"/>
                </a:lnTo>
                <a:close/>
                <a:moveTo>
                  <a:pt x="494348" y="1897381"/>
                </a:moveTo>
                <a:lnTo>
                  <a:pt x="445770" y="1925003"/>
                </a:lnTo>
                <a:lnTo>
                  <a:pt x="445770" y="1868806"/>
                </a:lnTo>
                <a:close/>
                <a:moveTo>
                  <a:pt x="498158" y="760095"/>
                </a:moveTo>
                <a:lnTo>
                  <a:pt x="443865" y="791528"/>
                </a:lnTo>
                <a:lnTo>
                  <a:pt x="443865" y="728663"/>
                </a:lnTo>
                <a:close/>
                <a:moveTo>
                  <a:pt x="499110" y="63818"/>
                </a:moveTo>
                <a:lnTo>
                  <a:pt x="499110" y="66675"/>
                </a:lnTo>
                <a:lnTo>
                  <a:pt x="497205" y="65723"/>
                </a:lnTo>
                <a:close/>
                <a:moveTo>
                  <a:pt x="499111" y="2465070"/>
                </a:moveTo>
                <a:lnTo>
                  <a:pt x="499111" y="2466975"/>
                </a:lnTo>
                <a:lnTo>
                  <a:pt x="497206" y="2466022"/>
                </a:lnTo>
                <a:close/>
                <a:moveTo>
                  <a:pt x="500063" y="1770698"/>
                </a:moveTo>
                <a:lnTo>
                  <a:pt x="442913" y="1804036"/>
                </a:lnTo>
                <a:lnTo>
                  <a:pt x="442913" y="1738313"/>
                </a:lnTo>
                <a:close/>
                <a:moveTo>
                  <a:pt x="501968" y="2333624"/>
                </a:moveTo>
                <a:lnTo>
                  <a:pt x="501968" y="2345054"/>
                </a:lnTo>
                <a:lnTo>
                  <a:pt x="492443" y="2339339"/>
                </a:lnTo>
                <a:close/>
                <a:moveTo>
                  <a:pt x="501968" y="185737"/>
                </a:moveTo>
                <a:lnTo>
                  <a:pt x="501968" y="197167"/>
                </a:lnTo>
                <a:lnTo>
                  <a:pt x="492443" y="191452"/>
                </a:lnTo>
                <a:close/>
                <a:moveTo>
                  <a:pt x="501968" y="886778"/>
                </a:moveTo>
                <a:lnTo>
                  <a:pt x="441961" y="921068"/>
                </a:lnTo>
                <a:lnTo>
                  <a:pt x="441961" y="852488"/>
                </a:lnTo>
                <a:close/>
                <a:moveTo>
                  <a:pt x="504824" y="306705"/>
                </a:moveTo>
                <a:lnTo>
                  <a:pt x="504824" y="329565"/>
                </a:lnTo>
                <a:lnTo>
                  <a:pt x="484822" y="318135"/>
                </a:lnTo>
                <a:close/>
                <a:moveTo>
                  <a:pt x="504826" y="1012507"/>
                </a:moveTo>
                <a:lnTo>
                  <a:pt x="441008" y="1049655"/>
                </a:lnTo>
                <a:lnTo>
                  <a:pt x="441008" y="975360"/>
                </a:lnTo>
                <a:close/>
                <a:moveTo>
                  <a:pt x="504826" y="1644968"/>
                </a:moveTo>
                <a:lnTo>
                  <a:pt x="441008" y="1682115"/>
                </a:lnTo>
                <a:lnTo>
                  <a:pt x="441008" y="1607820"/>
                </a:lnTo>
                <a:close/>
                <a:moveTo>
                  <a:pt x="505777" y="2200275"/>
                </a:moveTo>
                <a:lnTo>
                  <a:pt x="505777" y="2225040"/>
                </a:lnTo>
                <a:lnTo>
                  <a:pt x="483870" y="2212658"/>
                </a:lnTo>
                <a:close/>
                <a:moveTo>
                  <a:pt x="507683" y="1139189"/>
                </a:moveTo>
                <a:lnTo>
                  <a:pt x="439103" y="1178242"/>
                </a:lnTo>
                <a:lnTo>
                  <a:pt x="439103" y="1100137"/>
                </a:lnTo>
                <a:close/>
                <a:moveTo>
                  <a:pt x="507683" y="1518286"/>
                </a:moveTo>
                <a:lnTo>
                  <a:pt x="439103" y="1557338"/>
                </a:lnTo>
                <a:lnTo>
                  <a:pt x="439103" y="1479233"/>
                </a:lnTo>
                <a:close/>
                <a:moveTo>
                  <a:pt x="508636" y="2068831"/>
                </a:moveTo>
                <a:lnTo>
                  <a:pt x="508636" y="2105026"/>
                </a:lnTo>
                <a:lnTo>
                  <a:pt x="477203" y="2086928"/>
                </a:lnTo>
                <a:close/>
                <a:moveTo>
                  <a:pt x="508636" y="1265874"/>
                </a:moveTo>
                <a:lnTo>
                  <a:pt x="439103" y="1305879"/>
                </a:lnTo>
                <a:lnTo>
                  <a:pt x="439103" y="1224916"/>
                </a:lnTo>
                <a:close/>
                <a:moveTo>
                  <a:pt x="508636" y="426721"/>
                </a:moveTo>
                <a:lnTo>
                  <a:pt x="508636" y="461964"/>
                </a:lnTo>
                <a:lnTo>
                  <a:pt x="478156" y="444818"/>
                </a:lnTo>
                <a:close/>
                <a:moveTo>
                  <a:pt x="509589" y="1391603"/>
                </a:moveTo>
                <a:lnTo>
                  <a:pt x="438151" y="1432560"/>
                </a:lnTo>
                <a:lnTo>
                  <a:pt x="438151" y="1350645"/>
                </a:lnTo>
                <a:close/>
                <a:moveTo>
                  <a:pt x="512445" y="547687"/>
                </a:moveTo>
                <a:lnTo>
                  <a:pt x="512445" y="594360"/>
                </a:lnTo>
                <a:lnTo>
                  <a:pt x="471488" y="570547"/>
                </a:lnTo>
                <a:close/>
                <a:moveTo>
                  <a:pt x="513398" y="1935481"/>
                </a:moveTo>
                <a:lnTo>
                  <a:pt x="513398" y="1985011"/>
                </a:lnTo>
                <a:lnTo>
                  <a:pt x="469583" y="1960246"/>
                </a:lnTo>
                <a:close/>
                <a:moveTo>
                  <a:pt x="514350" y="668655"/>
                </a:moveTo>
                <a:lnTo>
                  <a:pt x="514350" y="724853"/>
                </a:lnTo>
                <a:lnTo>
                  <a:pt x="465773" y="697230"/>
                </a:lnTo>
                <a:close/>
                <a:moveTo>
                  <a:pt x="516256" y="1804036"/>
                </a:moveTo>
                <a:lnTo>
                  <a:pt x="516256" y="1864044"/>
                </a:lnTo>
                <a:lnTo>
                  <a:pt x="463868" y="1834516"/>
                </a:lnTo>
                <a:close/>
                <a:moveTo>
                  <a:pt x="517208" y="791528"/>
                </a:moveTo>
                <a:lnTo>
                  <a:pt x="517208" y="855345"/>
                </a:lnTo>
                <a:lnTo>
                  <a:pt x="461011" y="822961"/>
                </a:lnTo>
                <a:close/>
                <a:moveTo>
                  <a:pt x="519114" y="914400"/>
                </a:moveTo>
                <a:lnTo>
                  <a:pt x="519114" y="984885"/>
                </a:lnTo>
                <a:lnTo>
                  <a:pt x="457201" y="949642"/>
                </a:lnTo>
                <a:close/>
                <a:moveTo>
                  <a:pt x="519114" y="1672591"/>
                </a:moveTo>
                <a:lnTo>
                  <a:pt x="519114" y="1743076"/>
                </a:lnTo>
                <a:lnTo>
                  <a:pt x="457201" y="1707833"/>
                </a:lnTo>
                <a:close/>
                <a:moveTo>
                  <a:pt x="521018" y="1543049"/>
                </a:moveTo>
                <a:lnTo>
                  <a:pt x="521018" y="1619249"/>
                </a:lnTo>
                <a:lnTo>
                  <a:pt x="454343" y="1581149"/>
                </a:lnTo>
                <a:close/>
                <a:moveTo>
                  <a:pt x="521018" y="1038225"/>
                </a:moveTo>
                <a:lnTo>
                  <a:pt x="521018" y="1114425"/>
                </a:lnTo>
                <a:lnTo>
                  <a:pt x="454343" y="1076325"/>
                </a:lnTo>
                <a:close/>
                <a:moveTo>
                  <a:pt x="521018" y="1163003"/>
                </a:moveTo>
                <a:lnTo>
                  <a:pt x="521018" y="1242061"/>
                </a:lnTo>
                <a:lnTo>
                  <a:pt x="453390" y="1202056"/>
                </a:lnTo>
                <a:close/>
                <a:moveTo>
                  <a:pt x="521971" y="1414463"/>
                </a:moveTo>
                <a:lnTo>
                  <a:pt x="521971" y="1495426"/>
                </a:lnTo>
                <a:lnTo>
                  <a:pt x="451486" y="1455421"/>
                </a:lnTo>
                <a:close/>
                <a:moveTo>
                  <a:pt x="521971" y="1287781"/>
                </a:moveTo>
                <a:lnTo>
                  <a:pt x="521971" y="1368744"/>
                </a:lnTo>
                <a:lnTo>
                  <a:pt x="451486" y="1328738"/>
                </a:lnTo>
                <a:close/>
                <a:moveTo>
                  <a:pt x="572452" y="65723"/>
                </a:moveTo>
                <a:lnTo>
                  <a:pt x="570547" y="65723"/>
                </a:lnTo>
                <a:lnTo>
                  <a:pt x="570547" y="64770"/>
                </a:lnTo>
                <a:close/>
                <a:moveTo>
                  <a:pt x="572453" y="2466023"/>
                </a:moveTo>
                <a:lnTo>
                  <a:pt x="571501" y="2466023"/>
                </a:lnTo>
                <a:lnTo>
                  <a:pt x="571501" y="2465071"/>
                </a:lnTo>
                <a:close/>
                <a:moveTo>
                  <a:pt x="577215" y="2339340"/>
                </a:moveTo>
                <a:lnTo>
                  <a:pt x="568643" y="2344102"/>
                </a:lnTo>
                <a:lnTo>
                  <a:pt x="568643" y="2334577"/>
                </a:lnTo>
                <a:close/>
                <a:moveTo>
                  <a:pt x="577215" y="191453"/>
                </a:moveTo>
                <a:lnTo>
                  <a:pt x="568643" y="196215"/>
                </a:lnTo>
                <a:lnTo>
                  <a:pt x="568643" y="186690"/>
                </a:lnTo>
                <a:close/>
                <a:moveTo>
                  <a:pt x="583883" y="318134"/>
                </a:moveTo>
                <a:lnTo>
                  <a:pt x="564833" y="328612"/>
                </a:lnTo>
                <a:lnTo>
                  <a:pt x="564833" y="307657"/>
                </a:lnTo>
                <a:close/>
                <a:moveTo>
                  <a:pt x="584836" y="2212658"/>
                </a:moveTo>
                <a:lnTo>
                  <a:pt x="564833" y="2225041"/>
                </a:lnTo>
                <a:lnTo>
                  <a:pt x="564833" y="2201228"/>
                </a:lnTo>
                <a:close/>
                <a:moveTo>
                  <a:pt x="590551" y="444818"/>
                </a:moveTo>
                <a:lnTo>
                  <a:pt x="561976" y="461011"/>
                </a:lnTo>
                <a:lnTo>
                  <a:pt x="561976" y="427673"/>
                </a:lnTo>
                <a:close/>
                <a:moveTo>
                  <a:pt x="591503" y="2086927"/>
                </a:moveTo>
                <a:lnTo>
                  <a:pt x="561976" y="2104072"/>
                </a:lnTo>
                <a:lnTo>
                  <a:pt x="561976" y="2069782"/>
                </a:lnTo>
                <a:close/>
                <a:moveTo>
                  <a:pt x="597218" y="570548"/>
                </a:moveTo>
                <a:lnTo>
                  <a:pt x="558165" y="593407"/>
                </a:lnTo>
                <a:lnTo>
                  <a:pt x="558165" y="548640"/>
                </a:lnTo>
                <a:close/>
                <a:moveTo>
                  <a:pt x="599123" y="1960245"/>
                </a:moveTo>
                <a:lnTo>
                  <a:pt x="557213" y="1984057"/>
                </a:lnTo>
                <a:lnTo>
                  <a:pt x="557213" y="1936432"/>
                </a:lnTo>
                <a:close/>
                <a:moveTo>
                  <a:pt x="602933" y="697230"/>
                </a:moveTo>
                <a:lnTo>
                  <a:pt x="556261" y="723900"/>
                </a:lnTo>
                <a:lnTo>
                  <a:pt x="556261" y="670560"/>
                </a:lnTo>
                <a:close/>
                <a:moveTo>
                  <a:pt x="604838" y="1834516"/>
                </a:moveTo>
                <a:lnTo>
                  <a:pt x="554356" y="1863091"/>
                </a:lnTo>
                <a:lnTo>
                  <a:pt x="554356" y="1804988"/>
                </a:lnTo>
                <a:close/>
                <a:moveTo>
                  <a:pt x="607696" y="822960"/>
                </a:moveTo>
                <a:lnTo>
                  <a:pt x="553403" y="854393"/>
                </a:lnTo>
                <a:lnTo>
                  <a:pt x="553403" y="792480"/>
                </a:lnTo>
                <a:close/>
                <a:moveTo>
                  <a:pt x="609600" y="126682"/>
                </a:moveTo>
                <a:lnTo>
                  <a:pt x="609600" y="130492"/>
                </a:lnTo>
                <a:lnTo>
                  <a:pt x="605790" y="128587"/>
                </a:lnTo>
                <a:close/>
                <a:moveTo>
                  <a:pt x="609601" y="2400300"/>
                </a:moveTo>
                <a:lnTo>
                  <a:pt x="609601" y="2405063"/>
                </a:lnTo>
                <a:lnTo>
                  <a:pt x="604838" y="2402205"/>
                </a:lnTo>
                <a:close/>
                <a:moveTo>
                  <a:pt x="611505" y="1707833"/>
                </a:moveTo>
                <a:lnTo>
                  <a:pt x="551498" y="1742123"/>
                </a:lnTo>
                <a:lnTo>
                  <a:pt x="551498" y="1673543"/>
                </a:lnTo>
                <a:close/>
                <a:moveTo>
                  <a:pt x="611505" y="949643"/>
                </a:moveTo>
                <a:lnTo>
                  <a:pt x="551498" y="983933"/>
                </a:lnTo>
                <a:lnTo>
                  <a:pt x="551498" y="915353"/>
                </a:lnTo>
                <a:close/>
                <a:moveTo>
                  <a:pt x="612458" y="246697"/>
                </a:moveTo>
                <a:lnTo>
                  <a:pt x="612458" y="262890"/>
                </a:lnTo>
                <a:lnTo>
                  <a:pt x="598170" y="255270"/>
                </a:lnTo>
                <a:close/>
                <a:moveTo>
                  <a:pt x="612458" y="2268856"/>
                </a:moveTo>
                <a:lnTo>
                  <a:pt x="612458" y="2283144"/>
                </a:lnTo>
                <a:lnTo>
                  <a:pt x="599123" y="2276476"/>
                </a:lnTo>
                <a:close/>
                <a:moveTo>
                  <a:pt x="614363" y="1581150"/>
                </a:moveTo>
                <a:lnTo>
                  <a:pt x="549593" y="1618298"/>
                </a:lnTo>
                <a:lnTo>
                  <a:pt x="549593" y="1544003"/>
                </a:lnTo>
                <a:close/>
                <a:moveTo>
                  <a:pt x="614363" y="1076326"/>
                </a:moveTo>
                <a:lnTo>
                  <a:pt x="549593" y="1113473"/>
                </a:lnTo>
                <a:lnTo>
                  <a:pt x="549593" y="1039178"/>
                </a:lnTo>
                <a:close/>
                <a:moveTo>
                  <a:pt x="615316" y="367666"/>
                </a:moveTo>
                <a:lnTo>
                  <a:pt x="615316" y="394336"/>
                </a:lnTo>
                <a:lnTo>
                  <a:pt x="592456" y="381001"/>
                </a:lnTo>
                <a:close/>
                <a:moveTo>
                  <a:pt x="616267" y="1202055"/>
                </a:moveTo>
                <a:lnTo>
                  <a:pt x="548640" y="1241107"/>
                </a:lnTo>
                <a:lnTo>
                  <a:pt x="548640" y="1163955"/>
                </a:lnTo>
                <a:close/>
                <a:moveTo>
                  <a:pt x="616268" y="2135505"/>
                </a:moveTo>
                <a:lnTo>
                  <a:pt x="616268" y="2164080"/>
                </a:lnTo>
                <a:lnTo>
                  <a:pt x="591503" y="2149793"/>
                </a:lnTo>
                <a:close/>
                <a:moveTo>
                  <a:pt x="617220" y="1455420"/>
                </a:moveTo>
                <a:lnTo>
                  <a:pt x="548640" y="1494473"/>
                </a:lnTo>
                <a:lnTo>
                  <a:pt x="548640" y="1415415"/>
                </a:lnTo>
                <a:close/>
                <a:moveTo>
                  <a:pt x="617220" y="1328738"/>
                </a:moveTo>
                <a:lnTo>
                  <a:pt x="548640" y="1367791"/>
                </a:lnTo>
                <a:lnTo>
                  <a:pt x="548640" y="1289686"/>
                </a:lnTo>
                <a:close/>
                <a:moveTo>
                  <a:pt x="619126" y="2004060"/>
                </a:moveTo>
                <a:lnTo>
                  <a:pt x="619126" y="2043112"/>
                </a:lnTo>
                <a:lnTo>
                  <a:pt x="585788" y="2023110"/>
                </a:lnTo>
                <a:close/>
                <a:moveTo>
                  <a:pt x="619126" y="487679"/>
                </a:moveTo>
                <a:lnTo>
                  <a:pt x="619126" y="526732"/>
                </a:lnTo>
                <a:lnTo>
                  <a:pt x="585788" y="507682"/>
                </a:lnTo>
                <a:close/>
                <a:moveTo>
                  <a:pt x="621983" y="609600"/>
                </a:moveTo>
                <a:lnTo>
                  <a:pt x="621983" y="658177"/>
                </a:lnTo>
                <a:lnTo>
                  <a:pt x="580073" y="633413"/>
                </a:lnTo>
                <a:close/>
                <a:moveTo>
                  <a:pt x="622935" y="1870710"/>
                </a:moveTo>
                <a:lnTo>
                  <a:pt x="622935" y="1924050"/>
                </a:lnTo>
                <a:lnTo>
                  <a:pt x="577215" y="1897380"/>
                </a:lnTo>
                <a:close/>
                <a:moveTo>
                  <a:pt x="624841" y="730567"/>
                </a:moveTo>
                <a:lnTo>
                  <a:pt x="624841" y="789622"/>
                </a:lnTo>
                <a:lnTo>
                  <a:pt x="573406" y="760094"/>
                </a:lnTo>
                <a:close/>
                <a:moveTo>
                  <a:pt x="625793" y="1740217"/>
                </a:moveTo>
                <a:lnTo>
                  <a:pt x="625793" y="1802130"/>
                </a:lnTo>
                <a:lnTo>
                  <a:pt x="572453" y="1770697"/>
                </a:lnTo>
                <a:close/>
                <a:moveTo>
                  <a:pt x="626746" y="854392"/>
                </a:moveTo>
                <a:lnTo>
                  <a:pt x="626746" y="919162"/>
                </a:lnTo>
                <a:lnTo>
                  <a:pt x="570548" y="886777"/>
                </a:lnTo>
                <a:close/>
                <a:moveTo>
                  <a:pt x="628651" y="1608772"/>
                </a:moveTo>
                <a:lnTo>
                  <a:pt x="628651" y="1680210"/>
                </a:lnTo>
                <a:lnTo>
                  <a:pt x="566738" y="1644967"/>
                </a:lnTo>
                <a:close/>
                <a:moveTo>
                  <a:pt x="628651" y="977265"/>
                </a:moveTo>
                <a:lnTo>
                  <a:pt x="628651" y="1048703"/>
                </a:lnTo>
                <a:lnTo>
                  <a:pt x="566738" y="1012507"/>
                </a:lnTo>
                <a:close/>
                <a:moveTo>
                  <a:pt x="629603" y="1101090"/>
                </a:moveTo>
                <a:lnTo>
                  <a:pt x="629603" y="1177290"/>
                </a:lnTo>
                <a:lnTo>
                  <a:pt x="564833" y="1139190"/>
                </a:lnTo>
                <a:close/>
                <a:moveTo>
                  <a:pt x="629603" y="1480186"/>
                </a:moveTo>
                <a:lnTo>
                  <a:pt x="629603" y="1556386"/>
                </a:lnTo>
                <a:lnTo>
                  <a:pt x="563881" y="1518286"/>
                </a:lnTo>
                <a:close/>
                <a:moveTo>
                  <a:pt x="630555" y="1226819"/>
                </a:moveTo>
                <a:lnTo>
                  <a:pt x="630555" y="1303972"/>
                </a:lnTo>
                <a:lnTo>
                  <a:pt x="562928" y="1265872"/>
                </a:lnTo>
                <a:close/>
                <a:moveTo>
                  <a:pt x="630555" y="1352550"/>
                </a:moveTo>
                <a:lnTo>
                  <a:pt x="630555" y="1431608"/>
                </a:lnTo>
                <a:lnTo>
                  <a:pt x="562928" y="1391603"/>
                </a:lnTo>
                <a:close/>
                <a:moveTo>
                  <a:pt x="682942" y="128588"/>
                </a:moveTo>
                <a:lnTo>
                  <a:pt x="680085" y="129540"/>
                </a:lnTo>
                <a:lnTo>
                  <a:pt x="680085" y="126683"/>
                </a:lnTo>
                <a:close/>
                <a:moveTo>
                  <a:pt x="682943" y="2402205"/>
                </a:moveTo>
                <a:lnTo>
                  <a:pt x="680086" y="2404110"/>
                </a:lnTo>
                <a:lnTo>
                  <a:pt x="680086" y="2400300"/>
                </a:lnTo>
                <a:close/>
                <a:moveTo>
                  <a:pt x="688657" y="2276474"/>
                </a:moveTo>
                <a:lnTo>
                  <a:pt x="677227" y="2283142"/>
                </a:lnTo>
                <a:lnTo>
                  <a:pt x="677227" y="2269807"/>
                </a:lnTo>
                <a:close/>
                <a:moveTo>
                  <a:pt x="688658" y="255270"/>
                </a:moveTo>
                <a:lnTo>
                  <a:pt x="677228" y="261938"/>
                </a:lnTo>
                <a:lnTo>
                  <a:pt x="677228" y="247650"/>
                </a:lnTo>
                <a:close/>
                <a:moveTo>
                  <a:pt x="694373" y="381001"/>
                </a:moveTo>
                <a:lnTo>
                  <a:pt x="674371" y="393384"/>
                </a:lnTo>
                <a:lnTo>
                  <a:pt x="674371" y="369571"/>
                </a:lnTo>
                <a:close/>
                <a:moveTo>
                  <a:pt x="696278" y="2149793"/>
                </a:moveTo>
                <a:lnTo>
                  <a:pt x="673418" y="2163128"/>
                </a:lnTo>
                <a:lnTo>
                  <a:pt x="673418" y="2136458"/>
                </a:lnTo>
                <a:close/>
                <a:moveTo>
                  <a:pt x="701992" y="2023110"/>
                </a:moveTo>
                <a:lnTo>
                  <a:pt x="670560" y="2042160"/>
                </a:lnTo>
                <a:lnTo>
                  <a:pt x="670560" y="2005012"/>
                </a:lnTo>
                <a:close/>
                <a:moveTo>
                  <a:pt x="701993" y="507682"/>
                </a:moveTo>
                <a:lnTo>
                  <a:pt x="670561" y="525779"/>
                </a:lnTo>
                <a:lnTo>
                  <a:pt x="670561" y="488632"/>
                </a:lnTo>
                <a:close/>
                <a:moveTo>
                  <a:pt x="707708" y="633412"/>
                </a:moveTo>
                <a:lnTo>
                  <a:pt x="667703" y="657225"/>
                </a:lnTo>
                <a:lnTo>
                  <a:pt x="667703" y="610552"/>
                </a:lnTo>
                <a:close/>
                <a:moveTo>
                  <a:pt x="710565" y="1897381"/>
                </a:moveTo>
                <a:lnTo>
                  <a:pt x="665798" y="1923098"/>
                </a:lnTo>
                <a:lnTo>
                  <a:pt x="665798" y="1871663"/>
                </a:lnTo>
                <a:close/>
                <a:moveTo>
                  <a:pt x="713423" y="760095"/>
                </a:moveTo>
                <a:lnTo>
                  <a:pt x="664846" y="788670"/>
                </a:lnTo>
                <a:lnTo>
                  <a:pt x="664846" y="732473"/>
                </a:lnTo>
                <a:close/>
                <a:moveTo>
                  <a:pt x="715328" y="1770698"/>
                </a:moveTo>
                <a:lnTo>
                  <a:pt x="663893" y="1801178"/>
                </a:lnTo>
                <a:lnTo>
                  <a:pt x="663893" y="1741170"/>
                </a:lnTo>
                <a:close/>
                <a:moveTo>
                  <a:pt x="717233" y="886778"/>
                </a:moveTo>
                <a:lnTo>
                  <a:pt x="662940" y="917258"/>
                </a:lnTo>
                <a:lnTo>
                  <a:pt x="662940" y="855345"/>
                </a:lnTo>
                <a:close/>
                <a:moveTo>
                  <a:pt x="719137" y="188596"/>
                </a:moveTo>
                <a:lnTo>
                  <a:pt x="719137" y="194311"/>
                </a:lnTo>
                <a:lnTo>
                  <a:pt x="713422" y="191453"/>
                </a:lnTo>
                <a:close/>
                <a:moveTo>
                  <a:pt x="720091" y="2335531"/>
                </a:moveTo>
                <a:lnTo>
                  <a:pt x="720091" y="2343151"/>
                </a:lnTo>
                <a:lnTo>
                  <a:pt x="712471" y="2339341"/>
                </a:lnTo>
                <a:close/>
                <a:moveTo>
                  <a:pt x="720091" y="1012508"/>
                </a:moveTo>
                <a:lnTo>
                  <a:pt x="661036" y="1046798"/>
                </a:lnTo>
                <a:lnTo>
                  <a:pt x="661036" y="978218"/>
                </a:lnTo>
                <a:close/>
                <a:moveTo>
                  <a:pt x="721042" y="1644967"/>
                </a:moveTo>
                <a:lnTo>
                  <a:pt x="661035" y="1679257"/>
                </a:lnTo>
                <a:lnTo>
                  <a:pt x="661035" y="1609724"/>
                </a:lnTo>
                <a:close/>
                <a:moveTo>
                  <a:pt x="721994" y="309563"/>
                </a:moveTo>
                <a:lnTo>
                  <a:pt x="721994" y="326708"/>
                </a:lnTo>
                <a:lnTo>
                  <a:pt x="706754" y="318135"/>
                </a:lnTo>
                <a:close/>
                <a:moveTo>
                  <a:pt x="722948" y="1139190"/>
                </a:moveTo>
                <a:lnTo>
                  <a:pt x="660083" y="1175385"/>
                </a:lnTo>
                <a:lnTo>
                  <a:pt x="660083" y="1102995"/>
                </a:lnTo>
                <a:close/>
                <a:moveTo>
                  <a:pt x="722948" y="2202180"/>
                </a:moveTo>
                <a:lnTo>
                  <a:pt x="722948" y="2223135"/>
                </a:lnTo>
                <a:lnTo>
                  <a:pt x="704850" y="2212657"/>
                </a:lnTo>
                <a:close/>
                <a:moveTo>
                  <a:pt x="723899" y="1518285"/>
                </a:moveTo>
                <a:lnTo>
                  <a:pt x="659129" y="1555432"/>
                </a:lnTo>
                <a:lnTo>
                  <a:pt x="659129" y="1481137"/>
                </a:lnTo>
                <a:close/>
                <a:moveTo>
                  <a:pt x="723900" y="1265872"/>
                </a:moveTo>
                <a:lnTo>
                  <a:pt x="659130" y="1303019"/>
                </a:lnTo>
                <a:lnTo>
                  <a:pt x="659130" y="1227772"/>
                </a:lnTo>
                <a:close/>
                <a:moveTo>
                  <a:pt x="724853" y="1391603"/>
                </a:moveTo>
                <a:lnTo>
                  <a:pt x="659130" y="1429703"/>
                </a:lnTo>
                <a:lnTo>
                  <a:pt x="659130" y="1353503"/>
                </a:lnTo>
                <a:close/>
                <a:moveTo>
                  <a:pt x="725805" y="430530"/>
                </a:moveTo>
                <a:lnTo>
                  <a:pt x="725805" y="458153"/>
                </a:lnTo>
                <a:lnTo>
                  <a:pt x="701040" y="444818"/>
                </a:lnTo>
                <a:close/>
                <a:moveTo>
                  <a:pt x="726759" y="2070736"/>
                </a:moveTo>
                <a:lnTo>
                  <a:pt x="726759" y="2102169"/>
                </a:lnTo>
                <a:lnTo>
                  <a:pt x="699136" y="2086928"/>
                </a:lnTo>
                <a:close/>
                <a:moveTo>
                  <a:pt x="729616" y="550544"/>
                </a:moveTo>
                <a:lnTo>
                  <a:pt x="729616" y="591502"/>
                </a:lnTo>
                <a:lnTo>
                  <a:pt x="693421" y="570547"/>
                </a:lnTo>
                <a:close/>
                <a:moveTo>
                  <a:pt x="730566" y="1938337"/>
                </a:moveTo>
                <a:lnTo>
                  <a:pt x="730566" y="1983105"/>
                </a:lnTo>
                <a:lnTo>
                  <a:pt x="691514" y="1960245"/>
                </a:lnTo>
                <a:close/>
                <a:moveTo>
                  <a:pt x="731521" y="672465"/>
                </a:moveTo>
                <a:lnTo>
                  <a:pt x="731521" y="721995"/>
                </a:lnTo>
                <a:lnTo>
                  <a:pt x="688658" y="697230"/>
                </a:lnTo>
                <a:close/>
                <a:moveTo>
                  <a:pt x="733425" y="1806892"/>
                </a:moveTo>
                <a:lnTo>
                  <a:pt x="733425" y="1861184"/>
                </a:lnTo>
                <a:lnTo>
                  <a:pt x="685800" y="1834514"/>
                </a:lnTo>
                <a:close/>
                <a:moveTo>
                  <a:pt x="734378" y="793433"/>
                </a:moveTo>
                <a:lnTo>
                  <a:pt x="734378" y="852488"/>
                </a:lnTo>
                <a:lnTo>
                  <a:pt x="682943" y="822961"/>
                </a:lnTo>
                <a:close/>
                <a:moveTo>
                  <a:pt x="736283" y="1675448"/>
                </a:moveTo>
                <a:lnTo>
                  <a:pt x="736283" y="1740218"/>
                </a:lnTo>
                <a:lnTo>
                  <a:pt x="679133" y="1707833"/>
                </a:lnTo>
                <a:close/>
                <a:moveTo>
                  <a:pt x="736284" y="917257"/>
                </a:moveTo>
                <a:lnTo>
                  <a:pt x="736284" y="982027"/>
                </a:lnTo>
                <a:lnTo>
                  <a:pt x="680086" y="949642"/>
                </a:lnTo>
                <a:close/>
                <a:moveTo>
                  <a:pt x="738188" y="1165861"/>
                </a:moveTo>
                <a:lnTo>
                  <a:pt x="738188" y="1239203"/>
                </a:lnTo>
                <a:lnTo>
                  <a:pt x="675323" y="1202056"/>
                </a:lnTo>
                <a:close/>
                <a:moveTo>
                  <a:pt x="738188" y="1545907"/>
                </a:moveTo>
                <a:lnTo>
                  <a:pt x="738188" y="1616392"/>
                </a:lnTo>
                <a:lnTo>
                  <a:pt x="676275" y="1581149"/>
                </a:lnTo>
                <a:close/>
                <a:moveTo>
                  <a:pt x="738189" y="1041082"/>
                </a:moveTo>
                <a:lnTo>
                  <a:pt x="738189" y="1111567"/>
                </a:lnTo>
                <a:lnTo>
                  <a:pt x="676276" y="1076325"/>
                </a:lnTo>
                <a:close/>
                <a:moveTo>
                  <a:pt x="739141" y="1417319"/>
                </a:moveTo>
                <a:lnTo>
                  <a:pt x="739140" y="1492567"/>
                </a:lnTo>
                <a:lnTo>
                  <a:pt x="673418" y="1455419"/>
                </a:lnTo>
                <a:close/>
                <a:moveTo>
                  <a:pt x="739141" y="1290638"/>
                </a:moveTo>
                <a:lnTo>
                  <a:pt x="739141" y="1366838"/>
                </a:lnTo>
                <a:lnTo>
                  <a:pt x="673418" y="1328738"/>
                </a:lnTo>
                <a:close/>
                <a:moveTo>
                  <a:pt x="793433" y="191453"/>
                </a:moveTo>
                <a:lnTo>
                  <a:pt x="788670" y="194311"/>
                </a:lnTo>
                <a:lnTo>
                  <a:pt x="788670" y="189548"/>
                </a:lnTo>
                <a:close/>
                <a:moveTo>
                  <a:pt x="794386" y="2339341"/>
                </a:moveTo>
                <a:lnTo>
                  <a:pt x="787718" y="2343151"/>
                </a:lnTo>
                <a:lnTo>
                  <a:pt x="787718" y="2335531"/>
                </a:lnTo>
                <a:close/>
                <a:moveTo>
                  <a:pt x="800101" y="318134"/>
                </a:moveTo>
                <a:lnTo>
                  <a:pt x="785813" y="325754"/>
                </a:lnTo>
                <a:lnTo>
                  <a:pt x="785813" y="309562"/>
                </a:lnTo>
                <a:close/>
                <a:moveTo>
                  <a:pt x="802006" y="2212658"/>
                </a:moveTo>
                <a:lnTo>
                  <a:pt x="784861" y="2223136"/>
                </a:lnTo>
                <a:lnTo>
                  <a:pt x="784861" y="2203133"/>
                </a:lnTo>
                <a:close/>
                <a:moveTo>
                  <a:pt x="805815" y="444817"/>
                </a:moveTo>
                <a:lnTo>
                  <a:pt x="782955" y="458152"/>
                </a:lnTo>
                <a:lnTo>
                  <a:pt x="782955" y="431482"/>
                </a:lnTo>
                <a:close/>
                <a:moveTo>
                  <a:pt x="807720" y="2086927"/>
                </a:moveTo>
                <a:lnTo>
                  <a:pt x="782002" y="2102167"/>
                </a:lnTo>
                <a:lnTo>
                  <a:pt x="782002" y="2071687"/>
                </a:lnTo>
                <a:close/>
                <a:moveTo>
                  <a:pt x="812484" y="570547"/>
                </a:moveTo>
                <a:lnTo>
                  <a:pt x="779146" y="590549"/>
                </a:lnTo>
                <a:lnTo>
                  <a:pt x="779146" y="551497"/>
                </a:lnTo>
                <a:close/>
                <a:moveTo>
                  <a:pt x="815339" y="1960245"/>
                </a:moveTo>
                <a:lnTo>
                  <a:pt x="777239" y="1982152"/>
                </a:lnTo>
                <a:lnTo>
                  <a:pt x="777239" y="1938337"/>
                </a:lnTo>
                <a:close/>
                <a:moveTo>
                  <a:pt x="818198" y="697230"/>
                </a:moveTo>
                <a:lnTo>
                  <a:pt x="776288" y="721042"/>
                </a:lnTo>
                <a:lnTo>
                  <a:pt x="776288" y="673417"/>
                </a:lnTo>
                <a:close/>
                <a:moveTo>
                  <a:pt x="821055" y="1834515"/>
                </a:moveTo>
                <a:lnTo>
                  <a:pt x="774383" y="1861185"/>
                </a:lnTo>
                <a:lnTo>
                  <a:pt x="774383" y="1806893"/>
                </a:lnTo>
                <a:close/>
                <a:moveTo>
                  <a:pt x="822960" y="822960"/>
                </a:moveTo>
                <a:lnTo>
                  <a:pt x="773430" y="851535"/>
                </a:lnTo>
                <a:lnTo>
                  <a:pt x="773430" y="795337"/>
                </a:lnTo>
                <a:close/>
                <a:moveTo>
                  <a:pt x="826771" y="949643"/>
                </a:moveTo>
                <a:lnTo>
                  <a:pt x="772478" y="981076"/>
                </a:lnTo>
                <a:lnTo>
                  <a:pt x="772478" y="918211"/>
                </a:lnTo>
                <a:close/>
                <a:moveTo>
                  <a:pt x="827723" y="2401253"/>
                </a:moveTo>
                <a:lnTo>
                  <a:pt x="827723" y="2404110"/>
                </a:lnTo>
                <a:lnTo>
                  <a:pt x="825818" y="2402206"/>
                </a:lnTo>
                <a:close/>
                <a:moveTo>
                  <a:pt x="827723" y="1707832"/>
                </a:moveTo>
                <a:lnTo>
                  <a:pt x="771525" y="1740217"/>
                </a:lnTo>
                <a:lnTo>
                  <a:pt x="771525" y="1675447"/>
                </a:lnTo>
                <a:close/>
                <a:moveTo>
                  <a:pt x="829628" y="1076325"/>
                </a:moveTo>
                <a:lnTo>
                  <a:pt x="770573" y="1110615"/>
                </a:lnTo>
                <a:lnTo>
                  <a:pt x="770573" y="1042035"/>
                </a:lnTo>
                <a:close/>
                <a:moveTo>
                  <a:pt x="829628" y="249554"/>
                </a:moveTo>
                <a:lnTo>
                  <a:pt x="829628" y="260032"/>
                </a:lnTo>
                <a:lnTo>
                  <a:pt x="821055" y="255269"/>
                </a:lnTo>
                <a:close/>
                <a:moveTo>
                  <a:pt x="829628" y="2270761"/>
                </a:moveTo>
                <a:lnTo>
                  <a:pt x="829628" y="2282191"/>
                </a:lnTo>
                <a:lnTo>
                  <a:pt x="820103" y="2276476"/>
                </a:lnTo>
                <a:close/>
                <a:moveTo>
                  <a:pt x="830579" y="1581150"/>
                </a:moveTo>
                <a:lnTo>
                  <a:pt x="770572" y="1616393"/>
                </a:lnTo>
                <a:lnTo>
                  <a:pt x="770572" y="1546860"/>
                </a:lnTo>
                <a:close/>
                <a:moveTo>
                  <a:pt x="831534" y="1202055"/>
                </a:moveTo>
                <a:lnTo>
                  <a:pt x="769621" y="1238250"/>
                </a:lnTo>
                <a:lnTo>
                  <a:pt x="769621" y="1166812"/>
                </a:lnTo>
                <a:close/>
                <a:moveTo>
                  <a:pt x="832485" y="371475"/>
                </a:moveTo>
                <a:lnTo>
                  <a:pt x="832485" y="391477"/>
                </a:lnTo>
                <a:lnTo>
                  <a:pt x="815340" y="381000"/>
                </a:lnTo>
                <a:close/>
                <a:moveTo>
                  <a:pt x="833438" y="1455419"/>
                </a:moveTo>
                <a:lnTo>
                  <a:pt x="768667" y="1492567"/>
                </a:lnTo>
                <a:lnTo>
                  <a:pt x="768668" y="1418272"/>
                </a:lnTo>
                <a:close/>
                <a:moveTo>
                  <a:pt x="833438" y="1328737"/>
                </a:moveTo>
                <a:lnTo>
                  <a:pt x="768668" y="1365885"/>
                </a:lnTo>
                <a:lnTo>
                  <a:pt x="768668" y="1291590"/>
                </a:lnTo>
                <a:close/>
                <a:moveTo>
                  <a:pt x="833438" y="2137411"/>
                </a:moveTo>
                <a:lnTo>
                  <a:pt x="833438" y="2162176"/>
                </a:lnTo>
                <a:lnTo>
                  <a:pt x="812483" y="2149794"/>
                </a:lnTo>
                <a:close/>
                <a:moveTo>
                  <a:pt x="836295" y="2005965"/>
                </a:moveTo>
                <a:lnTo>
                  <a:pt x="836295" y="2041207"/>
                </a:lnTo>
                <a:lnTo>
                  <a:pt x="806767" y="2023110"/>
                </a:lnTo>
                <a:close/>
                <a:moveTo>
                  <a:pt x="836296" y="491491"/>
                </a:moveTo>
                <a:lnTo>
                  <a:pt x="836296" y="523876"/>
                </a:lnTo>
                <a:lnTo>
                  <a:pt x="807721" y="507684"/>
                </a:lnTo>
                <a:close/>
                <a:moveTo>
                  <a:pt x="839153" y="612458"/>
                </a:moveTo>
                <a:lnTo>
                  <a:pt x="839153" y="655321"/>
                </a:lnTo>
                <a:lnTo>
                  <a:pt x="802958" y="633413"/>
                </a:lnTo>
                <a:close/>
                <a:moveTo>
                  <a:pt x="840106" y="1873568"/>
                </a:moveTo>
                <a:lnTo>
                  <a:pt x="840106" y="1920240"/>
                </a:lnTo>
                <a:lnTo>
                  <a:pt x="800101" y="1897381"/>
                </a:lnTo>
                <a:close/>
                <a:moveTo>
                  <a:pt x="842011" y="734378"/>
                </a:moveTo>
                <a:lnTo>
                  <a:pt x="842011" y="785813"/>
                </a:lnTo>
                <a:lnTo>
                  <a:pt x="797243" y="760095"/>
                </a:lnTo>
                <a:close/>
                <a:moveTo>
                  <a:pt x="842962" y="1742122"/>
                </a:moveTo>
                <a:lnTo>
                  <a:pt x="842962" y="1799272"/>
                </a:lnTo>
                <a:lnTo>
                  <a:pt x="793432" y="1770697"/>
                </a:lnTo>
                <a:close/>
                <a:moveTo>
                  <a:pt x="843915" y="857251"/>
                </a:moveTo>
                <a:lnTo>
                  <a:pt x="843915" y="915353"/>
                </a:lnTo>
                <a:lnTo>
                  <a:pt x="793433" y="886778"/>
                </a:lnTo>
                <a:close/>
                <a:moveTo>
                  <a:pt x="845821" y="1611631"/>
                </a:moveTo>
                <a:lnTo>
                  <a:pt x="845821" y="1677353"/>
                </a:lnTo>
                <a:lnTo>
                  <a:pt x="788671" y="1644969"/>
                </a:lnTo>
                <a:close/>
                <a:moveTo>
                  <a:pt x="845821" y="980123"/>
                </a:moveTo>
                <a:lnTo>
                  <a:pt x="845821" y="1045845"/>
                </a:lnTo>
                <a:lnTo>
                  <a:pt x="788671" y="1012508"/>
                </a:lnTo>
                <a:close/>
                <a:moveTo>
                  <a:pt x="846773" y="1104900"/>
                </a:moveTo>
                <a:lnTo>
                  <a:pt x="846773" y="1173480"/>
                </a:lnTo>
                <a:lnTo>
                  <a:pt x="786765" y="1139190"/>
                </a:lnTo>
                <a:close/>
                <a:moveTo>
                  <a:pt x="846773" y="1483043"/>
                </a:moveTo>
                <a:lnTo>
                  <a:pt x="846773" y="1553528"/>
                </a:lnTo>
                <a:lnTo>
                  <a:pt x="785813" y="1518285"/>
                </a:lnTo>
                <a:close/>
                <a:moveTo>
                  <a:pt x="847726" y="1229677"/>
                </a:moveTo>
                <a:lnTo>
                  <a:pt x="847726" y="1301115"/>
                </a:lnTo>
                <a:lnTo>
                  <a:pt x="784861" y="1265872"/>
                </a:lnTo>
                <a:close/>
                <a:moveTo>
                  <a:pt x="847726" y="1355408"/>
                </a:moveTo>
                <a:lnTo>
                  <a:pt x="847726" y="1428750"/>
                </a:lnTo>
                <a:lnTo>
                  <a:pt x="784861" y="1391603"/>
                </a:lnTo>
                <a:close/>
                <a:moveTo>
                  <a:pt x="901066" y="2402206"/>
                </a:moveTo>
                <a:lnTo>
                  <a:pt x="899161" y="2403159"/>
                </a:lnTo>
                <a:lnTo>
                  <a:pt x="899161" y="2402206"/>
                </a:lnTo>
                <a:close/>
                <a:moveTo>
                  <a:pt x="904874" y="255271"/>
                </a:moveTo>
                <a:lnTo>
                  <a:pt x="897254" y="259080"/>
                </a:lnTo>
                <a:lnTo>
                  <a:pt x="897254" y="250508"/>
                </a:lnTo>
                <a:close/>
                <a:moveTo>
                  <a:pt x="905828" y="2276476"/>
                </a:moveTo>
                <a:lnTo>
                  <a:pt x="896303" y="2281238"/>
                </a:lnTo>
                <a:lnTo>
                  <a:pt x="896303" y="2270761"/>
                </a:lnTo>
                <a:close/>
                <a:moveTo>
                  <a:pt x="910590" y="381000"/>
                </a:moveTo>
                <a:lnTo>
                  <a:pt x="894398" y="390525"/>
                </a:lnTo>
                <a:lnTo>
                  <a:pt x="894398" y="372427"/>
                </a:lnTo>
                <a:close/>
                <a:moveTo>
                  <a:pt x="912496" y="2149793"/>
                </a:moveTo>
                <a:lnTo>
                  <a:pt x="893446" y="2161223"/>
                </a:lnTo>
                <a:lnTo>
                  <a:pt x="893446" y="2138363"/>
                </a:lnTo>
                <a:close/>
                <a:moveTo>
                  <a:pt x="917258" y="507683"/>
                </a:moveTo>
                <a:lnTo>
                  <a:pt x="890588" y="522923"/>
                </a:lnTo>
                <a:lnTo>
                  <a:pt x="890588" y="492443"/>
                </a:lnTo>
                <a:close/>
                <a:moveTo>
                  <a:pt x="918210" y="2023109"/>
                </a:moveTo>
                <a:lnTo>
                  <a:pt x="890587" y="2040255"/>
                </a:lnTo>
                <a:lnTo>
                  <a:pt x="890587" y="2006917"/>
                </a:lnTo>
                <a:close/>
                <a:moveTo>
                  <a:pt x="922973" y="633412"/>
                </a:moveTo>
                <a:lnTo>
                  <a:pt x="887730" y="654367"/>
                </a:lnTo>
                <a:lnTo>
                  <a:pt x="887730" y="613410"/>
                </a:lnTo>
                <a:close/>
                <a:moveTo>
                  <a:pt x="925830" y="1897380"/>
                </a:moveTo>
                <a:lnTo>
                  <a:pt x="886778" y="1920240"/>
                </a:lnTo>
                <a:lnTo>
                  <a:pt x="886778" y="1874520"/>
                </a:lnTo>
                <a:close/>
                <a:moveTo>
                  <a:pt x="928688" y="760095"/>
                </a:moveTo>
                <a:lnTo>
                  <a:pt x="884873" y="784860"/>
                </a:lnTo>
                <a:lnTo>
                  <a:pt x="884873" y="735330"/>
                </a:lnTo>
                <a:close/>
                <a:moveTo>
                  <a:pt x="931546" y="1770698"/>
                </a:moveTo>
                <a:lnTo>
                  <a:pt x="883921" y="1798320"/>
                </a:lnTo>
                <a:lnTo>
                  <a:pt x="883921" y="1743075"/>
                </a:lnTo>
                <a:close/>
                <a:moveTo>
                  <a:pt x="931546" y="886778"/>
                </a:moveTo>
                <a:lnTo>
                  <a:pt x="883921" y="914401"/>
                </a:lnTo>
                <a:lnTo>
                  <a:pt x="883921" y="858203"/>
                </a:lnTo>
                <a:close/>
                <a:moveTo>
                  <a:pt x="936308" y="190499"/>
                </a:moveTo>
                <a:lnTo>
                  <a:pt x="936308" y="192404"/>
                </a:lnTo>
                <a:lnTo>
                  <a:pt x="935355" y="191452"/>
                </a:lnTo>
                <a:close/>
                <a:moveTo>
                  <a:pt x="936308" y="1012508"/>
                </a:moveTo>
                <a:lnTo>
                  <a:pt x="881063" y="1044893"/>
                </a:lnTo>
                <a:lnTo>
                  <a:pt x="881063" y="981076"/>
                </a:lnTo>
                <a:close/>
                <a:moveTo>
                  <a:pt x="937260" y="2336482"/>
                </a:moveTo>
                <a:lnTo>
                  <a:pt x="937260" y="2342197"/>
                </a:lnTo>
                <a:lnTo>
                  <a:pt x="933450" y="2339340"/>
                </a:lnTo>
                <a:close/>
                <a:moveTo>
                  <a:pt x="937261" y="1644968"/>
                </a:moveTo>
                <a:lnTo>
                  <a:pt x="881063" y="1676400"/>
                </a:lnTo>
                <a:lnTo>
                  <a:pt x="881063" y="1612583"/>
                </a:lnTo>
                <a:close/>
                <a:moveTo>
                  <a:pt x="938213" y="1139190"/>
                </a:moveTo>
                <a:lnTo>
                  <a:pt x="880111" y="1172527"/>
                </a:lnTo>
                <a:lnTo>
                  <a:pt x="880111" y="1105852"/>
                </a:lnTo>
                <a:close/>
                <a:moveTo>
                  <a:pt x="939165" y="312420"/>
                </a:moveTo>
                <a:lnTo>
                  <a:pt x="939165" y="323850"/>
                </a:lnTo>
                <a:lnTo>
                  <a:pt x="929640" y="318135"/>
                </a:lnTo>
                <a:close/>
                <a:moveTo>
                  <a:pt x="939165" y="1518284"/>
                </a:moveTo>
                <a:lnTo>
                  <a:pt x="880110" y="1552574"/>
                </a:lnTo>
                <a:lnTo>
                  <a:pt x="880110" y="1483994"/>
                </a:lnTo>
                <a:close/>
                <a:moveTo>
                  <a:pt x="941070" y="2205037"/>
                </a:moveTo>
                <a:lnTo>
                  <a:pt x="941070" y="2221230"/>
                </a:lnTo>
                <a:lnTo>
                  <a:pt x="926782" y="2212657"/>
                </a:lnTo>
                <a:close/>
                <a:moveTo>
                  <a:pt x="941071" y="1391602"/>
                </a:moveTo>
                <a:lnTo>
                  <a:pt x="879158" y="1427798"/>
                </a:lnTo>
                <a:lnTo>
                  <a:pt x="879158" y="1356360"/>
                </a:lnTo>
                <a:close/>
                <a:moveTo>
                  <a:pt x="941071" y="1265872"/>
                </a:moveTo>
                <a:lnTo>
                  <a:pt x="879158" y="1301115"/>
                </a:lnTo>
                <a:lnTo>
                  <a:pt x="879158" y="1229677"/>
                </a:lnTo>
                <a:close/>
                <a:moveTo>
                  <a:pt x="942024" y="433388"/>
                </a:moveTo>
                <a:lnTo>
                  <a:pt x="942024" y="455295"/>
                </a:lnTo>
                <a:lnTo>
                  <a:pt x="923926" y="444818"/>
                </a:lnTo>
                <a:close/>
                <a:moveTo>
                  <a:pt x="943927" y="2073592"/>
                </a:moveTo>
                <a:lnTo>
                  <a:pt x="943927" y="2100262"/>
                </a:lnTo>
                <a:lnTo>
                  <a:pt x="921067" y="2086927"/>
                </a:lnTo>
                <a:close/>
                <a:moveTo>
                  <a:pt x="945833" y="554355"/>
                </a:moveTo>
                <a:lnTo>
                  <a:pt x="945833" y="587693"/>
                </a:lnTo>
                <a:lnTo>
                  <a:pt x="916305" y="570548"/>
                </a:lnTo>
                <a:close/>
                <a:moveTo>
                  <a:pt x="947737" y="1941194"/>
                </a:moveTo>
                <a:lnTo>
                  <a:pt x="947737" y="1980247"/>
                </a:lnTo>
                <a:lnTo>
                  <a:pt x="913447" y="1960244"/>
                </a:lnTo>
                <a:close/>
                <a:moveTo>
                  <a:pt x="948691" y="676275"/>
                </a:moveTo>
                <a:lnTo>
                  <a:pt x="948691" y="718185"/>
                </a:lnTo>
                <a:lnTo>
                  <a:pt x="911543" y="697230"/>
                </a:lnTo>
                <a:close/>
                <a:moveTo>
                  <a:pt x="950595" y="798194"/>
                </a:moveTo>
                <a:lnTo>
                  <a:pt x="950595" y="848677"/>
                </a:lnTo>
                <a:lnTo>
                  <a:pt x="906780" y="822959"/>
                </a:lnTo>
                <a:close/>
                <a:moveTo>
                  <a:pt x="950595" y="1809749"/>
                </a:moveTo>
                <a:lnTo>
                  <a:pt x="950595" y="1858327"/>
                </a:lnTo>
                <a:lnTo>
                  <a:pt x="907732" y="1834514"/>
                </a:lnTo>
                <a:close/>
                <a:moveTo>
                  <a:pt x="952501" y="921067"/>
                </a:moveTo>
                <a:lnTo>
                  <a:pt x="952501" y="978217"/>
                </a:lnTo>
                <a:lnTo>
                  <a:pt x="902971" y="949642"/>
                </a:lnTo>
                <a:close/>
                <a:moveTo>
                  <a:pt x="953452" y="1678305"/>
                </a:moveTo>
                <a:lnTo>
                  <a:pt x="953452" y="1737360"/>
                </a:lnTo>
                <a:lnTo>
                  <a:pt x="902017" y="1707832"/>
                </a:lnTo>
                <a:close/>
                <a:moveTo>
                  <a:pt x="954406" y="1043940"/>
                </a:moveTo>
                <a:lnTo>
                  <a:pt x="954406" y="1107757"/>
                </a:lnTo>
                <a:lnTo>
                  <a:pt x="899161" y="1076325"/>
                </a:lnTo>
                <a:close/>
                <a:moveTo>
                  <a:pt x="955358" y="1168717"/>
                </a:moveTo>
                <a:lnTo>
                  <a:pt x="955358" y="1235392"/>
                </a:lnTo>
                <a:lnTo>
                  <a:pt x="898208" y="1202055"/>
                </a:lnTo>
                <a:close/>
                <a:moveTo>
                  <a:pt x="955358" y="1548766"/>
                </a:moveTo>
                <a:lnTo>
                  <a:pt x="955358" y="1614488"/>
                </a:lnTo>
                <a:lnTo>
                  <a:pt x="898208" y="1581151"/>
                </a:lnTo>
                <a:close/>
                <a:moveTo>
                  <a:pt x="956311" y="1420177"/>
                </a:moveTo>
                <a:lnTo>
                  <a:pt x="956310" y="1489710"/>
                </a:lnTo>
                <a:lnTo>
                  <a:pt x="896303" y="1455419"/>
                </a:lnTo>
                <a:close/>
                <a:moveTo>
                  <a:pt x="956311" y="1293495"/>
                </a:moveTo>
                <a:lnTo>
                  <a:pt x="956311" y="1363980"/>
                </a:lnTo>
                <a:lnTo>
                  <a:pt x="896303" y="1328737"/>
                </a:lnTo>
                <a:close/>
                <a:moveTo>
                  <a:pt x="1009649" y="191453"/>
                </a:moveTo>
                <a:lnTo>
                  <a:pt x="1008697" y="192406"/>
                </a:lnTo>
                <a:lnTo>
                  <a:pt x="1008697" y="191453"/>
                </a:lnTo>
                <a:close/>
                <a:moveTo>
                  <a:pt x="1011556" y="2339341"/>
                </a:moveTo>
                <a:lnTo>
                  <a:pt x="1007746" y="2341246"/>
                </a:lnTo>
                <a:lnTo>
                  <a:pt x="1007746" y="2337436"/>
                </a:lnTo>
                <a:close/>
                <a:moveTo>
                  <a:pt x="1014413" y="318135"/>
                </a:moveTo>
                <a:lnTo>
                  <a:pt x="1005840" y="322897"/>
                </a:lnTo>
                <a:lnTo>
                  <a:pt x="1005840" y="313372"/>
                </a:lnTo>
                <a:close/>
                <a:moveTo>
                  <a:pt x="1018222" y="2212657"/>
                </a:moveTo>
                <a:lnTo>
                  <a:pt x="1004887" y="2221230"/>
                </a:lnTo>
                <a:lnTo>
                  <a:pt x="1004887" y="2205037"/>
                </a:lnTo>
                <a:close/>
                <a:moveTo>
                  <a:pt x="1020128" y="444818"/>
                </a:moveTo>
                <a:lnTo>
                  <a:pt x="1003936" y="454343"/>
                </a:lnTo>
                <a:lnTo>
                  <a:pt x="1003936" y="434341"/>
                </a:lnTo>
                <a:close/>
                <a:moveTo>
                  <a:pt x="1023938" y="2086928"/>
                </a:moveTo>
                <a:lnTo>
                  <a:pt x="1002030" y="2099310"/>
                </a:lnTo>
                <a:lnTo>
                  <a:pt x="1002030" y="2074545"/>
                </a:lnTo>
                <a:close/>
                <a:moveTo>
                  <a:pt x="1027749" y="570547"/>
                </a:moveTo>
                <a:lnTo>
                  <a:pt x="1000126" y="586739"/>
                </a:lnTo>
                <a:lnTo>
                  <a:pt x="1000126" y="554354"/>
                </a:lnTo>
                <a:close/>
                <a:moveTo>
                  <a:pt x="1030605" y="1960244"/>
                </a:moveTo>
                <a:lnTo>
                  <a:pt x="998220" y="1979294"/>
                </a:lnTo>
                <a:lnTo>
                  <a:pt x="998220" y="1942147"/>
                </a:lnTo>
                <a:close/>
                <a:moveTo>
                  <a:pt x="1032511" y="697230"/>
                </a:moveTo>
                <a:lnTo>
                  <a:pt x="997268" y="717233"/>
                </a:lnTo>
                <a:lnTo>
                  <a:pt x="997268" y="677228"/>
                </a:lnTo>
                <a:close/>
                <a:moveTo>
                  <a:pt x="1036320" y="1834515"/>
                </a:moveTo>
                <a:lnTo>
                  <a:pt x="995362" y="1857374"/>
                </a:lnTo>
                <a:lnTo>
                  <a:pt x="995362" y="1810702"/>
                </a:lnTo>
                <a:close/>
                <a:moveTo>
                  <a:pt x="1037273" y="822960"/>
                </a:moveTo>
                <a:lnTo>
                  <a:pt x="995363" y="847724"/>
                </a:lnTo>
                <a:lnTo>
                  <a:pt x="995363" y="799147"/>
                </a:lnTo>
                <a:close/>
                <a:moveTo>
                  <a:pt x="1041083" y="949643"/>
                </a:moveTo>
                <a:lnTo>
                  <a:pt x="993458" y="977265"/>
                </a:lnTo>
                <a:lnTo>
                  <a:pt x="993458" y="922020"/>
                </a:lnTo>
                <a:close/>
                <a:moveTo>
                  <a:pt x="1042988" y="1707833"/>
                </a:moveTo>
                <a:lnTo>
                  <a:pt x="992505" y="1736408"/>
                </a:lnTo>
                <a:lnTo>
                  <a:pt x="992505" y="1678306"/>
                </a:lnTo>
                <a:close/>
                <a:moveTo>
                  <a:pt x="1044893" y="1076324"/>
                </a:moveTo>
                <a:lnTo>
                  <a:pt x="991553" y="1106804"/>
                </a:lnTo>
                <a:lnTo>
                  <a:pt x="991553" y="1045844"/>
                </a:lnTo>
                <a:close/>
                <a:moveTo>
                  <a:pt x="1045845" y="1581149"/>
                </a:moveTo>
                <a:lnTo>
                  <a:pt x="990600" y="1612582"/>
                </a:lnTo>
                <a:lnTo>
                  <a:pt x="990600" y="1549717"/>
                </a:lnTo>
                <a:close/>
                <a:moveTo>
                  <a:pt x="1045846" y="1202056"/>
                </a:moveTo>
                <a:lnTo>
                  <a:pt x="990601" y="1234440"/>
                </a:lnTo>
                <a:lnTo>
                  <a:pt x="990601" y="1170623"/>
                </a:lnTo>
                <a:close/>
                <a:moveTo>
                  <a:pt x="1046797" y="252413"/>
                </a:moveTo>
                <a:lnTo>
                  <a:pt x="1046797" y="257176"/>
                </a:lnTo>
                <a:lnTo>
                  <a:pt x="1042987" y="255270"/>
                </a:lnTo>
                <a:close/>
                <a:moveTo>
                  <a:pt x="1047749" y="2272665"/>
                </a:moveTo>
                <a:lnTo>
                  <a:pt x="1047749" y="2280285"/>
                </a:lnTo>
                <a:lnTo>
                  <a:pt x="1041082" y="2276475"/>
                </a:lnTo>
                <a:close/>
                <a:moveTo>
                  <a:pt x="1047750" y="1455420"/>
                </a:moveTo>
                <a:lnTo>
                  <a:pt x="989647" y="1488757"/>
                </a:lnTo>
                <a:lnTo>
                  <a:pt x="989648" y="1421130"/>
                </a:lnTo>
                <a:close/>
                <a:moveTo>
                  <a:pt x="1047750" y="1328737"/>
                </a:moveTo>
                <a:lnTo>
                  <a:pt x="989648" y="1362074"/>
                </a:lnTo>
                <a:lnTo>
                  <a:pt x="989648" y="1294447"/>
                </a:lnTo>
                <a:close/>
                <a:moveTo>
                  <a:pt x="1049656" y="374332"/>
                </a:moveTo>
                <a:lnTo>
                  <a:pt x="1049656" y="387667"/>
                </a:lnTo>
                <a:lnTo>
                  <a:pt x="1038226" y="381000"/>
                </a:lnTo>
                <a:close/>
                <a:moveTo>
                  <a:pt x="1051559" y="2140267"/>
                </a:moveTo>
                <a:lnTo>
                  <a:pt x="1051559" y="2159317"/>
                </a:lnTo>
                <a:lnTo>
                  <a:pt x="1034414" y="2149792"/>
                </a:lnTo>
                <a:close/>
                <a:moveTo>
                  <a:pt x="1052513" y="495301"/>
                </a:moveTo>
                <a:lnTo>
                  <a:pt x="1052513" y="520066"/>
                </a:lnTo>
                <a:lnTo>
                  <a:pt x="1031558" y="507683"/>
                </a:lnTo>
                <a:close/>
                <a:moveTo>
                  <a:pt x="1053466" y="2009775"/>
                </a:moveTo>
                <a:lnTo>
                  <a:pt x="1053466" y="2037398"/>
                </a:lnTo>
                <a:lnTo>
                  <a:pt x="1029653" y="2023110"/>
                </a:lnTo>
                <a:close/>
                <a:moveTo>
                  <a:pt x="1055371" y="617220"/>
                </a:moveTo>
                <a:lnTo>
                  <a:pt x="1055371" y="650558"/>
                </a:lnTo>
                <a:lnTo>
                  <a:pt x="1025843" y="633413"/>
                </a:lnTo>
                <a:close/>
                <a:moveTo>
                  <a:pt x="1057274" y="1876424"/>
                </a:moveTo>
                <a:lnTo>
                  <a:pt x="1057274" y="1917382"/>
                </a:lnTo>
                <a:lnTo>
                  <a:pt x="1022032" y="1897379"/>
                </a:lnTo>
                <a:close/>
                <a:moveTo>
                  <a:pt x="1058228" y="739140"/>
                </a:moveTo>
                <a:lnTo>
                  <a:pt x="1058228" y="782003"/>
                </a:lnTo>
                <a:lnTo>
                  <a:pt x="1021080" y="760095"/>
                </a:lnTo>
                <a:close/>
                <a:moveTo>
                  <a:pt x="1060133" y="1745933"/>
                </a:moveTo>
                <a:lnTo>
                  <a:pt x="1060133" y="1795463"/>
                </a:lnTo>
                <a:lnTo>
                  <a:pt x="1016318" y="1770698"/>
                </a:lnTo>
                <a:close/>
                <a:moveTo>
                  <a:pt x="1060133" y="862013"/>
                </a:moveTo>
                <a:lnTo>
                  <a:pt x="1060133" y="911543"/>
                </a:lnTo>
                <a:lnTo>
                  <a:pt x="1016318" y="886778"/>
                </a:lnTo>
                <a:close/>
                <a:moveTo>
                  <a:pt x="1062038" y="983932"/>
                </a:moveTo>
                <a:lnTo>
                  <a:pt x="1062038" y="1041082"/>
                </a:lnTo>
                <a:lnTo>
                  <a:pt x="1012508" y="1012507"/>
                </a:lnTo>
                <a:close/>
                <a:moveTo>
                  <a:pt x="1062989" y="1615440"/>
                </a:moveTo>
                <a:lnTo>
                  <a:pt x="1062989" y="1674495"/>
                </a:lnTo>
                <a:lnTo>
                  <a:pt x="1011554" y="1644968"/>
                </a:lnTo>
                <a:close/>
                <a:moveTo>
                  <a:pt x="1062991" y="1108711"/>
                </a:moveTo>
                <a:lnTo>
                  <a:pt x="1062991" y="1169671"/>
                </a:lnTo>
                <a:lnTo>
                  <a:pt x="1010603" y="1139191"/>
                </a:lnTo>
                <a:close/>
                <a:moveTo>
                  <a:pt x="1063943" y="1233487"/>
                </a:moveTo>
                <a:lnTo>
                  <a:pt x="1063943" y="1297305"/>
                </a:lnTo>
                <a:lnTo>
                  <a:pt x="1008698" y="1265872"/>
                </a:lnTo>
                <a:close/>
                <a:moveTo>
                  <a:pt x="1063943" y="1485900"/>
                </a:moveTo>
                <a:lnTo>
                  <a:pt x="1063943" y="1550670"/>
                </a:lnTo>
                <a:lnTo>
                  <a:pt x="1008698" y="1518285"/>
                </a:lnTo>
                <a:close/>
                <a:moveTo>
                  <a:pt x="1064896" y="1359218"/>
                </a:moveTo>
                <a:lnTo>
                  <a:pt x="1064896" y="1424940"/>
                </a:lnTo>
                <a:lnTo>
                  <a:pt x="1007746" y="1391603"/>
                </a:lnTo>
                <a:close/>
                <a:moveTo>
                  <a:pt x="1120139" y="255271"/>
                </a:moveTo>
                <a:lnTo>
                  <a:pt x="1117282" y="256223"/>
                </a:lnTo>
                <a:lnTo>
                  <a:pt x="1117282" y="253366"/>
                </a:lnTo>
                <a:close/>
                <a:moveTo>
                  <a:pt x="1122045" y="2276476"/>
                </a:moveTo>
                <a:lnTo>
                  <a:pt x="1116330" y="2279333"/>
                </a:lnTo>
                <a:lnTo>
                  <a:pt x="1116330" y="2272666"/>
                </a:lnTo>
                <a:close/>
                <a:moveTo>
                  <a:pt x="1124903" y="380999"/>
                </a:moveTo>
                <a:lnTo>
                  <a:pt x="1115378" y="386714"/>
                </a:lnTo>
                <a:lnTo>
                  <a:pt x="1115378" y="375284"/>
                </a:lnTo>
                <a:close/>
                <a:moveTo>
                  <a:pt x="1128713" y="2149793"/>
                </a:moveTo>
                <a:lnTo>
                  <a:pt x="1113473" y="2158365"/>
                </a:lnTo>
                <a:lnTo>
                  <a:pt x="1113473" y="2141220"/>
                </a:lnTo>
                <a:close/>
                <a:moveTo>
                  <a:pt x="1131571" y="507683"/>
                </a:moveTo>
                <a:lnTo>
                  <a:pt x="1111568" y="519113"/>
                </a:lnTo>
                <a:lnTo>
                  <a:pt x="1111568" y="496253"/>
                </a:lnTo>
                <a:close/>
                <a:moveTo>
                  <a:pt x="1133475" y="2023110"/>
                </a:moveTo>
                <a:lnTo>
                  <a:pt x="1110615" y="2036445"/>
                </a:lnTo>
                <a:lnTo>
                  <a:pt x="1110615" y="2009775"/>
                </a:lnTo>
                <a:close/>
                <a:moveTo>
                  <a:pt x="1137286" y="633413"/>
                </a:moveTo>
                <a:lnTo>
                  <a:pt x="1109663" y="649605"/>
                </a:lnTo>
                <a:lnTo>
                  <a:pt x="1109663" y="618173"/>
                </a:lnTo>
                <a:close/>
                <a:moveTo>
                  <a:pt x="1141095" y="1897381"/>
                </a:moveTo>
                <a:lnTo>
                  <a:pt x="1106805" y="1916431"/>
                </a:lnTo>
                <a:lnTo>
                  <a:pt x="1106805" y="1877378"/>
                </a:lnTo>
                <a:close/>
                <a:moveTo>
                  <a:pt x="1142048" y="760094"/>
                </a:moveTo>
                <a:lnTo>
                  <a:pt x="1106805" y="781050"/>
                </a:lnTo>
                <a:lnTo>
                  <a:pt x="1106805" y="740092"/>
                </a:lnTo>
                <a:close/>
                <a:moveTo>
                  <a:pt x="1145859" y="886778"/>
                </a:moveTo>
                <a:lnTo>
                  <a:pt x="1104901" y="909638"/>
                </a:lnTo>
                <a:lnTo>
                  <a:pt x="1104901" y="862965"/>
                </a:lnTo>
                <a:close/>
                <a:moveTo>
                  <a:pt x="1145859" y="1770699"/>
                </a:moveTo>
                <a:lnTo>
                  <a:pt x="1104901" y="1794511"/>
                </a:lnTo>
                <a:lnTo>
                  <a:pt x="1104901" y="1746886"/>
                </a:lnTo>
                <a:close/>
                <a:moveTo>
                  <a:pt x="1150621" y="1012507"/>
                </a:moveTo>
                <a:lnTo>
                  <a:pt x="1102996" y="1040129"/>
                </a:lnTo>
                <a:lnTo>
                  <a:pt x="1102996" y="985837"/>
                </a:lnTo>
                <a:close/>
                <a:moveTo>
                  <a:pt x="1151572" y="1644967"/>
                </a:moveTo>
                <a:lnTo>
                  <a:pt x="1102042" y="1672589"/>
                </a:lnTo>
                <a:lnTo>
                  <a:pt x="1102042" y="1616392"/>
                </a:lnTo>
                <a:close/>
                <a:moveTo>
                  <a:pt x="1152525" y="1139190"/>
                </a:moveTo>
                <a:lnTo>
                  <a:pt x="1101090" y="1168718"/>
                </a:lnTo>
                <a:lnTo>
                  <a:pt x="1101090" y="1109663"/>
                </a:lnTo>
                <a:close/>
                <a:moveTo>
                  <a:pt x="1154429" y="1518285"/>
                </a:moveTo>
                <a:lnTo>
                  <a:pt x="1100137" y="1549717"/>
                </a:lnTo>
                <a:lnTo>
                  <a:pt x="1100137" y="1486852"/>
                </a:lnTo>
                <a:close/>
                <a:moveTo>
                  <a:pt x="1154430" y="1265874"/>
                </a:moveTo>
                <a:lnTo>
                  <a:pt x="1100138" y="1296354"/>
                </a:lnTo>
                <a:lnTo>
                  <a:pt x="1100138" y="1234441"/>
                </a:lnTo>
                <a:close/>
                <a:moveTo>
                  <a:pt x="1155383" y="2338388"/>
                </a:moveTo>
                <a:lnTo>
                  <a:pt x="1155383" y="2340293"/>
                </a:lnTo>
                <a:lnTo>
                  <a:pt x="1153478" y="2339341"/>
                </a:lnTo>
                <a:close/>
                <a:moveTo>
                  <a:pt x="1155383" y="1391603"/>
                </a:moveTo>
                <a:lnTo>
                  <a:pt x="1100138" y="1423988"/>
                </a:lnTo>
                <a:lnTo>
                  <a:pt x="1100138" y="1359218"/>
                </a:lnTo>
                <a:close/>
                <a:moveTo>
                  <a:pt x="1156335" y="315278"/>
                </a:moveTo>
                <a:lnTo>
                  <a:pt x="1156335" y="320993"/>
                </a:lnTo>
                <a:lnTo>
                  <a:pt x="1151572" y="318135"/>
                </a:lnTo>
                <a:close/>
                <a:moveTo>
                  <a:pt x="1158239" y="2206942"/>
                </a:moveTo>
                <a:lnTo>
                  <a:pt x="1158239" y="2219324"/>
                </a:lnTo>
                <a:lnTo>
                  <a:pt x="1147762" y="2212657"/>
                </a:lnTo>
                <a:close/>
                <a:moveTo>
                  <a:pt x="1159193" y="437197"/>
                </a:moveTo>
                <a:lnTo>
                  <a:pt x="1159193" y="451485"/>
                </a:lnTo>
                <a:lnTo>
                  <a:pt x="1146811" y="444817"/>
                </a:lnTo>
                <a:close/>
                <a:moveTo>
                  <a:pt x="1161097" y="2075497"/>
                </a:moveTo>
                <a:lnTo>
                  <a:pt x="1161097" y="2097405"/>
                </a:lnTo>
                <a:lnTo>
                  <a:pt x="1142047" y="2086927"/>
                </a:lnTo>
                <a:close/>
                <a:moveTo>
                  <a:pt x="1163003" y="557212"/>
                </a:moveTo>
                <a:lnTo>
                  <a:pt x="1163003" y="583882"/>
                </a:lnTo>
                <a:lnTo>
                  <a:pt x="1139190" y="570547"/>
                </a:lnTo>
                <a:close/>
                <a:moveTo>
                  <a:pt x="1164907" y="1943099"/>
                </a:moveTo>
                <a:lnTo>
                  <a:pt x="1164907" y="1977389"/>
                </a:lnTo>
                <a:lnTo>
                  <a:pt x="1135379" y="1960244"/>
                </a:lnTo>
                <a:close/>
                <a:moveTo>
                  <a:pt x="1164908" y="680086"/>
                </a:moveTo>
                <a:lnTo>
                  <a:pt x="1164908" y="714376"/>
                </a:lnTo>
                <a:lnTo>
                  <a:pt x="1135380" y="697231"/>
                </a:lnTo>
                <a:close/>
                <a:moveTo>
                  <a:pt x="1167765" y="1812607"/>
                </a:moveTo>
                <a:lnTo>
                  <a:pt x="1167765" y="1855470"/>
                </a:lnTo>
                <a:lnTo>
                  <a:pt x="1130617" y="1834515"/>
                </a:lnTo>
                <a:close/>
                <a:moveTo>
                  <a:pt x="1167766" y="802004"/>
                </a:moveTo>
                <a:lnTo>
                  <a:pt x="1167766" y="844867"/>
                </a:lnTo>
                <a:lnTo>
                  <a:pt x="1130618" y="822959"/>
                </a:lnTo>
                <a:close/>
                <a:moveTo>
                  <a:pt x="1168718" y="924878"/>
                </a:moveTo>
                <a:lnTo>
                  <a:pt x="1168718" y="974408"/>
                </a:lnTo>
                <a:lnTo>
                  <a:pt x="1126808" y="949643"/>
                </a:lnTo>
                <a:close/>
                <a:moveTo>
                  <a:pt x="1170623" y="1681163"/>
                </a:moveTo>
                <a:lnTo>
                  <a:pt x="1170623" y="1734503"/>
                </a:lnTo>
                <a:lnTo>
                  <a:pt x="1124903" y="1707833"/>
                </a:lnTo>
                <a:close/>
                <a:moveTo>
                  <a:pt x="1171575" y="1047751"/>
                </a:moveTo>
                <a:lnTo>
                  <a:pt x="1171575" y="1103949"/>
                </a:lnTo>
                <a:lnTo>
                  <a:pt x="1122998" y="1076326"/>
                </a:lnTo>
                <a:close/>
                <a:moveTo>
                  <a:pt x="1171576" y="1551623"/>
                </a:moveTo>
                <a:lnTo>
                  <a:pt x="1171576" y="1610678"/>
                </a:lnTo>
                <a:lnTo>
                  <a:pt x="1121093" y="1581150"/>
                </a:lnTo>
                <a:close/>
                <a:moveTo>
                  <a:pt x="1171576" y="1172528"/>
                </a:moveTo>
                <a:lnTo>
                  <a:pt x="1171576" y="1231583"/>
                </a:lnTo>
                <a:lnTo>
                  <a:pt x="1121093" y="1202056"/>
                </a:lnTo>
                <a:close/>
                <a:moveTo>
                  <a:pt x="1172528" y="1423987"/>
                </a:moveTo>
                <a:lnTo>
                  <a:pt x="1172527" y="1485900"/>
                </a:lnTo>
                <a:lnTo>
                  <a:pt x="1119188" y="1455420"/>
                </a:lnTo>
                <a:close/>
                <a:moveTo>
                  <a:pt x="1172528" y="1297305"/>
                </a:moveTo>
                <a:lnTo>
                  <a:pt x="1172528" y="1360170"/>
                </a:lnTo>
                <a:lnTo>
                  <a:pt x="1119188" y="1328737"/>
                </a:lnTo>
                <a:close/>
                <a:moveTo>
                  <a:pt x="1228725" y="2339340"/>
                </a:moveTo>
                <a:lnTo>
                  <a:pt x="1227772" y="2340292"/>
                </a:lnTo>
                <a:lnTo>
                  <a:pt x="1227772" y="2338387"/>
                </a:lnTo>
                <a:close/>
                <a:moveTo>
                  <a:pt x="1230631" y="318134"/>
                </a:moveTo>
                <a:lnTo>
                  <a:pt x="1226821" y="320039"/>
                </a:lnTo>
                <a:lnTo>
                  <a:pt x="1226821" y="316229"/>
                </a:lnTo>
                <a:close/>
                <a:moveTo>
                  <a:pt x="1234441" y="444817"/>
                </a:moveTo>
                <a:lnTo>
                  <a:pt x="1224916" y="450532"/>
                </a:lnTo>
                <a:lnTo>
                  <a:pt x="1224916" y="438150"/>
                </a:lnTo>
                <a:close/>
                <a:moveTo>
                  <a:pt x="1234441" y="2212658"/>
                </a:moveTo>
                <a:lnTo>
                  <a:pt x="1224916" y="2218373"/>
                </a:lnTo>
                <a:lnTo>
                  <a:pt x="1224916" y="2207895"/>
                </a:lnTo>
                <a:close/>
                <a:moveTo>
                  <a:pt x="1239202" y="2086927"/>
                </a:moveTo>
                <a:lnTo>
                  <a:pt x="1222057" y="2096452"/>
                </a:lnTo>
                <a:lnTo>
                  <a:pt x="1222057" y="2077402"/>
                </a:lnTo>
                <a:close/>
                <a:moveTo>
                  <a:pt x="1241108" y="570548"/>
                </a:moveTo>
                <a:lnTo>
                  <a:pt x="1221105" y="581978"/>
                </a:lnTo>
                <a:lnTo>
                  <a:pt x="1221105" y="559118"/>
                </a:lnTo>
                <a:close/>
                <a:moveTo>
                  <a:pt x="1245870" y="1960245"/>
                </a:moveTo>
                <a:lnTo>
                  <a:pt x="1219200" y="1975485"/>
                </a:lnTo>
                <a:lnTo>
                  <a:pt x="1219200" y="1945005"/>
                </a:lnTo>
                <a:close/>
                <a:moveTo>
                  <a:pt x="1245871" y="697229"/>
                </a:moveTo>
                <a:lnTo>
                  <a:pt x="1219201" y="713422"/>
                </a:lnTo>
                <a:lnTo>
                  <a:pt x="1219201" y="681037"/>
                </a:lnTo>
                <a:close/>
                <a:moveTo>
                  <a:pt x="1250632" y="1834515"/>
                </a:moveTo>
                <a:lnTo>
                  <a:pt x="1216342" y="1854518"/>
                </a:lnTo>
                <a:lnTo>
                  <a:pt x="1216342" y="1813560"/>
                </a:lnTo>
                <a:close/>
                <a:moveTo>
                  <a:pt x="1250633" y="822961"/>
                </a:moveTo>
                <a:lnTo>
                  <a:pt x="1216343" y="842963"/>
                </a:lnTo>
                <a:lnTo>
                  <a:pt x="1216343" y="803911"/>
                </a:lnTo>
                <a:close/>
                <a:moveTo>
                  <a:pt x="1254443" y="949643"/>
                </a:moveTo>
                <a:lnTo>
                  <a:pt x="1214438" y="972503"/>
                </a:lnTo>
                <a:lnTo>
                  <a:pt x="1214438" y="926783"/>
                </a:lnTo>
                <a:close/>
                <a:moveTo>
                  <a:pt x="1256347" y="1707832"/>
                </a:moveTo>
                <a:lnTo>
                  <a:pt x="1213485" y="1732597"/>
                </a:lnTo>
                <a:lnTo>
                  <a:pt x="1213485" y="1683067"/>
                </a:lnTo>
                <a:close/>
                <a:moveTo>
                  <a:pt x="1258253" y="1076324"/>
                </a:moveTo>
                <a:lnTo>
                  <a:pt x="1212533" y="1102042"/>
                </a:lnTo>
                <a:lnTo>
                  <a:pt x="1212533" y="1049654"/>
                </a:lnTo>
                <a:close/>
                <a:moveTo>
                  <a:pt x="1260158" y="1581150"/>
                </a:moveTo>
                <a:lnTo>
                  <a:pt x="1211580" y="1609725"/>
                </a:lnTo>
                <a:lnTo>
                  <a:pt x="1211580" y="1553528"/>
                </a:lnTo>
                <a:close/>
                <a:moveTo>
                  <a:pt x="1260158" y="1202056"/>
                </a:moveTo>
                <a:lnTo>
                  <a:pt x="1211580" y="1230631"/>
                </a:lnTo>
                <a:lnTo>
                  <a:pt x="1211580" y="1174433"/>
                </a:lnTo>
                <a:close/>
                <a:moveTo>
                  <a:pt x="1262063" y="1328737"/>
                </a:moveTo>
                <a:lnTo>
                  <a:pt x="1210628" y="1358265"/>
                </a:lnTo>
                <a:lnTo>
                  <a:pt x="1210628" y="1299210"/>
                </a:lnTo>
                <a:close/>
                <a:moveTo>
                  <a:pt x="1263016" y="1455421"/>
                </a:moveTo>
                <a:lnTo>
                  <a:pt x="1210628" y="1484949"/>
                </a:lnTo>
                <a:lnTo>
                  <a:pt x="1210628" y="1424941"/>
                </a:lnTo>
                <a:close/>
                <a:moveTo>
                  <a:pt x="1264920" y="254318"/>
                </a:moveTo>
                <a:lnTo>
                  <a:pt x="1264920" y="255271"/>
                </a:lnTo>
                <a:lnTo>
                  <a:pt x="1263967" y="255271"/>
                </a:lnTo>
                <a:close/>
                <a:moveTo>
                  <a:pt x="1265872" y="2273617"/>
                </a:moveTo>
                <a:lnTo>
                  <a:pt x="1265872" y="2278380"/>
                </a:lnTo>
                <a:lnTo>
                  <a:pt x="1262062" y="2276474"/>
                </a:lnTo>
                <a:close/>
                <a:moveTo>
                  <a:pt x="1266825" y="377191"/>
                </a:moveTo>
                <a:lnTo>
                  <a:pt x="1266825" y="384811"/>
                </a:lnTo>
                <a:lnTo>
                  <a:pt x="1260158" y="381001"/>
                </a:lnTo>
                <a:close/>
                <a:moveTo>
                  <a:pt x="1268730" y="2142172"/>
                </a:moveTo>
                <a:lnTo>
                  <a:pt x="1268730" y="2157412"/>
                </a:lnTo>
                <a:lnTo>
                  <a:pt x="1256347" y="2149792"/>
                </a:lnTo>
                <a:close/>
                <a:moveTo>
                  <a:pt x="1269683" y="499110"/>
                </a:moveTo>
                <a:lnTo>
                  <a:pt x="1269683" y="516255"/>
                </a:lnTo>
                <a:lnTo>
                  <a:pt x="1254443" y="507683"/>
                </a:lnTo>
                <a:close/>
                <a:moveTo>
                  <a:pt x="1270635" y="2011681"/>
                </a:moveTo>
                <a:lnTo>
                  <a:pt x="1270635" y="2035494"/>
                </a:lnTo>
                <a:lnTo>
                  <a:pt x="1250633" y="2023111"/>
                </a:lnTo>
                <a:close/>
                <a:moveTo>
                  <a:pt x="1272541" y="621029"/>
                </a:moveTo>
                <a:lnTo>
                  <a:pt x="1272541" y="646747"/>
                </a:lnTo>
                <a:lnTo>
                  <a:pt x="1248728" y="633412"/>
                </a:lnTo>
                <a:close/>
                <a:moveTo>
                  <a:pt x="1274446" y="742950"/>
                </a:moveTo>
                <a:lnTo>
                  <a:pt x="1274446" y="778192"/>
                </a:lnTo>
                <a:lnTo>
                  <a:pt x="1243966" y="760095"/>
                </a:lnTo>
                <a:close/>
                <a:moveTo>
                  <a:pt x="1274446" y="1880236"/>
                </a:moveTo>
                <a:lnTo>
                  <a:pt x="1274446" y="1914526"/>
                </a:lnTo>
                <a:lnTo>
                  <a:pt x="1244918" y="1897381"/>
                </a:lnTo>
                <a:close/>
                <a:moveTo>
                  <a:pt x="1276350" y="865822"/>
                </a:moveTo>
                <a:lnTo>
                  <a:pt x="1276350" y="906779"/>
                </a:lnTo>
                <a:lnTo>
                  <a:pt x="1241108" y="886777"/>
                </a:lnTo>
                <a:close/>
                <a:moveTo>
                  <a:pt x="1277302" y="1748790"/>
                </a:moveTo>
                <a:lnTo>
                  <a:pt x="1277302" y="1792605"/>
                </a:lnTo>
                <a:lnTo>
                  <a:pt x="1239202" y="1770698"/>
                </a:lnTo>
                <a:close/>
                <a:moveTo>
                  <a:pt x="1278256" y="988695"/>
                </a:moveTo>
                <a:lnTo>
                  <a:pt x="1278256" y="1037273"/>
                </a:lnTo>
                <a:lnTo>
                  <a:pt x="1236346" y="1012508"/>
                </a:lnTo>
                <a:close/>
                <a:moveTo>
                  <a:pt x="1279207" y="1618297"/>
                </a:moveTo>
                <a:lnTo>
                  <a:pt x="1279207" y="1670685"/>
                </a:lnTo>
                <a:lnTo>
                  <a:pt x="1233487" y="1644967"/>
                </a:lnTo>
                <a:close/>
                <a:moveTo>
                  <a:pt x="1279208" y="1112520"/>
                </a:moveTo>
                <a:lnTo>
                  <a:pt x="1279208" y="1165860"/>
                </a:lnTo>
                <a:lnTo>
                  <a:pt x="1233488" y="1139190"/>
                </a:lnTo>
                <a:close/>
                <a:moveTo>
                  <a:pt x="1281112" y="1489710"/>
                </a:moveTo>
                <a:lnTo>
                  <a:pt x="1281112" y="1546860"/>
                </a:lnTo>
                <a:lnTo>
                  <a:pt x="1231582" y="1518285"/>
                </a:lnTo>
                <a:close/>
                <a:moveTo>
                  <a:pt x="1281113" y="1362074"/>
                </a:moveTo>
                <a:lnTo>
                  <a:pt x="1281113" y="1421129"/>
                </a:lnTo>
                <a:lnTo>
                  <a:pt x="1230630" y="1391602"/>
                </a:lnTo>
                <a:close/>
                <a:moveTo>
                  <a:pt x="1281113" y="1237297"/>
                </a:moveTo>
                <a:lnTo>
                  <a:pt x="1281113" y="1294447"/>
                </a:lnTo>
                <a:lnTo>
                  <a:pt x="1231583" y="1265872"/>
                </a:lnTo>
                <a:close/>
                <a:moveTo>
                  <a:pt x="1339215" y="2276474"/>
                </a:moveTo>
                <a:lnTo>
                  <a:pt x="1336357" y="2278379"/>
                </a:lnTo>
                <a:lnTo>
                  <a:pt x="1336357" y="2274569"/>
                </a:lnTo>
                <a:close/>
                <a:moveTo>
                  <a:pt x="1340168" y="381000"/>
                </a:moveTo>
                <a:lnTo>
                  <a:pt x="1336358" y="383858"/>
                </a:lnTo>
                <a:lnTo>
                  <a:pt x="1336358" y="379095"/>
                </a:lnTo>
                <a:close/>
                <a:moveTo>
                  <a:pt x="1344931" y="2149793"/>
                </a:moveTo>
                <a:lnTo>
                  <a:pt x="1333501" y="2156460"/>
                </a:lnTo>
                <a:lnTo>
                  <a:pt x="1333501" y="2143125"/>
                </a:lnTo>
                <a:close/>
                <a:moveTo>
                  <a:pt x="1345884" y="507682"/>
                </a:moveTo>
                <a:lnTo>
                  <a:pt x="1333501" y="515302"/>
                </a:lnTo>
                <a:lnTo>
                  <a:pt x="1333501" y="500062"/>
                </a:lnTo>
                <a:close/>
                <a:moveTo>
                  <a:pt x="1349692" y="2023110"/>
                </a:moveTo>
                <a:lnTo>
                  <a:pt x="1331595" y="2033587"/>
                </a:lnTo>
                <a:lnTo>
                  <a:pt x="1331595" y="2013585"/>
                </a:lnTo>
                <a:close/>
                <a:moveTo>
                  <a:pt x="1350646" y="633413"/>
                </a:moveTo>
                <a:lnTo>
                  <a:pt x="1330643" y="645796"/>
                </a:lnTo>
                <a:lnTo>
                  <a:pt x="1330643" y="621983"/>
                </a:lnTo>
                <a:close/>
                <a:moveTo>
                  <a:pt x="1355408" y="760094"/>
                </a:moveTo>
                <a:lnTo>
                  <a:pt x="1327785" y="776287"/>
                </a:lnTo>
                <a:lnTo>
                  <a:pt x="1327785" y="743902"/>
                </a:lnTo>
                <a:close/>
                <a:moveTo>
                  <a:pt x="1356360" y="1897381"/>
                </a:moveTo>
                <a:lnTo>
                  <a:pt x="1327785" y="1913573"/>
                </a:lnTo>
                <a:lnTo>
                  <a:pt x="1327785" y="1881188"/>
                </a:lnTo>
                <a:close/>
                <a:moveTo>
                  <a:pt x="1359218" y="886777"/>
                </a:moveTo>
                <a:lnTo>
                  <a:pt x="1326833" y="904875"/>
                </a:lnTo>
                <a:lnTo>
                  <a:pt x="1326833" y="867727"/>
                </a:lnTo>
                <a:close/>
                <a:moveTo>
                  <a:pt x="1361121" y="1770697"/>
                </a:moveTo>
                <a:lnTo>
                  <a:pt x="1325879" y="1791652"/>
                </a:lnTo>
                <a:lnTo>
                  <a:pt x="1325879" y="1750694"/>
                </a:lnTo>
                <a:close/>
                <a:moveTo>
                  <a:pt x="1363029" y="1012507"/>
                </a:moveTo>
                <a:lnTo>
                  <a:pt x="1323976" y="1035367"/>
                </a:lnTo>
                <a:lnTo>
                  <a:pt x="1323976" y="990600"/>
                </a:lnTo>
                <a:close/>
                <a:moveTo>
                  <a:pt x="1365886" y="1644968"/>
                </a:moveTo>
                <a:lnTo>
                  <a:pt x="1323023" y="1669733"/>
                </a:lnTo>
                <a:lnTo>
                  <a:pt x="1323023" y="1619250"/>
                </a:lnTo>
                <a:close/>
                <a:moveTo>
                  <a:pt x="1365886" y="1139191"/>
                </a:moveTo>
                <a:lnTo>
                  <a:pt x="1323023" y="1163956"/>
                </a:lnTo>
                <a:lnTo>
                  <a:pt x="1323023" y="1114426"/>
                </a:lnTo>
                <a:close/>
                <a:moveTo>
                  <a:pt x="1368743" y="1518286"/>
                </a:moveTo>
                <a:lnTo>
                  <a:pt x="1322071" y="1544956"/>
                </a:lnTo>
                <a:lnTo>
                  <a:pt x="1322071" y="1491616"/>
                </a:lnTo>
                <a:close/>
                <a:moveTo>
                  <a:pt x="1368743" y="1265873"/>
                </a:moveTo>
                <a:lnTo>
                  <a:pt x="1322071" y="1292543"/>
                </a:lnTo>
                <a:lnTo>
                  <a:pt x="1322071" y="1238250"/>
                </a:lnTo>
                <a:close/>
                <a:moveTo>
                  <a:pt x="1369696" y="1391603"/>
                </a:moveTo>
                <a:lnTo>
                  <a:pt x="1321118" y="1420178"/>
                </a:lnTo>
                <a:lnTo>
                  <a:pt x="1321118" y="1363981"/>
                </a:lnTo>
                <a:close/>
                <a:moveTo>
                  <a:pt x="1374457" y="317183"/>
                </a:moveTo>
                <a:lnTo>
                  <a:pt x="1374457" y="318135"/>
                </a:lnTo>
                <a:lnTo>
                  <a:pt x="1373504" y="318135"/>
                </a:lnTo>
                <a:close/>
                <a:moveTo>
                  <a:pt x="1376363" y="440054"/>
                </a:moveTo>
                <a:lnTo>
                  <a:pt x="1376363" y="448627"/>
                </a:lnTo>
                <a:lnTo>
                  <a:pt x="1369696" y="444817"/>
                </a:lnTo>
                <a:close/>
                <a:moveTo>
                  <a:pt x="1376363" y="2208848"/>
                </a:moveTo>
                <a:lnTo>
                  <a:pt x="1376363" y="2217420"/>
                </a:lnTo>
                <a:lnTo>
                  <a:pt x="1368743" y="2212658"/>
                </a:lnTo>
                <a:close/>
                <a:moveTo>
                  <a:pt x="1378267" y="2078355"/>
                </a:moveTo>
                <a:lnTo>
                  <a:pt x="1378267" y="2094547"/>
                </a:lnTo>
                <a:lnTo>
                  <a:pt x="1363979" y="2086927"/>
                </a:lnTo>
                <a:close/>
                <a:moveTo>
                  <a:pt x="1379220" y="561023"/>
                </a:moveTo>
                <a:lnTo>
                  <a:pt x="1379220" y="580073"/>
                </a:lnTo>
                <a:lnTo>
                  <a:pt x="1363028" y="570548"/>
                </a:lnTo>
                <a:close/>
                <a:moveTo>
                  <a:pt x="1381125" y="1946910"/>
                </a:moveTo>
                <a:lnTo>
                  <a:pt x="1381125" y="1973580"/>
                </a:lnTo>
                <a:lnTo>
                  <a:pt x="1358265" y="1960245"/>
                </a:lnTo>
                <a:close/>
                <a:moveTo>
                  <a:pt x="1381126" y="683895"/>
                </a:moveTo>
                <a:lnTo>
                  <a:pt x="1381126" y="709613"/>
                </a:lnTo>
                <a:lnTo>
                  <a:pt x="1359218" y="697230"/>
                </a:lnTo>
                <a:close/>
                <a:moveTo>
                  <a:pt x="1383030" y="806768"/>
                </a:moveTo>
                <a:lnTo>
                  <a:pt x="1383030" y="840106"/>
                </a:lnTo>
                <a:lnTo>
                  <a:pt x="1354455" y="822961"/>
                </a:lnTo>
                <a:close/>
                <a:moveTo>
                  <a:pt x="1383982" y="1816417"/>
                </a:moveTo>
                <a:lnTo>
                  <a:pt x="1383982" y="1851659"/>
                </a:lnTo>
                <a:lnTo>
                  <a:pt x="1353502" y="1834514"/>
                </a:lnTo>
                <a:close/>
                <a:moveTo>
                  <a:pt x="1384936" y="930592"/>
                </a:moveTo>
                <a:lnTo>
                  <a:pt x="1384936" y="969644"/>
                </a:lnTo>
                <a:lnTo>
                  <a:pt x="1351598" y="949642"/>
                </a:lnTo>
                <a:close/>
                <a:moveTo>
                  <a:pt x="1386839" y="1684972"/>
                </a:moveTo>
                <a:lnTo>
                  <a:pt x="1386839" y="1730692"/>
                </a:lnTo>
                <a:lnTo>
                  <a:pt x="1346834" y="1707832"/>
                </a:lnTo>
                <a:close/>
                <a:moveTo>
                  <a:pt x="1386840" y="1053465"/>
                </a:moveTo>
                <a:lnTo>
                  <a:pt x="1386840" y="1099185"/>
                </a:lnTo>
                <a:lnTo>
                  <a:pt x="1346835" y="1076325"/>
                </a:lnTo>
                <a:close/>
                <a:moveTo>
                  <a:pt x="1387793" y="1177291"/>
                </a:moveTo>
                <a:lnTo>
                  <a:pt x="1387793" y="1227774"/>
                </a:lnTo>
                <a:lnTo>
                  <a:pt x="1344930" y="1202056"/>
                </a:lnTo>
                <a:close/>
                <a:moveTo>
                  <a:pt x="1388744" y="1556385"/>
                </a:moveTo>
                <a:lnTo>
                  <a:pt x="1388744" y="1606868"/>
                </a:lnTo>
                <a:lnTo>
                  <a:pt x="1343977" y="1581150"/>
                </a:lnTo>
                <a:close/>
                <a:moveTo>
                  <a:pt x="1389698" y="1302067"/>
                </a:moveTo>
                <a:lnTo>
                  <a:pt x="1389698" y="1355407"/>
                </a:lnTo>
                <a:lnTo>
                  <a:pt x="1343026" y="1328737"/>
                </a:lnTo>
                <a:close/>
                <a:moveTo>
                  <a:pt x="1389698" y="1427798"/>
                </a:moveTo>
                <a:lnTo>
                  <a:pt x="1389698" y="1482090"/>
                </a:lnTo>
                <a:lnTo>
                  <a:pt x="1343026" y="1455420"/>
                </a:lnTo>
                <a:close/>
                <a:moveTo>
                  <a:pt x="1449706" y="444817"/>
                </a:moveTo>
                <a:lnTo>
                  <a:pt x="1444943" y="446723"/>
                </a:lnTo>
                <a:lnTo>
                  <a:pt x="1444943" y="441960"/>
                </a:lnTo>
                <a:close/>
                <a:moveTo>
                  <a:pt x="1450658" y="2212658"/>
                </a:moveTo>
                <a:lnTo>
                  <a:pt x="1444943" y="2216468"/>
                </a:lnTo>
                <a:lnTo>
                  <a:pt x="1444943" y="2209800"/>
                </a:lnTo>
                <a:close/>
                <a:moveTo>
                  <a:pt x="1454468" y="2086928"/>
                </a:moveTo>
                <a:lnTo>
                  <a:pt x="1443038" y="2093596"/>
                </a:lnTo>
                <a:lnTo>
                  <a:pt x="1443038" y="2079308"/>
                </a:lnTo>
                <a:close/>
                <a:moveTo>
                  <a:pt x="1455420" y="570548"/>
                </a:moveTo>
                <a:lnTo>
                  <a:pt x="1442085" y="578168"/>
                </a:lnTo>
                <a:lnTo>
                  <a:pt x="1442085" y="562928"/>
                </a:lnTo>
                <a:close/>
                <a:moveTo>
                  <a:pt x="1459230" y="697231"/>
                </a:moveTo>
                <a:lnTo>
                  <a:pt x="1440180" y="708661"/>
                </a:lnTo>
                <a:lnTo>
                  <a:pt x="1440180" y="685801"/>
                </a:lnTo>
                <a:close/>
                <a:moveTo>
                  <a:pt x="1460182" y="1960245"/>
                </a:moveTo>
                <a:lnTo>
                  <a:pt x="1440179" y="1972627"/>
                </a:lnTo>
                <a:lnTo>
                  <a:pt x="1440179" y="1947862"/>
                </a:lnTo>
                <a:close/>
                <a:moveTo>
                  <a:pt x="1463993" y="822961"/>
                </a:moveTo>
                <a:lnTo>
                  <a:pt x="1438276" y="838200"/>
                </a:lnTo>
                <a:lnTo>
                  <a:pt x="1438276" y="808673"/>
                </a:lnTo>
                <a:close/>
                <a:moveTo>
                  <a:pt x="1465898" y="1834515"/>
                </a:moveTo>
                <a:lnTo>
                  <a:pt x="1437323" y="1850708"/>
                </a:lnTo>
                <a:lnTo>
                  <a:pt x="1437323" y="1817370"/>
                </a:lnTo>
                <a:close/>
                <a:moveTo>
                  <a:pt x="1466851" y="949643"/>
                </a:moveTo>
                <a:lnTo>
                  <a:pt x="1436371" y="967740"/>
                </a:lnTo>
                <a:lnTo>
                  <a:pt x="1436371" y="931545"/>
                </a:lnTo>
                <a:close/>
                <a:moveTo>
                  <a:pt x="1471612" y="1707832"/>
                </a:moveTo>
                <a:lnTo>
                  <a:pt x="1434465" y="1728787"/>
                </a:lnTo>
                <a:lnTo>
                  <a:pt x="1434465" y="1685924"/>
                </a:lnTo>
                <a:close/>
                <a:moveTo>
                  <a:pt x="1471613" y="1076325"/>
                </a:moveTo>
                <a:lnTo>
                  <a:pt x="1434466" y="1097280"/>
                </a:lnTo>
                <a:lnTo>
                  <a:pt x="1434466" y="1054417"/>
                </a:lnTo>
                <a:close/>
                <a:moveTo>
                  <a:pt x="1473518" y="1202055"/>
                </a:moveTo>
                <a:lnTo>
                  <a:pt x="1433513" y="1225868"/>
                </a:lnTo>
                <a:lnTo>
                  <a:pt x="1433513" y="1179195"/>
                </a:lnTo>
                <a:close/>
                <a:moveTo>
                  <a:pt x="1474469" y="1581150"/>
                </a:moveTo>
                <a:lnTo>
                  <a:pt x="1432559" y="1604962"/>
                </a:lnTo>
                <a:lnTo>
                  <a:pt x="1432559" y="1557337"/>
                </a:lnTo>
                <a:close/>
                <a:moveTo>
                  <a:pt x="1476375" y="1455419"/>
                </a:moveTo>
                <a:lnTo>
                  <a:pt x="1431607" y="1480185"/>
                </a:lnTo>
                <a:lnTo>
                  <a:pt x="1431608" y="1429702"/>
                </a:lnTo>
                <a:close/>
                <a:moveTo>
                  <a:pt x="1476375" y="1328737"/>
                </a:moveTo>
                <a:lnTo>
                  <a:pt x="1431608" y="1354455"/>
                </a:lnTo>
                <a:lnTo>
                  <a:pt x="1431608" y="1303020"/>
                </a:lnTo>
                <a:close/>
                <a:moveTo>
                  <a:pt x="1483996" y="380047"/>
                </a:moveTo>
                <a:lnTo>
                  <a:pt x="1483996" y="381952"/>
                </a:lnTo>
                <a:lnTo>
                  <a:pt x="1482091" y="381000"/>
                </a:lnTo>
                <a:close/>
                <a:moveTo>
                  <a:pt x="1483996" y="2275523"/>
                </a:moveTo>
                <a:lnTo>
                  <a:pt x="1483996" y="2277428"/>
                </a:lnTo>
                <a:lnTo>
                  <a:pt x="1482091" y="2276475"/>
                </a:lnTo>
                <a:close/>
                <a:moveTo>
                  <a:pt x="1485899" y="2145030"/>
                </a:moveTo>
                <a:lnTo>
                  <a:pt x="1485899" y="2154555"/>
                </a:lnTo>
                <a:lnTo>
                  <a:pt x="1477327" y="2149793"/>
                </a:lnTo>
                <a:close/>
                <a:moveTo>
                  <a:pt x="1485900" y="501967"/>
                </a:moveTo>
                <a:lnTo>
                  <a:pt x="1485900" y="512445"/>
                </a:lnTo>
                <a:lnTo>
                  <a:pt x="1477328" y="507682"/>
                </a:lnTo>
                <a:close/>
                <a:moveTo>
                  <a:pt x="1487805" y="2015490"/>
                </a:moveTo>
                <a:lnTo>
                  <a:pt x="1487805" y="2031682"/>
                </a:lnTo>
                <a:lnTo>
                  <a:pt x="1473517" y="2023110"/>
                </a:lnTo>
                <a:close/>
                <a:moveTo>
                  <a:pt x="1488758" y="624840"/>
                </a:moveTo>
                <a:lnTo>
                  <a:pt x="1488758" y="642938"/>
                </a:lnTo>
                <a:lnTo>
                  <a:pt x="1472566" y="633413"/>
                </a:lnTo>
                <a:close/>
                <a:moveTo>
                  <a:pt x="1490663" y="747713"/>
                </a:moveTo>
                <a:lnTo>
                  <a:pt x="1490663" y="773430"/>
                </a:lnTo>
                <a:lnTo>
                  <a:pt x="1468755" y="760095"/>
                </a:lnTo>
                <a:close/>
                <a:moveTo>
                  <a:pt x="1491616" y="1883093"/>
                </a:moveTo>
                <a:lnTo>
                  <a:pt x="1491616" y="1911668"/>
                </a:lnTo>
                <a:lnTo>
                  <a:pt x="1466851" y="1897381"/>
                </a:lnTo>
                <a:close/>
                <a:moveTo>
                  <a:pt x="1492568" y="870586"/>
                </a:moveTo>
                <a:lnTo>
                  <a:pt x="1492568" y="902018"/>
                </a:lnTo>
                <a:lnTo>
                  <a:pt x="1464946" y="886778"/>
                </a:lnTo>
                <a:close/>
                <a:moveTo>
                  <a:pt x="1493520" y="1752599"/>
                </a:moveTo>
                <a:lnTo>
                  <a:pt x="1493520" y="1788794"/>
                </a:lnTo>
                <a:lnTo>
                  <a:pt x="1462087" y="1770697"/>
                </a:lnTo>
                <a:close/>
                <a:moveTo>
                  <a:pt x="1494473" y="993457"/>
                </a:moveTo>
                <a:lnTo>
                  <a:pt x="1494473" y="1032510"/>
                </a:lnTo>
                <a:lnTo>
                  <a:pt x="1460183" y="1012507"/>
                </a:lnTo>
                <a:close/>
                <a:moveTo>
                  <a:pt x="1495425" y="1117283"/>
                </a:moveTo>
                <a:lnTo>
                  <a:pt x="1495425" y="1161098"/>
                </a:lnTo>
                <a:lnTo>
                  <a:pt x="1458278" y="1139191"/>
                </a:lnTo>
                <a:close/>
                <a:moveTo>
                  <a:pt x="1496378" y="1622107"/>
                </a:moveTo>
                <a:lnTo>
                  <a:pt x="1496378" y="1666874"/>
                </a:lnTo>
                <a:lnTo>
                  <a:pt x="1457325" y="1644967"/>
                </a:lnTo>
                <a:close/>
                <a:moveTo>
                  <a:pt x="1497331" y="1493520"/>
                </a:moveTo>
                <a:lnTo>
                  <a:pt x="1497331" y="1543050"/>
                </a:lnTo>
                <a:lnTo>
                  <a:pt x="1455421" y="1518285"/>
                </a:lnTo>
                <a:close/>
                <a:moveTo>
                  <a:pt x="1497331" y="1366838"/>
                </a:moveTo>
                <a:lnTo>
                  <a:pt x="1497331" y="1416368"/>
                </a:lnTo>
                <a:lnTo>
                  <a:pt x="1454468" y="1391603"/>
                </a:lnTo>
                <a:close/>
                <a:moveTo>
                  <a:pt x="1497331" y="1242061"/>
                </a:moveTo>
                <a:lnTo>
                  <a:pt x="1497331" y="1289686"/>
                </a:lnTo>
                <a:lnTo>
                  <a:pt x="1455421" y="1265874"/>
                </a:lnTo>
                <a:close/>
                <a:moveTo>
                  <a:pt x="1556385" y="2276475"/>
                </a:moveTo>
                <a:lnTo>
                  <a:pt x="1555433" y="2276475"/>
                </a:lnTo>
                <a:lnTo>
                  <a:pt x="1555433" y="2275523"/>
                </a:lnTo>
                <a:close/>
                <a:moveTo>
                  <a:pt x="1561147" y="2149792"/>
                </a:moveTo>
                <a:lnTo>
                  <a:pt x="1553527" y="2153602"/>
                </a:lnTo>
                <a:lnTo>
                  <a:pt x="1553527" y="2145982"/>
                </a:lnTo>
                <a:close/>
                <a:moveTo>
                  <a:pt x="1561148" y="507683"/>
                </a:moveTo>
                <a:lnTo>
                  <a:pt x="1553528" y="511493"/>
                </a:lnTo>
                <a:lnTo>
                  <a:pt x="1553528" y="503873"/>
                </a:lnTo>
                <a:close/>
                <a:moveTo>
                  <a:pt x="1564957" y="2023110"/>
                </a:moveTo>
                <a:lnTo>
                  <a:pt x="1551622" y="2031682"/>
                </a:lnTo>
                <a:lnTo>
                  <a:pt x="1551622" y="2015490"/>
                </a:lnTo>
                <a:close/>
                <a:moveTo>
                  <a:pt x="1564958" y="633413"/>
                </a:moveTo>
                <a:lnTo>
                  <a:pt x="1551623" y="641033"/>
                </a:lnTo>
                <a:lnTo>
                  <a:pt x="1551623" y="626745"/>
                </a:lnTo>
                <a:close/>
                <a:moveTo>
                  <a:pt x="1568768" y="760096"/>
                </a:moveTo>
                <a:lnTo>
                  <a:pt x="1549718" y="771526"/>
                </a:lnTo>
                <a:lnTo>
                  <a:pt x="1549718" y="748666"/>
                </a:lnTo>
                <a:close/>
                <a:moveTo>
                  <a:pt x="1570673" y="1897380"/>
                </a:moveTo>
                <a:lnTo>
                  <a:pt x="1548766" y="1909762"/>
                </a:lnTo>
                <a:lnTo>
                  <a:pt x="1548766" y="1884045"/>
                </a:lnTo>
                <a:close/>
                <a:moveTo>
                  <a:pt x="1572578" y="886779"/>
                </a:moveTo>
                <a:lnTo>
                  <a:pt x="1547813" y="901066"/>
                </a:lnTo>
                <a:lnTo>
                  <a:pt x="1547813" y="872491"/>
                </a:lnTo>
                <a:close/>
                <a:moveTo>
                  <a:pt x="1575435" y="1770698"/>
                </a:moveTo>
                <a:lnTo>
                  <a:pt x="1546860" y="1787844"/>
                </a:lnTo>
                <a:lnTo>
                  <a:pt x="1546860" y="1754506"/>
                </a:lnTo>
                <a:close/>
                <a:moveTo>
                  <a:pt x="1576388" y="1012507"/>
                </a:moveTo>
                <a:lnTo>
                  <a:pt x="1545908" y="1030604"/>
                </a:lnTo>
                <a:lnTo>
                  <a:pt x="1545908" y="995362"/>
                </a:lnTo>
                <a:close/>
                <a:moveTo>
                  <a:pt x="1579245" y="1139189"/>
                </a:moveTo>
                <a:lnTo>
                  <a:pt x="1544955" y="1159192"/>
                </a:lnTo>
                <a:lnTo>
                  <a:pt x="1544955" y="1119187"/>
                </a:lnTo>
                <a:close/>
                <a:moveTo>
                  <a:pt x="1580198" y="1644968"/>
                </a:moveTo>
                <a:lnTo>
                  <a:pt x="1544003" y="1665923"/>
                </a:lnTo>
                <a:lnTo>
                  <a:pt x="1544003" y="1624013"/>
                </a:lnTo>
                <a:close/>
                <a:moveTo>
                  <a:pt x="1582104" y="1265872"/>
                </a:moveTo>
                <a:lnTo>
                  <a:pt x="1543051" y="1287780"/>
                </a:lnTo>
                <a:lnTo>
                  <a:pt x="1543051" y="1243012"/>
                </a:lnTo>
                <a:close/>
                <a:moveTo>
                  <a:pt x="1583056" y="1518285"/>
                </a:moveTo>
                <a:lnTo>
                  <a:pt x="1543051" y="1541145"/>
                </a:lnTo>
                <a:lnTo>
                  <a:pt x="1543051" y="1495425"/>
                </a:lnTo>
                <a:close/>
                <a:moveTo>
                  <a:pt x="1583056" y="1391603"/>
                </a:moveTo>
                <a:lnTo>
                  <a:pt x="1543051" y="1415415"/>
                </a:lnTo>
                <a:lnTo>
                  <a:pt x="1543051" y="1368743"/>
                </a:lnTo>
                <a:close/>
                <a:moveTo>
                  <a:pt x="1593533" y="442912"/>
                </a:moveTo>
                <a:lnTo>
                  <a:pt x="1593533" y="445769"/>
                </a:lnTo>
                <a:lnTo>
                  <a:pt x="1591628" y="444817"/>
                </a:lnTo>
                <a:close/>
                <a:moveTo>
                  <a:pt x="1593533" y="2210753"/>
                </a:moveTo>
                <a:lnTo>
                  <a:pt x="1593533" y="2215516"/>
                </a:lnTo>
                <a:lnTo>
                  <a:pt x="1589723" y="2212658"/>
                </a:lnTo>
                <a:close/>
                <a:moveTo>
                  <a:pt x="1595437" y="2081212"/>
                </a:moveTo>
                <a:lnTo>
                  <a:pt x="1595437" y="2092642"/>
                </a:lnTo>
                <a:lnTo>
                  <a:pt x="1585912" y="2086927"/>
                </a:lnTo>
                <a:close/>
                <a:moveTo>
                  <a:pt x="1595438" y="565785"/>
                </a:moveTo>
                <a:lnTo>
                  <a:pt x="1595438" y="576262"/>
                </a:lnTo>
                <a:lnTo>
                  <a:pt x="1586866" y="570548"/>
                </a:lnTo>
                <a:close/>
                <a:moveTo>
                  <a:pt x="1597343" y="688658"/>
                </a:moveTo>
                <a:lnTo>
                  <a:pt x="1597343" y="705803"/>
                </a:lnTo>
                <a:lnTo>
                  <a:pt x="1583055" y="697231"/>
                </a:lnTo>
                <a:close/>
                <a:moveTo>
                  <a:pt x="1598295" y="1949767"/>
                </a:moveTo>
                <a:lnTo>
                  <a:pt x="1598295" y="1970722"/>
                </a:lnTo>
                <a:lnTo>
                  <a:pt x="1580197" y="1960244"/>
                </a:lnTo>
                <a:close/>
                <a:moveTo>
                  <a:pt x="1599248" y="811530"/>
                </a:moveTo>
                <a:lnTo>
                  <a:pt x="1599248" y="835343"/>
                </a:lnTo>
                <a:lnTo>
                  <a:pt x="1578293" y="822960"/>
                </a:lnTo>
                <a:close/>
                <a:moveTo>
                  <a:pt x="1601152" y="1820227"/>
                </a:moveTo>
                <a:lnTo>
                  <a:pt x="1601152" y="1847849"/>
                </a:lnTo>
                <a:lnTo>
                  <a:pt x="1576387" y="1834515"/>
                </a:lnTo>
                <a:close/>
                <a:moveTo>
                  <a:pt x="1601153" y="934403"/>
                </a:moveTo>
                <a:lnTo>
                  <a:pt x="1601153" y="964883"/>
                </a:lnTo>
                <a:lnTo>
                  <a:pt x="1575435" y="949643"/>
                </a:lnTo>
                <a:close/>
                <a:moveTo>
                  <a:pt x="1603059" y="1058227"/>
                </a:moveTo>
                <a:lnTo>
                  <a:pt x="1603059" y="1094422"/>
                </a:lnTo>
                <a:lnTo>
                  <a:pt x="1571626" y="1076325"/>
                </a:lnTo>
                <a:close/>
                <a:moveTo>
                  <a:pt x="1604010" y="1182052"/>
                </a:moveTo>
                <a:lnTo>
                  <a:pt x="1604010" y="1223010"/>
                </a:lnTo>
                <a:lnTo>
                  <a:pt x="1568768" y="1202055"/>
                </a:lnTo>
                <a:close/>
                <a:moveTo>
                  <a:pt x="1604010" y="1688782"/>
                </a:moveTo>
                <a:lnTo>
                  <a:pt x="1604010" y="1726882"/>
                </a:lnTo>
                <a:lnTo>
                  <a:pt x="1570672" y="1707832"/>
                </a:lnTo>
                <a:close/>
                <a:moveTo>
                  <a:pt x="1604962" y="1560194"/>
                </a:moveTo>
                <a:lnTo>
                  <a:pt x="1604962" y="1603057"/>
                </a:lnTo>
                <a:lnTo>
                  <a:pt x="1567815" y="1581149"/>
                </a:lnTo>
                <a:close/>
                <a:moveTo>
                  <a:pt x="1605915" y="1432560"/>
                </a:moveTo>
                <a:lnTo>
                  <a:pt x="1605914" y="1478280"/>
                </a:lnTo>
                <a:lnTo>
                  <a:pt x="1565910" y="1455420"/>
                </a:lnTo>
                <a:close/>
                <a:moveTo>
                  <a:pt x="1605916" y="1305878"/>
                </a:moveTo>
                <a:lnTo>
                  <a:pt x="1605916" y="1351598"/>
                </a:lnTo>
                <a:lnTo>
                  <a:pt x="1566863" y="1328738"/>
                </a:lnTo>
                <a:close/>
                <a:moveTo>
                  <a:pt x="1665923" y="444818"/>
                </a:moveTo>
                <a:lnTo>
                  <a:pt x="1664971" y="444818"/>
                </a:lnTo>
                <a:lnTo>
                  <a:pt x="1664971" y="443866"/>
                </a:lnTo>
                <a:close/>
                <a:moveTo>
                  <a:pt x="1667829" y="2212658"/>
                </a:moveTo>
                <a:lnTo>
                  <a:pt x="1664971" y="2214563"/>
                </a:lnTo>
                <a:lnTo>
                  <a:pt x="1664971" y="2211706"/>
                </a:lnTo>
                <a:close/>
                <a:moveTo>
                  <a:pt x="1669733" y="570548"/>
                </a:moveTo>
                <a:lnTo>
                  <a:pt x="1663066" y="574358"/>
                </a:lnTo>
                <a:lnTo>
                  <a:pt x="1663066" y="566738"/>
                </a:lnTo>
                <a:close/>
                <a:moveTo>
                  <a:pt x="1670686" y="2086929"/>
                </a:moveTo>
                <a:lnTo>
                  <a:pt x="1663066" y="2091691"/>
                </a:lnTo>
                <a:lnTo>
                  <a:pt x="1663066" y="2082166"/>
                </a:lnTo>
                <a:close/>
                <a:moveTo>
                  <a:pt x="1673543" y="697230"/>
                </a:moveTo>
                <a:lnTo>
                  <a:pt x="1661160" y="703898"/>
                </a:lnTo>
                <a:lnTo>
                  <a:pt x="1661160" y="689610"/>
                </a:lnTo>
                <a:close/>
                <a:moveTo>
                  <a:pt x="1675448" y="1960245"/>
                </a:moveTo>
                <a:lnTo>
                  <a:pt x="1660208" y="1968818"/>
                </a:lnTo>
                <a:lnTo>
                  <a:pt x="1660208" y="1951673"/>
                </a:lnTo>
                <a:close/>
                <a:moveTo>
                  <a:pt x="1677353" y="822960"/>
                </a:moveTo>
                <a:lnTo>
                  <a:pt x="1659255" y="833437"/>
                </a:lnTo>
                <a:lnTo>
                  <a:pt x="1659255" y="813435"/>
                </a:lnTo>
                <a:close/>
                <a:moveTo>
                  <a:pt x="1680210" y="1834516"/>
                </a:moveTo>
                <a:lnTo>
                  <a:pt x="1658303" y="1846898"/>
                </a:lnTo>
                <a:lnTo>
                  <a:pt x="1658303" y="1821181"/>
                </a:lnTo>
                <a:close/>
                <a:moveTo>
                  <a:pt x="1681163" y="949642"/>
                </a:moveTo>
                <a:lnTo>
                  <a:pt x="1658303" y="962977"/>
                </a:lnTo>
                <a:lnTo>
                  <a:pt x="1658303" y="936307"/>
                </a:lnTo>
                <a:close/>
                <a:moveTo>
                  <a:pt x="1684021" y="1076325"/>
                </a:moveTo>
                <a:lnTo>
                  <a:pt x="1656398" y="1092517"/>
                </a:lnTo>
                <a:lnTo>
                  <a:pt x="1656398" y="1060132"/>
                </a:lnTo>
                <a:close/>
                <a:moveTo>
                  <a:pt x="1685925" y="1707832"/>
                </a:moveTo>
                <a:lnTo>
                  <a:pt x="1655445" y="1724977"/>
                </a:lnTo>
                <a:lnTo>
                  <a:pt x="1655445" y="1690687"/>
                </a:lnTo>
                <a:close/>
                <a:moveTo>
                  <a:pt x="1686878" y="1202056"/>
                </a:moveTo>
                <a:lnTo>
                  <a:pt x="1654493" y="1221106"/>
                </a:lnTo>
                <a:lnTo>
                  <a:pt x="1654493" y="1183958"/>
                </a:lnTo>
                <a:close/>
                <a:moveTo>
                  <a:pt x="1688783" y="1581150"/>
                </a:moveTo>
                <a:lnTo>
                  <a:pt x="1653541" y="1601153"/>
                </a:lnTo>
                <a:lnTo>
                  <a:pt x="1653541" y="1561148"/>
                </a:lnTo>
                <a:close/>
                <a:moveTo>
                  <a:pt x="1688783" y="1328738"/>
                </a:moveTo>
                <a:lnTo>
                  <a:pt x="1653541" y="1349693"/>
                </a:lnTo>
                <a:lnTo>
                  <a:pt x="1653541" y="1307783"/>
                </a:lnTo>
                <a:close/>
                <a:moveTo>
                  <a:pt x="1689736" y="1455420"/>
                </a:moveTo>
                <a:lnTo>
                  <a:pt x="1653541" y="1476375"/>
                </a:lnTo>
                <a:lnTo>
                  <a:pt x="1653541" y="1434465"/>
                </a:lnTo>
                <a:close/>
                <a:moveTo>
                  <a:pt x="1703071" y="505777"/>
                </a:moveTo>
                <a:lnTo>
                  <a:pt x="1703071" y="509587"/>
                </a:lnTo>
                <a:lnTo>
                  <a:pt x="1700213" y="507682"/>
                </a:lnTo>
                <a:close/>
                <a:moveTo>
                  <a:pt x="1704023" y="2146936"/>
                </a:moveTo>
                <a:lnTo>
                  <a:pt x="1704023" y="2152651"/>
                </a:lnTo>
                <a:lnTo>
                  <a:pt x="1699260" y="2149794"/>
                </a:lnTo>
                <a:close/>
                <a:moveTo>
                  <a:pt x="1704975" y="628650"/>
                </a:moveTo>
                <a:lnTo>
                  <a:pt x="1704975" y="639127"/>
                </a:lnTo>
                <a:lnTo>
                  <a:pt x="1696403" y="633413"/>
                </a:lnTo>
                <a:close/>
                <a:moveTo>
                  <a:pt x="1704975" y="2017394"/>
                </a:moveTo>
                <a:lnTo>
                  <a:pt x="1704975" y="2029777"/>
                </a:lnTo>
                <a:lnTo>
                  <a:pt x="1695450" y="2023109"/>
                </a:lnTo>
                <a:close/>
                <a:moveTo>
                  <a:pt x="1706881" y="751522"/>
                </a:moveTo>
                <a:lnTo>
                  <a:pt x="1706881" y="768667"/>
                </a:lnTo>
                <a:lnTo>
                  <a:pt x="1692593" y="760094"/>
                </a:lnTo>
                <a:close/>
                <a:moveTo>
                  <a:pt x="1707833" y="1885950"/>
                </a:moveTo>
                <a:lnTo>
                  <a:pt x="1707833" y="1907858"/>
                </a:lnTo>
                <a:lnTo>
                  <a:pt x="1689735" y="1897380"/>
                </a:lnTo>
                <a:close/>
                <a:moveTo>
                  <a:pt x="1708785" y="875347"/>
                </a:moveTo>
                <a:lnTo>
                  <a:pt x="1708785" y="898207"/>
                </a:lnTo>
                <a:lnTo>
                  <a:pt x="1688783" y="886777"/>
                </a:lnTo>
                <a:close/>
                <a:moveTo>
                  <a:pt x="1710691" y="1756411"/>
                </a:moveTo>
                <a:lnTo>
                  <a:pt x="1710691" y="1785938"/>
                </a:lnTo>
                <a:lnTo>
                  <a:pt x="1684973" y="1770699"/>
                </a:lnTo>
                <a:close/>
                <a:moveTo>
                  <a:pt x="1710691" y="998220"/>
                </a:moveTo>
                <a:lnTo>
                  <a:pt x="1710691" y="1027748"/>
                </a:lnTo>
                <a:lnTo>
                  <a:pt x="1684973" y="1012508"/>
                </a:lnTo>
                <a:close/>
                <a:moveTo>
                  <a:pt x="1711643" y="1122044"/>
                </a:moveTo>
                <a:lnTo>
                  <a:pt x="1711643" y="1156334"/>
                </a:lnTo>
                <a:lnTo>
                  <a:pt x="1683068" y="1139189"/>
                </a:lnTo>
                <a:close/>
                <a:moveTo>
                  <a:pt x="1712595" y="1246822"/>
                </a:moveTo>
                <a:lnTo>
                  <a:pt x="1712595" y="1284922"/>
                </a:lnTo>
                <a:lnTo>
                  <a:pt x="1680210" y="1265872"/>
                </a:lnTo>
                <a:close/>
                <a:moveTo>
                  <a:pt x="1712595" y="1625917"/>
                </a:moveTo>
                <a:lnTo>
                  <a:pt x="1712595" y="1663064"/>
                </a:lnTo>
                <a:lnTo>
                  <a:pt x="1681162" y="1644967"/>
                </a:lnTo>
                <a:close/>
                <a:moveTo>
                  <a:pt x="1713547" y="1371599"/>
                </a:moveTo>
                <a:lnTo>
                  <a:pt x="1713547" y="1412557"/>
                </a:lnTo>
                <a:lnTo>
                  <a:pt x="1678305" y="1391602"/>
                </a:lnTo>
                <a:close/>
                <a:moveTo>
                  <a:pt x="1713547" y="1498282"/>
                </a:moveTo>
                <a:lnTo>
                  <a:pt x="1713547" y="1538287"/>
                </a:lnTo>
                <a:lnTo>
                  <a:pt x="1679257" y="1518285"/>
                </a:lnTo>
                <a:close/>
                <a:moveTo>
                  <a:pt x="1776413" y="507682"/>
                </a:moveTo>
                <a:lnTo>
                  <a:pt x="1774508" y="508634"/>
                </a:lnTo>
                <a:lnTo>
                  <a:pt x="1774508" y="506729"/>
                </a:lnTo>
                <a:close/>
                <a:moveTo>
                  <a:pt x="1777365" y="2149793"/>
                </a:moveTo>
                <a:lnTo>
                  <a:pt x="1773555" y="2151698"/>
                </a:lnTo>
                <a:lnTo>
                  <a:pt x="1773555" y="2147888"/>
                </a:lnTo>
                <a:close/>
                <a:moveTo>
                  <a:pt x="1779270" y="633413"/>
                </a:moveTo>
                <a:lnTo>
                  <a:pt x="1772603" y="637223"/>
                </a:lnTo>
                <a:lnTo>
                  <a:pt x="1772603" y="630555"/>
                </a:lnTo>
                <a:close/>
                <a:moveTo>
                  <a:pt x="1780222" y="2023110"/>
                </a:moveTo>
                <a:lnTo>
                  <a:pt x="1771650" y="2028824"/>
                </a:lnTo>
                <a:lnTo>
                  <a:pt x="1771650" y="2018347"/>
                </a:lnTo>
                <a:close/>
                <a:moveTo>
                  <a:pt x="1783081" y="760094"/>
                </a:moveTo>
                <a:lnTo>
                  <a:pt x="1770698" y="766762"/>
                </a:lnTo>
                <a:lnTo>
                  <a:pt x="1770698" y="753427"/>
                </a:lnTo>
                <a:close/>
                <a:moveTo>
                  <a:pt x="1785938" y="1897381"/>
                </a:moveTo>
                <a:lnTo>
                  <a:pt x="1769746" y="1906906"/>
                </a:lnTo>
                <a:lnTo>
                  <a:pt x="1769746" y="1887856"/>
                </a:lnTo>
                <a:close/>
                <a:moveTo>
                  <a:pt x="1785938" y="886778"/>
                </a:moveTo>
                <a:lnTo>
                  <a:pt x="1769746" y="896303"/>
                </a:lnTo>
                <a:lnTo>
                  <a:pt x="1769746" y="877253"/>
                </a:lnTo>
                <a:close/>
                <a:moveTo>
                  <a:pt x="1789748" y="1770699"/>
                </a:moveTo>
                <a:lnTo>
                  <a:pt x="1767841" y="1784033"/>
                </a:lnTo>
                <a:lnTo>
                  <a:pt x="1767841" y="1758316"/>
                </a:lnTo>
                <a:close/>
                <a:moveTo>
                  <a:pt x="1789748" y="1012508"/>
                </a:moveTo>
                <a:lnTo>
                  <a:pt x="1767841" y="1025843"/>
                </a:lnTo>
                <a:lnTo>
                  <a:pt x="1767841" y="1000126"/>
                </a:lnTo>
                <a:close/>
                <a:moveTo>
                  <a:pt x="1792605" y="1139190"/>
                </a:moveTo>
                <a:lnTo>
                  <a:pt x="1765935" y="1154430"/>
                </a:lnTo>
                <a:lnTo>
                  <a:pt x="1765935" y="1123950"/>
                </a:lnTo>
                <a:close/>
                <a:moveTo>
                  <a:pt x="1794510" y="1644968"/>
                </a:moveTo>
                <a:lnTo>
                  <a:pt x="1764983" y="1661161"/>
                </a:lnTo>
                <a:lnTo>
                  <a:pt x="1764983" y="1627823"/>
                </a:lnTo>
                <a:close/>
                <a:moveTo>
                  <a:pt x="1795463" y="1265872"/>
                </a:moveTo>
                <a:lnTo>
                  <a:pt x="1764983" y="1283017"/>
                </a:lnTo>
                <a:lnTo>
                  <a:pt x="1764983" y="1247774"/>
                </a:lnTo>
                <a:close/>
                <a:moveTo>
                  <a:pt x="1796414" y="1518285"/>
                </a:moveTo>
                <a:lnTo>
                  <a:pt x="1764029" y="1537335"/>
                </a:lnTo>
                <a:lnTo>
                  <a:pt x="1764029" y="1499235"/>
                </a:lnTo>
                <a:close/>
                <a:moveTo>
                  <a:pt x="1796415" y="1391603"/>
                </a:moveTo>
                <a:lnTo>
                  <a:pt x="1764030" y="1410653"/>
                </a:lnTo>
                <a:lnTo>
                  <a:pt x="1764030" y="1373506"/>
                </a:lnTo>
                <a:close/>
                <a:moveTo>
                  <a:pt x="1811655" y="2212658"/>
                </a:moveTo>
                <a:lnTo>
                  <a:pt x="1811655" y="2213611"/>
                </a:lnTo>
                <a:lnTo>
                  <a:pt x="1810703" y="2212658"/>
                </a:lnTo>
                <a:close/>
                <a:moveTo>
                  <a:pt x="1812608" y="568643"/>
                </a:moveTo>
                <a:lnTo>
                  <a:pt x="1812608" y="572453"/>
                </a:lnTo>
                <a:lnTo>
                  <a:pt x="1808798" y="570548"/>
                </a:lnTo>
                <a:close/>
                <a:moveTo>
                  <a:pt x="1813560" y="2084069"/>
                </a:moveTo>
                <a:lnTo>
                  <a:pt x="1813560" y="2089784"/>
                </a:lnTo>
                <a:lnTo>
                  <a:pt x="1807845" y="2086927"/>
                </a:lnTo>
                <a:close/>
                <a:moveTo>
                  <a:pt x="1814513" y="692467"/>
                </a:moveTo>
                <a:lnTo>
                  <a:pt x="1814513" y="701992"/>
                </a:lnTo>
                <a:lnTo>
                  <a:pt x="1805941" y="697230"/>
                </a:lnTo>
                <a:close/>
                <a:moveTo>
                  <a:pt x="1815465" y="815340"/>
                </a:moveTo>
                <a:lnTo>
                  <a:pt x="1815465" y="831532"/>
                </a:lnTo>
                <a:lnTo>
                  <a:pt x="1802130" y="822960"/>
                </a:lnTo>
                <a:close/>
                <a:moveTo>
                  <a:pt x="1815466" y="1953578"/>
                </a:moveTo>
                <a:lnTo>
                  <a:pt x="1815466" y="1966913"/>
                </a:lnTo>
                <a:lnTo>
                  <a:pt x="1803083" y="1960245"/>
                </a:lnTo>
                <a:close/>
                <a:moveTo>
                  <a:pt x="1817371" y="939165"/>
                </a:moveTo>
                <a:lnTo>
                  <a:pt x="1817371" y="960120"/>
                </a:lnTo>
                <a:lnTo>
                  <a:pt x="1799273" y="949642"/>
                </a:lnTo>
                <a:close/>
                <a:moveTo>
                  <a:pt x="1817371" y="1823086"/>
                </a:moveTo>
                <a:lnTo>
                  <a:pt x="1817371" y="1844994"/>
                </a:lnTo>
                <a:lnTo>
                  <a:pt x="1799273" y="1834516"/>
                </a:lnTo>
                <a:close/>
                <a:moveTo>
                  <a:pt x="1819276" y="1062990"/>
                </a:moveTo>
                <a:lnTo>
                  <a:pt x="1819276" y="1089660"/>
                </a:lnTo>
                <a:lnTo>
                  <a:pt x="1796416" y="1076325"/>
                </a:lnTo>
                <a:close/>
                <a:moveTo>
                  <a:pt x="1820228" y="1692593"/>
                </a:moveTo>
                <a:lnTo>
                  <a:pt x="1820228" y="1723073"/>
                </a:lnTo>
                <a:lnTo>
                  <a:pt x="1794510" y="1707833"/>
                </a:lnTo>
                <a:close/>
                <a:moveTo>
                  <a:pt x="1820228" y="1186816"/>
                </a:moveTo>
                <a:lnTo>
                  <a:pt x="1820228" y="1218249"/>
                </a:lnTo>
                <a:lnTo>
                  <a:pt x="1793558" y="1202056"/>
                </a:lnTo>
                <a:close/>
                <a:moveTo>
                  <a:pt x="1821180" y="1564006"/>
                </a:moveTo>
                <a:lnTo>
                  <a:pt x="1821180" y="1598296"/>
                </a:lnTo>
                <a:lnTo>
                  <a:pt x="1791653" y="1581151"/>
                </a:lnTo>
                <a:close/>
                <a:moveTo>
                  <a:pt x="1822134" y="1437322"/>
                </a:moveTo>
                <a:lnTo>
                  <a:pt x="1822134" y="1473517"/>
                </a:lnTo>
                <a:lnTo>
                  <a:pt x="1790701" y="1455419"/>
                </a:lnTo>
                <a:close/>
                <a:moveTo>
                  <a:pt x="1822134" y="1310640"/>
                </a:moveTo>
                <a:lnTo>
                  <a:pt x="1822134" y="1346835"/>
                </a:lnTo>
                <a:lnTo>
                  <a:pt x="1790701" y="1328737"/>
                </a:lnTo>
                <a:close/>
                <a:moveTo>
                  <a:pt x="1884998" y="2212658"/>
                </a:moveTo>
                <a:lnTo>
                  <a:pt x="1884046" y="2213611"/>
                </a:lnTo>
                <a:lnTo>
                  <a:pt x="1884046" y="2212658"/>
                </a:lnTo>
                <a:close/>
                <a:moveTo>
                  <a:pt x="1885951" y="570547"/>
                </a:moveTo>
                <a:lnTo>
                  <a:pt x="1884046" y="571499"/>
                </a:lnTo>
                <a:lnTo>
                  <a:pt x="1884046" y="569594"/>
                </a:lnTo>
                <a:close/>
                <a:moveTo>
                  <a:pt x="1886903" y="2086928"/>
                </a:moveTo>
                <a:lnTo>
                  <a:pt x="1883093" y="2088833"/>
                </a:lnTo>
                <a:lnTo>
                  <a:pt x="1883093" y="2084070"/>
                </a:lnTo>
                <a:close/>
                <a:moveTo>
                  <a:pt x="1888808" y="697229"/>
                </a:moveTo>
                <a:lnTo>
                  <a:pt x="1882141" y="701039"/>
                </a:lnTo>
                <a:lnTo>
                  <a:pt x="1882141" y="693419"/>
                </a:lnTo>
                <a:close/>
                <a:moveTo>
                  <a:pt x="1891665" y="822960"/>
                </a:moveTo>
                <a:lnTo>
                  <a:pt x="1880235" y="829627"/>
                </a:lnTo>
                <a:lnTo>
                  <a:pt x="1880235" y="816292"/>
                </a:lnTo>
                <a:close/>
                <a:moveTo>
                  <a:pt x="1891665" y="1960245"/>
                </a:moveTo>
                <a:lnTo>
                  <a:pt x="1881187" y="1966912"/>
                </a:lnTo>
                <a:lnTo>
                  <a:pt x="1881187" y="1954530"/>
                </a:lnTo>
                <a:close/>
                <a:moveTo>
                  <a:pt x="1895474" y="1834515"/>
                </a:moveTo>
                <a:lnTo>
                  <a:pt x="1878329" y="1844040"/>
                </a:lnTo>
                <a:lnTo>
                  <a:pt x="1878329" y="1824037"/>
                </a:lnTo>
                <a:close/>
                <a:moveTo>
                  <a:pt x="1895475" y="949643"/>
                </a:moveTo>
                <a:lnTo>
                  <a:pt x="1879283" y="959168"/>
                </a:lnTo>
                <a:lnTo>
                  <a:pt x="1879283" y="940118"/>
                </a:lnTo>
                <a:close/>
                <a:moveTo>
                  <a:pt x="1898333" y="1076326"/>
                </a:moveTo>
                <a:lnTo>
                  <a:pt x="1877378" y="1088708"/>
                </a:lnTo>
                <a:lnTo>
                  <a:pt x="1877378" y="1063943"/>
                </a:lnTo>
                <a:close/>
                <a:moveTo>
                  <a:pt x="1900239" y="1707833"/>
                </a:moveTo>
                <a:lnTo>
                  <a:pt x="1876426" y="1721168"/>
                </a:lnTo>
                <a:lnTo>
                  <a:pt x="1876426" y="1693545"/>
                </a:lnTo>
                <a:close/>
                <a:moveTo>
                  <a:pt x="1901191" y="1202056"/>
                </a:moveTo>
                <a:lnTo>
                  <a:pt x="1875473" y="1217295"/>
                </a:lnTo>
                <a:lnTo>
                  <a:pt x="1875473" y="1187768"/>
                </a:lnTo>
                <a:close/>
                <a:moveTo>
                  <a:pt x="1903096" y="1581151"/>
                </a:moveTo>
                <a:lnTo>
                  <a:pt x="1875473" y="1597344"/>
                </a:lnTo>
                <a:lnTo>
                  <a:pt x="1875473" y="1565911"/>
                </a:lnTo>
                <a:close/>
                <a:moveTo>
                  <a:pt x="1903096" y="1328737"/>
                </a:moveTo>
                <a:lnTo>
                  <a:pt x="1874521" y="1344930"/>
                </a:lnTo>
                <a:lnTo>
                  <a:pt x="1874521" y="1312545"/>
                </a:lnTo>
                <a:close/>
                <a:moveTo>
                  <a:pt x="1904048" y="1455419"/>
                </a:moveTo>
                <a:lnTo>
                  <a:pt x="1874521" y="1472564"/>
                </a:lnTo>
                <a:lnTo>
                  <a:pt x="1874521" y="1437322"/>
                </a:lnTo>
                <a:close/>
                <a:moveTo>
                  <a:pt x="1921193" y="2148841"/>
                </a:moveTo>
                <a:lnTo>
                  <a:pt x="1921193" y="2150746"/>
                </a:lnTo>
                <a:lnTo>
                  <a:pt x="1919288" y="2149794"/>
                </a:lnTo>
                <a:close/>
                <a:moveTo>
                  <a:pt x="1922145" y="631508"/>
                </a:moveTo>
                <a:lnTo>
                  <a:pt x="1922145" y="636271"/>
                </a:lnTo>
                <a:lnTo>
                  <a:pt x="1918335" y="633413"/>
                </a:lnTo>
                <a:close/>
                <a:moveTo>
                  <a:pt x="1923097" y="2020252"/>
                </a:moveTo>
                <a:lnTo>
                  <a:pt x="1923097" y="2026919"/>
                </a:lnTo>
                <a:lnTo>
                  <a:pt x="1917382" y="2023110"/>
                </a:lnTo>
                <a:close/>
                <a:moveTo>
                  <a:pt x="1923098" y="755333"/>
                </a:moveTo>
                <a:lnTo>
                  <a:pt x="1923098" y="764858"/>
                </a:lnTo>
                <a:lnTo>
                  <a:pt x="1915478" y="760096"/>
                </a:lnTo>
                <a:close/>
                <a:moveTo>
                  <a:pt x="1925003" y="1889760"/>
                </a:moveTo>
                <a:lnTo>
                  <a:pt x="1925003" y="1905000"/>
                </a:lnTo>
                <a:lnTo>
                  <a:pt x="1912620" y="1897380"/>
                </a:lnTo>
                <a:close/>
                <a:moveTo>
                  <a:pt x="1925004" y="879157"/>
                </a:moveTo>
                <a:lnTo>
                  <a:pt x="1925004" y="893445"/>
                </a:lnTo>
                <a:lnTo>
                  <a:pt x="1912621" y="886777"/>
                </a:lnTo>
                <a:close/>
                <a:moveTo>
                  <a:pt x="1926908" y="1002982"/>
                </a:moveTo>
                <a:lnTo>
                  <a:pt x="1926908" y="1022985"/>
                </a:lnTo>
                <a:lnTo>
                  <a:pt x="1908810" y="1012507"/>
                </a:lnTo>
                <a:close/>
                <a:moveTo>
                  <a:pt x="1926908" y="1760220"/>
                </a:moveTo>
                <a:lnTo>
                  <a:pt x="1926908" y="1782128"/>
                </a:lnTo>
                <a:lnTo>
                  <a:pt x="1908810" y="1770698"/>
                </a:lnTo>
                <a:close/>
                <a:moveTo>
                  <a:pt x="1927860" y="1126807"/>
                </a:moveTo>
                <a:lnTo>
                  <a:pt x="1927860" y="1151572"/>
                </a:lnTo>
                <a:lnTo>
                  <a:pt x="1906905" y="1139190"/>
                </a:lnTo>
                <a:close/>
                <a:moveTo>
                  <a:pt x="1928812" y="1630680"/>
                </a:moveTo>
                <a:lnTo>
                  <a:pt x="1928812" y="1658302"/>
                </a:lnTo>
                <a:lnTo>
                  <a:pt x="1904047" y="1644968"/>
                </a:lnTo>
                <a:close/>
                <a:moveTo>
                  <a:pt x="1928813" y="1250633"/>
                </a:moveTo>
                <a:lnTo>
                  <a:pt x="1928813" y="1280161"/>
                </a:lnTo>
                <a:lnTo>
                  <a:pt x="1904048" y="1265873"/>
                </a:lnTo>
                <a:close/>
                <a:moveTo>
                  <a:pt x="1929765" y="1503044"/>
                </a:moveTo>
                <a:lnTo>
                  <a:pt x="1929765" y="1533524"/>
                </a:lnTo>
                <a:lnTo>
                  <a:pt x="1903095" y="1518284"/>
                </a:lnTo>
                <a:close/>
                <a:moveTo>
                  <a:pt x="1929766" y="1376363"/>
                </a:moveTo>
                <a:lnTo>
                  <a:pt x="1929766" y="1407796"/>
                </a:lnTo>
                <a:lnTo>
                  <a:pt x="1902143" y="1391603"/>
                </a:lnTo>
                <a:close/>
                <a:moveTo>
                  <a:pt x="1994535" y="2149794"/>
                </a:moveTo>
                <a:lnTo>
                  <a:pt x="1993583" y="2150746"/>
                </a:lnTo>
                <a:lnTo>
                  <a:pt x="1993583" y="2148841"/>
                </a:lnTo>
                <a:close/>
                <a:moveTo>
                  <a:pt x="1995488" y="633413"/>
                </a:moveTo>
                <a:lnTo>
                  <a:pt x="1992630" y="635318"/>
                </a:lnTo>
                <a:lnTo>
                  <a:pt x="1992630" y="632461"/>
                </a:lnTo>
                <a:close/>
                <a:moveTo>
                  <a:pt x="1997393" y="2023111"/>
                </a:moveTo>
                <a:lnTo>
                  <a:pt x="1992630" y="2025969"/>
                </a:lnTo>
                <a:lnTo>
                  <a:pt x="1992630" y="2021206"/>
                </a:lnTo>
                <a:close/>
                <a:moveTo>
                  <a:pt x="1998345" y="760096"/>
                </a:moveTo>
                <a:lnTo>
                  <a:pt x="1991678" y="763906"/>
                </a:lnTo>
                <a:lnTo>
                  <a:pt x="1991678" y="756286"/>
                </a:lnTo>
                <a:close/>
                <a:moveTo>
                  <a:pt x="2000251" y="886778"/>
                </a:moveTo>
                <a:lnTo>
                  <a:pt x="1990726" y="892493"/>
                </a:lnTo>
                <a:lnTo>
                  <a:pt x="1990726" y="881063"/>
                </a:lnTo>
                <a:close/>
                <a:moveTo>
                  <a:pt x="2001202" y="1897380"/>
                </a:moveTo>
                <a:lnTo>
                  <a:pt x="1989772" y="1904047"/>
                </a:lnTo>
                <a:lnTo>
                  <a:pt x="1989772" y="1890712"/>
                </a:lnTo>
                <a:close/>
                <a:moveTo>
                  <a:pt x="2004061" y="1012508"/>
                </a:moveTo>
                <a:lnTo>
                  <a:pt x="1988821" y="1022033"/>
                </a:lnTo>
                <a:lnTo>
                  <a:pt x="1988821" y="1003936"/>
                </a:lnTo>
                <a:close/>
                <a:moveTo>
                  <a:pt x="2005012" y="1770697"/>
                </a:moveTo>
                <a:lnTo>
                  <a:pt x="1987867" y="1780222"/>
                </a:lnTo>
                <a:lnTo>
                  <a:pt x="1987867" y="1761172"/>
                </a:lnTo>
                <a:close/>
                <a:moveTo>
                  <a:pt x="2006918" y="1139190"/>
                </a:moveTo>
                <a:lnTo>
                  <a:pt x="1986916" y="1150620"/>
                </a:lnTo>
                <a:lnTo>
                  <a:pt x="1986916" y="1127760"/>
                </a:lnTo>
                <a:close/>
                <a:moveTo>
                  <a:pt x="2008823" y="1265872"/>
                </a:moveTo>
                <a:lnTo>
                  <a:pt x="1985963" y="1279207"/>
                </a:lnTo>
                <a:lnTo>
                  <a:pt x="1985963" y="1252537"/>
                </a:lnTo>
                <a:close/>
                <a:moveTo>
                  <a:pt x="2008823" y="1644968"/>
                </a:moveTo>
                <a:lnTo>
                  <a:pt x="1985963" y="1657350"/>
                </a:lnTo>
                <a:lnTo>
                  <a:pt x="1985963" y="1631633"/>
                </a:lnTo>
                <a:close/>
                <a:moveTo>
                  <a:pt x="2010728" y="1518286"/>
                </a:moveTo>
                <a:lnTo>
                  <a:pt x="1985010" y="1532573"/>
                </a:lnTo>
                <a:lnTo>
                  <a:pt x="1985010" y="1503998"/>
                </a:lnTo>
                <a:close/>
                <a:moveTo>
                  <a:pt x="2010728" y="1391604"/>
                </a:moveTo>
                <a:lnTo>
                  <a:pt x="1985010" y="1406844"/>
                </a:lnTo>
                <a:lnTo>
                  <a:pt x="1985010" y="1377316"/>
                </a:lnTo>
                <a:close/>
                <a:moveTo>
                  <a:pt x="2030730" y="2085974"/>
                </a:moveTo>
                <a:lnTo>
                  <a:pt x="2030730" y="2087879"/>
                </a:lnTo>
                <a:lnTo>
                  <a:pt x="2028825" y="2086927"/>
                </a:lnTo>
                <a:close/>
                <a:moveTo>
                  <a:pt x="2030731" y="695325"/>
                </a:moveTo>
                <a:lnTo>
                  <a:pt x="2030731" y="698182"/>
                </a:lnTo>
                <a:lnTo>
                  <a:pt x="2028826" y="697230"/>
                </a:lnTo>
                <a:close/>
                <a:moveTo>
                  <a:pt x="2032635" y="819150"/>
                </a:moveTo>
                <a:lnTo>
                  <a:pt x="2032635" y="827723"/>
                </a:lnTo>
                <a:lnTo>
                  <a:pt x="2025968" y="822960"/>
                </a:lnTo>
                <a:close/>
                <a:moveTo>
                  <a:pt x="2032635" y="1956435"/>
                </a:moveTo>
                <a:lnTo>
                  <a:pt x="2032635" y="1965007"/>
                </a:lnTo>
                <a:lnTo>
                  <a:pt x="2025015" y="1960245"/>
                </a:lnTo>
                <a:close/>
                <a:moveTo>
                  <a:pt x="2033588" y="943928"/>
                </a:moveTo>
                <a:lnTo>
                  <a:pt x="2033588" y="955358"/>
                </a:lnTo>
                <a:lnTo>
                  <a:pt x="2023110" y="949643"/>
                </a:lnTo>
                <a:close/>
                <a:moveTo>
                  <a:pt x="2034540" y="1826894"/>
                </a:moveTo>
                <a:lnTo>
                  <a:pt x="2034540" y="1841182"/>
                </a:lnTo>
                <a:lnTo>
                  <a:pt x="2022157" y="1834514"/>
                </a:lnTo>
                <a:close/>
                <a:moveTo>
                  <a:pt x="2035493" y="1066801"/>
                </a:moveTo>
                <a:lnTo>
                  <a:pt x="2035493" y="1084899"/>
                </a:lnTo>
                <a:lnTo>
                  <a:pt x="2020253" y="1076326"/>
                </a:lnTo>
                <a:close/>
                <a:moveTo>
                  <a:pt x="2036446" y="1191577"/>
                </a:moveTo>
                <a:lnTo>
                  <a:pt x="2036446" y="1213485"/>
                </a:lnTo>
                <a:lnTo>
                  <a:pt x="2017396" y="1202055"/>
                </a:lnTo>
                <a:close/>
                <a:moveTo>
                  <a:pt x="2036446" y="1697356"/>
                </a:moveTo>
                <a:lnTo>
                  <a:pt x="2036446" y="1718311"/>
                </a:lnTo>
                <a:lnTo>
                  <a:pt x="2017396" y="1707833"/>
                </a:lnTo>
                <a:close/>
                <a:moveTo>
                  <a:pt x="2037398" y="1568768"/>
                </a:moveTo>
                <a:lnTo>
                  <a:pt x="2037398" y="1594485"/>
                </a:lnTo>
                <a:lnTo>
                  <a:pt x="2015491" y="1581150"/>
                </a:lnTo>
                <a:close/>
                <a:moveTo>
                  <a:pt x="2037398" y="1315403"/>
                </a:moveTo>
                <a:lnTo>
                  <a:pt x="2037398" y="1341120"/>
                </a:lnTo>
                <a:lnTo>
                  <a:pt x="2015491" y="1328738"/>
                </a:lnTo>
                <a:close/>
                <a:moveTo>
                  <a:pt x="2038351" y="1441133"/>
                </a:moveTo>
                <a:lnTo>
                  <a:pt x="2038351" y="1468756"/>
                </a:lnTo>
                <a:lnTo>
                  <a:pt x="2014538" y="1455421"/>
                </a:lnTo>
                <a:close/>
                <a:moveTo>
                  <a:pt x="2104073" y="2086928"/>
                </a:moveTo>
                <a:lnTo>
                  <a:pt x="2103121" y="2086928"/>
                </a:lnTo>
                <a:lnTo>
                  <a:pt x="2103121" y="2085975"/>
                </a:lnTo>
                <a:close/>
                <a:moveTo>
                  <a:pt x="2104073" y="697230"/>
                </a:moveTo>
                <a:lnTo>
                  <a:pt x="2102168" y="698183"/>
                </a:lnTo>
                <a:lnTo>
                  <a:pt x="2102168" y="696278"/>
                </a:lnTo>
                <a:close/>
                <a:moveTo>
                  <a:pt x="2106930" y="1960245"/>
                </a:moveTo>
                <a:lnTo>
                  <a:pt x="2101215" y="1964055"/>
                </a:lnTo>
                <a:lnTo>
                  <a:pt x="2101215" y="1957387"/>
                </a:lnTo>
                <a:close/>
                <a:moveTo>
                  <a:pt x="2106931" y="822960"/>
                </a:moveTo>
                <a:lnTo>
                  <a:pt x="2101216" y="826769"/>
                </a:lnTo>
                <a:lnTo>
                  <a:pt x="2101216" y="820102"/>
                </a:lnTo>
                <a:close/>
                <a:moveTo>
                  <a:pt x="2108835" y="949642"/>
                </a:moveTo>
                <a:lnTo>
                  <a:pt x="2100263" y="955356"/>
                </a:lnTo>
                <a:lnTo>
                  <a:pt x="2100263" y="944879"/>
                </a:lnTo>
                <a:close/>
                <a:moveTo>
                  <a:pt x="2110740" y="1834515"/>
                </a:moveTo>
                <a:lnTo>
                  <a:pt x="2099310" y="1840231"/>
                </a:lnTo>
                <a:lnTo>
                  <a:pt x="2099310" y="1827848"/>
                </a:lnTo>
                <a:close/>
                <a:moveTo>
                  <a:pt x="2111693" y="1076324"/>
                </a:moveTo>
                <a:lnTo>
                  <a:pt x="2098358" y="1083944"/>
                </a:lnTo>
                <a:lnTo>
                  <a:pt x="2098358" y="1068704"/>
                </a:lnTo>
                <a:close/>
                <a:moveTo>
                  <a:pt x="2114549" y="1707832"/>
                </a:moveTo>
                <a:lnTo>
                  <a:pt x="2097404" y="1717357"/>
                </a:lnTo>
                <a:lnTo>
                  <a:pt x="2097404" y="1697355"/>
                </a:lnTo>
                <a:close/>
                <a:moveTo>
                  <a:pt x="2114550" y="1202055"/>
                </a:moveTo>
                <a:lnTo>
                  <a:pt x="2097405" y="1212532"/>
                </a:lnTo>
                <a:lnTo>
                  <a:pt x="2097405" y="1192530"/>
                </a:lnTo>
                <a:close/>
                <a:moveTo>
                  <a:pt x="2117408" y="1581150"/>
                </a:moveTo>
                <a:lnTo>
                  <a:pt x="2096453" y="1593533"/>
                </a:lnTo>
                <a:lnTo>
                  <a:pt x="2096453" y="1569720"/>
                </a:lnTo>
                <a:close/>
                <a:moveTo>
                  <a:pt x="2117408" y="1328738"/>
                </a:moveTo>
                <a:lnTo>
                  <a:pt x="2096453" y="1341121"/>
                </a:lnTo>
                <a:lnTo>
                  <a:pt x="2096453" y="1316356"/>
                </a:lnTo>
                <a:close/>
                <a:moveTo>
                  <a:pt x="2118361" y="1455421"/>
                </a:moveTo>
                <a:lnTo>
                  <a:pt x="2095501" y="1467803"/>
                </a:lnTo>
                <a:lnTo>
                  <a:pt x="2095501" y="1442086"/>
                </a:lnTo>
                <a:close/>
                <a:moveTo>
                  <a:pt x="2140267" y="2022157"/>
                </a:moveTo>
                <a:lnTo>
                  <a:pt x="2140267" y="2025015"/>
                </a:lnTo>
                <a:lnTo>
                  <a:pt x="2138362" y="2023110"/>
                </a:lnTo>
                <a:close/>
                <a:moveTo>
                  <a:pt x="2140268" y="759142"/>
                </a:moveTo>
                <a:lnTo>
                  <a:pt x="2140268" y="762000"/>
                </a:lnTo>
                <a:lnTo>
                  <a:pt x="2138363" y="760094"/>
                </a:lnTo>
                <a:close/>
                <a:moveTo>
                  <a:pt x="2141220" y="882968"/>
                </a:moveTo>
                <a:lnTo>
                  <a:pt x="2141220" y="889636"/>
                </a:lnTo>
                <a:lnTo>
                  <a:pt x="2135505" y="886778"/>
                </a:lnTo>
                <a:close/>
                <a:moveTo>
                  <a:pt x="2142172" y="1892617"/>
                </a:moveTo>
                <a:lnTo>
                  <a:pt x="2142172" y="1901189"/>
                </a:lnTo>
                <a:lnTo>
                  <a:pt x="2134552" y="1897380"/>
                </a:lnTo>
                <a:close/>
                <a:moveTo>
                  <a:pt x="2143126" y="1006792"/>
                </a:moveTo>
                <a:lnTo>
                  <a:pt x="2143126" y="1019175"/>
                </a:lnTo>
                <a:lnTo>
                  <a:pt x="2132648" y="1012507"/>
                </a:lnTo>
                <a:close/>
                <a:moveTo>
                  <a:pt x="2144078" y="1131569"/>
                </a:moveTo>
                <a:lnTo>
                  <a:pt x="2144078" y="1146809"/>
                </a:lnTo>
                <a:lnTo>
                  <a:pt x="2130743" y="1139189"/>
                </a:lnTo>
                <a:close/>
                <a:moveTo>
                  <a:pt x="2144078" y="1764030"/>
                </a:moveTo>
                <a:lnTo>
                  <a:pt x="2144078" y="1778318"/>
                </a:lnTo>
                <a:lnTo>
                  <a:pt x="2131695" y="1770697"/>
                </a:lnTo>
                <a:close/>
                <a:moveTo>
                  <a:pt x="2145029" y="1634490"/>
                </a:moveTo>
                <a:lnTo>
                  <a:pt x="2145029" y="1654493"/>
                </a:lnTo>
                <a:lnTo>
                  <a:pt x="2127884" y="1644968"/>
                </a:lnTo>
                <a:close/>
                <a:moveTo>
                  <a:pt x="2145030" y="1255394"/>
                </a:moveTo>
                <a:lnTo>
                  <a:pt x="2145030" y="1275397"/>
                </a:lnTo>
                <a:lnTo>
                  <a:pt x="2127885" y="1265872"/>
                </a:lnTo>
                <a:close/>
                <a:moveTo>
                  <a:pt x="2145982" y="1506855"/>
                </a:moveTo>
                <a:lnTo>
                  <a:pt x="2145982" y="1529715"/>
                </a:lnTo>
                <a:lnTo>
                  <a:pt x="2126932" y="1518285"/>
                </a:lnTo>
                <a:close/>
                <a:moveTo>
                  <a:pt x="2145983" y="1381124"/>
                </a:moveTo>
                <a:lnTo>
                  <a:pt x="2145983" y="1403032"/>
                </a:lnTo>
                <a:lnTo>
                  <a:pt x="2126933" y="1391602"/>
                </a:lnTo>
                <a:close/>
                <a:moveTo>
                  <a:pt x="2213610" y="760094"/>
                </a:moveTo>
                <a:lnTo>
                  <a:pt x="2211705" y="761047"/>
                </a:lnTo>
                <a:lnTo>
                  <a:pt x="2211705" y="759142"/>
                </a:lnTo>
                <a:close/>
                <a:moveTo>
                  <a:pt x="2213610" y="2023111"/>
                </a:moveTo>
                <a:lnTo>
                  <a:pt x="2212658" y="2024063"/>
                </a:lnTo>
                <a:lnTo>
                  <a:pt x="2212658" y="2023111"/>
                </a:lnTo>
                <a:close/>
                <a:moveTo>
                  <a:pt x="2215516" y="886778"/>
                </a:moveTo>
                <a:lnTo>
                  <a:pt x="2210753" y="888683"/>
                </a:lnTo>
                <a:lnTo>
                  <a:pt x="2210753" y="883920"/>
                </a:lnTo>
                <a:close/>
                <a:moveTo>
                  <a:pt x="2216467" y="1897379"/>
                </a:moveTo>
                <a:lnTo>
                  <a:pt x="2210752" y="1900236"/>
                </a:lnTo>
                <a:lnTo>
                  <a:pt x="2210752" y="1893569"/>
                </a:lnTo>
                <a:close/>
                <a:moveTo>
                  <a:pt x="2218373" y="1012507"/>
                </a:moveTo>
                <a:lnTo>
                  <a:pt x="2209801" y="1018222"/>
                </a:lnTo>
                <a:lnTo>
                  <a:pt x="2209801" y="1007744"/>
                </a:lnTo>
                <a:close/>
                <a:moveTo>
                  <a:pt x="2220278" y="1770698"/>
                </a:moveTo>
                <a:lnTo>
                  <a:pt x="2208848" y="1777366"/>
                </a:lnTo>
                <a:lnTo>
                  <a:pt x="2208848" y="1764983"/>
                </a:lnTo>
                <a:close/>
                <a:moveTo>
                  <a:pt x="2220278" y="1139190"/>
                </a:moveTo>
                <a:lnTo>
                  <a:pt x="2208848" y="1145858"/>
                </a:lnTo>
                <a:lnTo>
                  <a:pt x="2208848" y="1132523"/>
                </a:lnTo>
                <a:close/>
                <a:moveTo>
                  <a:pt x="2223136" y="1644968"/>
                </a:moveTo>
                <a:lnTo>
                  <a:pt x="2207896" y="1653540"/>
                </a:lnTo>
                <a:lnTo>
                  <a:pt x="2207896" y="1635443"/>
                </a:lnTo>
                <a:close/>
                <a:moveTo>
                  <a:pt x="2223136" y="1265873"/>
                </a:moveTo>
                <a:lnTo>
                  <a:pt x="2207896" y="1274445"/>
                </a:lnTo>
                <a:lnTo>
                  <a:pt x="2207896" y="1256348"/>
                </a:lnTo>
                <a:close/>
                <a:moveTo>
                  <a:pt x="2225040" y="1518285"/>
                </a:moveTo>
                <a:lnTo>
                  <a:pt x="2206942" y="1528762"/>
                </a:lnTo>
                <a:lnTo>
                  <a:pt x="2206942" y="1507807"/>
                </a:lnTo>
                <a:close/>
                <a:moveTo>
                  <a:pt x="2225041" y="1391603"/>
                </a:moveTo>
                <a:lnTo>
                  <a:pt x="2206943" y="1402080"/>
                </a:lnTo>
                <a:lnTo>
                  <a:pt x="2206943" y="1381125"/>
                </a:lnTo>
                <a:close/>
                <a:moveTo>
                  <a:pt x="2249806" y="822007"/>
                </a:moveTo>
                <a:lnTo>
                  <a:pt x="2249806" y="824865"/>
                </a:lnTo>
                <a:lnTo>
                  <a:pt x="2247901" y="822960"/>
                </a:lnTo>
                <a:close/>
                <a:moveTo>
                  <a:pt x="2249806" y="1958341"/>
                </a:moveTo>
                <a:lnTo>
                  <a:pt x="2249806" y="1962151"/>
                </a:lnTo>
                <a:lnTo>
                  <a:pt x="2246948" y="1960246"/>
                </a:lnTo>
                <a:close/>
                <a:moveTo>
                  <a:pt x="2250759" y="946786"/>
                </a:moveTo>
                <a:lnTo>
                  <a:pt x="2250759" y="952501"/>
                </a:lnTo>
                <a:lnTo>
                  <a:pt x="2245996" y="949643"/>
                </a:lnTo>
                <a:close/>
                <a:moveTo>
                  <a:pt x="2251710" y="1070610"/>
                </a:moveTo>
                <a:lnTo>
                  <a:pt x="2251710" y="1081087"/>
                </a:lnTo>
                <a:lnTo>
                  <a:pt x="2243138" y="1076325"/>
                </a:lnTo>
                <a:close/>
                <a:moveTo>
                  <a:pt x="2251710" y="1829752"/>
                </a:moveTo>
                <a:lnTo>
                  <a:pt x="2251710" y="1838324"/>
                </a:lnTo>
                <a:lnTo>
                  <a:pt x="2244090" y="1834515"/>
                </a:lnTo>
                <a:close/>
                <a:moveTo>
                  <a:pt x="2253614" y="1700212"/>
                </a:moveTo>
                <a:lnTo>
                  <a:pt x="2253614" y="1715452"/>
                </a:lnTo>
                <a:lnTo>
                  <a:pt x="2240279" y="1707832"/>
                </a:lnTo>
                <a:close/>
                <a:moveTo>
                  <a:pt x="2253615" y="1195388"/>
                </a:moveTo>
                <a:lnTo>
                  <a:pt x="2253615" y="1209676"/>
                </a:lnTo>
                <a:lnTo>
                  <a:pt x="2240280" y="1202056"/>
                </a:lnTo>
                <a:close/>
                <a:moveTo>
                  <a:pt x="2254567" y="1572577"/>
                </a:moveTo>
                <a:lnTo>
                  <a:pt x="2254567" y="1590674"/>
                </a:lnTo>
                <a:lnTo>
                  <a:pt x="2238375" y="1581149"/>
                </a:lnTo>
                <a:close/>
                <a:moveTo>
                  <a:pt x="2254568" y="1444942"/>
                </a:moveTo>
                <a:lnTo>
                  <a:pt x="2254568" y="1464944"/>
                </a:lnTo>
                <a:lnTo>
                  <a:pt x="2237423" y="1455419"/>
                </a:lnTo>
                <a:close/>
                <a:moveTo>
                  <a:pt x="2254568" y="1319213"/>
                </a:moveTo>
                <a:lnTo>
                  <a:pt x="2254568" y="1338263"/>
                </a:lnTo>
                <a:lnTo>
                  <a:pt x="2238376" y="1328738"/>
                </a:lnTo>
                <a:close/>
                <a:moveTo>
                  <a:pt x="2323148" y="1960245"/>
                </a:moveTo>
                <a:lnTo>
                  <a:pt x="2321243" y="1961198"/>
                </a:lnTo>
                <a:lnTo>
                  <a:pt x="2321243" y="1959293"/>
                </a:lnTo>
                <a:close/>
                <a:moveTo>
                  <a:pt x="2324101" y="949643"/>
                </a:moveTo>
                <a:lnTo>
                  <a:pt x="2321243" y="951548"/>
                </a:lnTo>
                <a:lnTo>
                  <a:pt x="2321243" y="947738"/>
                </a:lnTo>
                <a:close/>
                <a:moveTo>
                  <a:pt x="2325053" y="1834516"/>
                </a:moveTo>
                <a:lnTo>
                  <a:pt x="2320290" y="1837373"/>
                </a:lnTo>
                <a:lnTo>
                  <a:pt x="2320290" y="1830706"/>
                </a:lnTo>
                <a:close/>
                <a:moveTo>
                  <a:pt x="2326958" y="1076326"/>
                </a:moveTo>
                <a:lnTo>
                  <a:pt x="2319338" y="1080136"/>
                </a:lnTo>
                <a:lnTo>
                  <a:pt x="2319338" y="1072516"/>
                </a:lnTo>
                <a:close/>
                <a:moveTo>
                  <a:pt x="2328863" y="1707833"/>
                </a:moveTo>
                <a:lnTo>
                  <a:pt x="2318385" y="1713548"/>
                </a:lnTo>
                <a:lnTo>
                  <a:pt x="2318385" y="1702118"/>
                </a:lnTo>
                <a:close/>
                <a:moveTo>
                  <a:pt x="2328863" y="1202056"/>
                </a:moveTo>
                <a:lnTo>
                  <a:pt x="2318385" y="1207771"/>
                </a:lnTo>
                <a:lnTo>
                  <a:pt x="2318385" y="1196341"/>
                </a:lnTo>
                <a:close/>
                <a:moveTo>
                  <a:pt x="2330767" y="1581151"/>
                </a:moveTo>
                <a:lnTo>
                  <a:pt x="2317432" y="1588771"/>
                </a:lnTo>
                <a:lnTo>
                  <a:pt x="2317432" y="1573531"/>
                </a:lnTo>
                <a:close/>
                <a:moveTo>
                  <a:pt x="2330768" y="1328738"/>
                </a:moveTo>
                <a:lnTo>
                  <a:pt x="2317433" y="1336358"/>
                </a:lnTo>
                <a:lnTo>
                  <a:pt x="2317433" y="1321118"/>
                </a:lnTo>
                <a:close/>
                <a:moveTo>
                  <a:pt x="2331721" y="1455420"/>
                </a:moveTo>
                <a:lnTo>
                  <a:pt x="2317433" y="1463993"/>
                </a:lnTo>
                <a:lnTo>
                  <a:pt x="2317433" y="1446848"/>
                </a:lnTo>
                <a:close/>
                <a:moveTo>
                  <a:pt x="2359342" y="1895475"/>
                </a:moveTo>
                <a:lnTo>
                  <a:pt x="2359342" y="1899285"/>
                </a:lnTo>
                <a:lnTo>
                  <a:pt x="2356484" y="1897380"/>
                </a:lnTo>
                <a:close/>
                <a:moveTo>
                  <a:pt x="2359343" y="885826"/>
                </a:moveTo>
                <a:lnTo>
                  <a:pt x="2359343" y="887731"/>
                </a:lnTo>
                <a:lnTo>
                  <a:pt x="2357438" y="886778"/>
                </a:lnTo>
                <a:close/>
                <a:moveTo>
                  <a:pt x="2360294" y="1766888"/>
                </a:moveTo>
                <a:lnTo>
                  <a:pt x="2360294" y="1774508"/>
                </a:lnTo>
                <a:lnTo>
                  <a:pt x="2353627" y="1770698"/>
                </a:lnTo>
                <a:close/>
                <a:moveTo>
                  <a:pt x="2360296" y="1009651"/>
                </a:moveTo>
                <a:lnTo>
                  <a:pt x="2360296" y="1015366"/>
                </a:lnTo>
                <a:lnTo>
                  <a:pt x="2355533" y="1012508"/>
                </a:lnTo>
                <a:close/>
                <a:moveTo>
                  <a:pt x="2361248" y="1134428"/>
                </a:moveTo>
                <a:lnTo>
                  <a:pt x="2361248" y="1143953"/>
                </a:lnTo>
                <a:lnTo>
                  <a:pt x="2353628" y="1139191"/>
                </a:lnTo>
                <a:close/>
                <a:moveTo>
                  <a:pt x="2362201" y="1259206"/>
                </a:moveTo>
                <a:lnTo>
                  <a:pt x="2362201" y="1271588"/>
                </a:lnTo>
                <a:lnTo>
                  <a:pt x="2350771" y="1265873"/>
                </a:lnTo>
                <a:close/>
                <a:moveTo>
                  <a:pt x="2362201" y="1638300"/>
                </a:moveTo>
                <a:lnTo>
                  <a:pt x="2362201" y="1651635"/>
                </a:lnTo>
                <a:lnTo>
                  <a:pt x="2350771" y="1644968"/>
                </a:lnTo>
                <a:close/>
                <a:moveTo>
                  <a:pt x="2363152" y="1510666"/>
                </a:moveTo>
                <a:lnTo>
                  <a:pt x="2363152" y="1525906"/>
                </a:lnTo>
                <a:lnTo>
                  <a:pt x="2349817" y="1518286"/>
                </a:lnTo>
                <a:close/>
                <a:moveTo>
                  <a:pt x="2363153" y="1383983"/>
                </a:moveTo>
                <a:lnTo>
                  <a:pt x="2363153" y="1399223"/>
                </a:lnTo>
                <a:lnTo>
                  <a:pt x="2349818" y="1391603"/>
                </a:lnTo>
                <a:close/>
                <a:moveTo>
                  <a:pt x="2432685" y="1897381"/>
                </a:moveTo>
                <a:lnTo>
                  <a:pt x="2430780" y="1898333"/>
                </a:lnTo>
                <a:lnTo>
                  <a:pt x="2430780" y="1896428"/>
                </a:lnTo>
                <a:close/>
                <a:moveTo>
                  <a:pt x="2433638" y="1012507"/>
                </a:moveTo>
                <a:lnTo>
                  <a:pt x="2430780" y="1014413"/>
                </a:lnTo>
                <a:lnTo>
                  <a:pt x="2430780" y="1011555"/>
                </a:lnTo>
                <a:close/>
                <a:moveTo>
                  <a:pt x="2434590" y="1770699"/>
                </a:moveTo>
                <a:lnTo>
                  <a:pt x="2429827" y="1773556"/>
                </a:lnTo>
                <a:lnTo>
                  <a:pt x="2429827" y="1767841"/>
                </a:lnTo>
                <a:close/>
                <a:moveTo>
                  <a:pt x="2434591" y="1139191"/>
                </a:moveTo>
                <a:lnTo>
                  <a:pt x="2429828" y="1142048"/>
                </a:lnTo>
                <a:lnTo>
                  <a:pt x="2429828" y="1136333"/>
                </a:lnTo>
                <a:close/>
                <a:moveTo>
                  <a:pt x="2437447" y="1644968"/>
                </a:moveTo>
                <a:lnTo>
                  <a:pt x="2428875" y="1649731"/>
                </a:lnTo>
                <a:lnTo>
                  <a:pt x="2428875" y="1639253"/>
                </a:lnTo>
                <a:close/>
                <a:moveTo>
                  <a:pt x="2437448" y="1265873"/>
                </a:moveTo>
                <a:lnTo>
                  <a:pt x="2428876" y="1270636"/>
                </a:lnTo>
                <a:lnTo>
                  <a:pt x="2428876" y="1260158"/>
                </a:lnTo>
                <a:close/>
                <a:moveTo>
                  <a:pt x="2438401" y="1391603"/>
                </a:moveTo>
                <a:lnTo>
                  <a:pt x="2427923" y="1398271"/>
                </a:lnTo>
                <a:lnTo>
                  <a:pt x="2427923" y="1385888"/>
                </a:lnTo>
                <a:close/>
                <a:moveTo>
                  <a:pt x="2438401" y="1518285"/>
                </a:moveTo>
                <a:lnTo>
                  <a:pt x="2427923" y="1524000"/>
                </a:lnTo>
                <a:lnTo>
                  <a:pt x="2427923" y="1512570"/>
                </a:lnTo>
                <a:close/>
                <a:moveTo>
                  <a:pt x="2467929" y="949643"/>
                </a:moveTo>
                <a:lnTo>
                  <a:pt x="2467929" y="950595"/>
                </a:lnTo>
                <a:lnTo>
                  <a:pt x="2466976" y="949643"/>
                </a:lnTo>
                <a:close/>
                <a:moveTo>
                  <a:pt x="2468881" y="1074420"/>
                </a:moveTo>
                <a:lnTo>
                  <a:pt x="2468881" y="1078230"/>
                </a:lnTo>
                <a:lnTo>
                  <a:pt x="2466023" y="1076325"/>
                </a:lnTo>
                <a:close/>
                <a:moveTo>
                  <a:pt x="2468881" y="1832611"/>
                </a:moveTo>
                <a:lnTo>
                  <a:pt x="2468881" y="1835469"/>
                </a:lnTo>
                <a:lnTo>
                  <a:pt x="2466023" y="1834516"/>
                </a:lnTo>
                <a:close/>
                <a:moveTo>
                  <a:pt x="2469833" y="1199198"/>
                </a:moveTo>
                <a:lnTo>
                  <a:pt x="2469833" y="1205865"/>
                </a:lnTo>
                <a:lnTo>
                  <a:pt x="2464118" y="1202056"/>
                </a:lnTo>
                <a:close/>
                <a:moveTo>
                  <a:pt x="2469833" y="1704023"/>
                </a:moveTo>
                <a:lnTo>
                  <a:pt x="2469833" y="1711643"/>
                </a:lnTo>
                <a:lnTo>
                  <a:pt x="2464118" y="1707833"/>
                </a:lnTo>
                <a:close/>
                <a:moveTo>
                  <a:pt x="2470784" y="1576388"/>
                </a:moveTo>
                <a:lnTo>
                  <a:pt x="2470784" y="1586866"/>
                </a:lnTo>
                <a:lnTo>
                  <a:pt x="2462212" y="1581151"/>
                </a:lnTo>
                <a:close/>
                <a:moveTo>
                  <a:pt x="2470785" y="1323975"/>
                </a:moveTo>
                <a:lnTo>
                  <a:pt x="2470785" y="1333500"/>
                </a:lnTo>
                <a:lnTo>
                  <a:pt x="2462213" y="1328738"/>
                </a:lnTo>
                <a:close/>
                <a:moveTo>
                  <a:pt x="2470785" y="1449706"/>
                </a:moveTo>
                <a:lnTo>
                  <a:pt x="2470785" y="1460183"/>
                </a:lnTo>
                <a:lnTo>
                  <a:pt x="2461260" y="1455421"/>
                </a:lnTo>
                <a:close/>
                <a:moveTo>
                  <a:pt x="2541270" y="1834516"/>
                </a:moveTo>
                <a:lnTo>
                  <a:pt x="2540318" y="1834516"/>
                </a:lnTo>
                <a:lnTo>
                  <a:pt x="2540318" y="1833563"/>
                </a:lnTo>
                <a:close/>
                <a:moveTo>
                  <a:pt x="2542223" y="1076325"/>
                </a:moveTo>
                <a:lnTo>
                  <a:pt x="2540318" y="1077278"/>
                </a:lnTo>
                <a:lnTo>
                  <a:pt x="2540318" y="1075373"/>
                </a:lnTo>
                <a:close/>
                <a:moveTo>
                  <a:pt x="2543176" y="1202055"/>
                </a:moveTo>
                <a:lnTo>
                  <a:pt x="2539366" y="1204913"/>
                </a:lnTo>
                <a:lnTo>
                  <a:pt x="2539366" y="1200150"/>
                </a:lnTo>
                <a:close/>
                <a:moveTo>
                  <a:pt x="2544129" y="1707833"/>
                </a:moveTo>
                <a:lnTo>
                  <a:pt x="2539366" y="1709738"/>
                </a:lnTo>
                <a:lnTo>
                  <a:pt x="2539366" y="1704975"/>
                </a:lnTo>
                <a:close/>
                <a:moveTo>
                  <a:pt x="2545080" y="1581151"/>
                </a:moveTo>
                <a:lnTo>
                  <a:pt x="2538412" y="1584961"/>
                </a:lnTo>
                <a:lnTo>
                  <a:pt x="2538412" y="1577341"/>
                </a:lnTo>
                <a:close/>
                <a:moveTo>
                  <a:pt x="2545081" y="1328738"/>
                </a:moveTo>
                <a:lnTo>
                  <a:pt x="2538413" y="1332548"/>
                </a:lnTo>
                <a:lnTo>
                  <a:pt x="2538413" y="1324928"/>
                </a:lnTo>
                <a:close/>
                <a:moveTo>
                  <a:pt x="2546033" y="1455421"/>
                </a:moveTo>
                <a:lnTo>
                  <a:pt x="2538413" y="1459231"/>
                </a:lnTo>
                <a:lnTo>
                  <a:pt x="2538413" y="1450658"/>
                </a:lnTo>
                <a:close/>
                <a:moveTo>
                  <a:pt x="2577466" y="1769745"/>
                </a:moveTo>
                <a:lnTo>
                  <a:pt x="2577466" y="1771650"/>
                </a:lnTo>
                <a:lnTo>
                  <a:pt x="2576513" y="1770698"/>
                </a:lnTo>
                <a:close/>
                <a:moveTo>
                  <a:pt x="2578418" y="1138238"/>
                </a:moveTo>
                <a:lnTo>
                  <a:pt x="2578418" y="1140143"/>
                </a:lnTo>
                <a:lnTo>
                  <a:pt x="2575560" y="1139190"/>
                </a:lnTo>
                <a:close/>
                <a:moveTo>
                  <a:pt x="2578418" y="1642111"/>
                </a:moveTo>
                <a:lnTo>
                  <a:pt x="2578418" y="1646874"/>
                </a:lnTo>
                <a:lnTo>
                  <a:pt x="2574608" y="1644969"/>
                </a:lnTo>
                <a:close/>
                <a:moveTo>
                  <a:pt x="2578418" y="1263016"/>
                </a:moveTo>
                <a:lnTo>
                  <a:pt x="2578418" y="1267779"/>
                </a:lnTo>
                <a:lnTo>
                  <a:pt x="2574608" y="1265874"/>
                </a:lnTo>
                <a:close/>
                <a:moveTo>
                  <a:pt x="2579369" y="1514475"/>
                </a:moveTo>
                <a:lnTo>
                  <a:pt x="2579369" y="1522095"/>
                </a:lnTo>
                <a:lnTo>
                  <a:pt x="2572702" y="1518285"/>
                </a:lnTo>
                <a:close/>
                <a:moveTo>
                  <a:pt x="2579370" y="1387793"/>
                </a:moveTo>
                <a:lnTo>
                  <a:pt x="2579370" y="1395413"/>
                </a:lnTo>
                <a:lnTo>
                  <a:pt x="2572703" y="1391603"/>
                </a:lnTo>
                <a:close/>
                <a:moveTo>
                  <a:pt x="2651760" y="1644968"/>
                </a:moveTo>
                <a:lnTo>
                  <a:pt x="2649855" y="1645921"/>
                </a:lnTo>
                <a:lnTo>
                  <a:pt x="2649855" y="1643063"/>
                </a:lnTo>
                <a:close/>
                <a:moveTo>
                  <a:pt x="2651761" y="1265873"/>
                </a:moveTo>
                <a:lnTo>
                  <a:pt x="2649856" y="1266825"/>
                </a:lnTo>
                <a:lnTo>
                  <a:pt x="2649856" y="1263968"/>
                </a:lnTo>
                <a:close/>
                <a:moveTo>
                  <a:pt x="2652713" y="1391603"/>
                </a:moveTo>
                <a:lnTo>
                  <a:pt x="2648903" y="1394461"/>
                </a:lnTo>
                <a:lnTo>
                  <a:pt x="2648903" y="1389698"/>
                </a:lnTo>
                <a:close/>
                <a:moveTo>
                  <a:pt x="2652713" y="1518286"/>
                </a:moveTo>
                <a:lnTo>
                  <a:pt x="2648903" y="1520191"/>
                </a:lnTo>
                <a:lnTo>
                  <a:pt x="2648903" y="1516381"/>
                </a:lnTo>
                <a:close/>
                <a:moveTo>
                  <a:pt x="2687003" y="1327786"/>
                </a:moveTo>
                <a:lnTo>
                  <a:pt x="2687003" y="1329691"/>
                </a:lnTo>
                <a:lnTo>
                  <a:pt x="2685098" y="1328738"/>
                </a:lnTo>
                <a:close/>
                <a:moveTo>
                  <a:pt x="2687004" y="1706881"/>
                </a:moveTo>
                <a:lnTo>
                  <a:pt x="2687004" y="1707833"/>
                </a:lnTo>
                <a:lnTo>
                  <a:pt x="2686051" y="1707833"/>
                </a:lnTo>
                <a:close/>
                <a:moveTo>
                  <a:pt x="2687004" y="1202056"/>
                </a:moveTo>
                <a:lnTo>
                  <a:pt x="2687004" y="1203008"/>
                </a:lnTo>
                <a:lnTo>
                  <a:pt x="2686051" y="1202056"/>
                </a:lnTo>
                <a:close/>
                <a:moveTo>
                  <a:pt x="2687956" y="1580198"/>
                </a:moveTo>
                <a:lnTo>
                  <a:pt x="2687956" y="1583056"/>
                </a:lnTo>
                <a:lnTo>
                  <a:pt x="2685098" y="1581150"/>
                </a:lnTo>
                <a:close/>
                <a:moveTo>
                  <a:pt x="2687956" y="1453516"/>
                </a:moveTo>
                <a:lnTo>
                  <a:pt x="2687956" y="1456374"/>
                </a:lnTo>
                <a:lnTo>
                  <a:pt x="2685098" y="1455421"/>
                </a:lnTo>
                <a:close/>
                <a:moveTo>
                  <a:pt x="2760345" y="1581150"/>
                </a:moveTo>
                <a:lnTo>
                  <a:pt x="2759393" y="1582103"/>
                </a:lnTo>
                <a:lnTo>
                  <a:pt x="2759393" y="1581150"/>
                </a:lnTo>
                <a:close/>
                <a:moveTo>
                  <a:pt x="2760345" y="1455420"/>
                </a:moveTo>
                <a:lnTo>
                  <a:pt x="2759393" y="1455420"/>
                </a:lnTo>
                <a:lnTo>
                  <a:pt x="2759393" y="1454468"/>
                </a:lnTo>
                <a:close/>
                <a:moveTo>
                  <a:pt x="2796541" y="1391603"/>
                </a:moveTo>
                <a:lnTo>
                  <a:pt x="2796541" y="1392556"/>
                </a:lnTo>
                <a:lnTo>
                  <a:pt x="2795588" y="1391603"/>
                </a:lnTo>
                <a:close/>
              </a:path>
            </a:pathLst>
          </a:custGeom>
          <a:gradFill flip="none" rotWithShape="1">
            <a:gsLst>
              <a:gs pos="0">
                <a:schemeClr val="bg2">
                  <a:alpha val="0"/>
                </a:schemeClr>
              </a:gs>
              <a:gs pos="100000">
                <a:schemeClr val="bg2">
                  <a:alpha val="8000"/>
                </a:schemeClr>
              </a:gs>
            </a:gsLst>
            <a:lin ang="10800000" scaled="1"/>
            <a:tileRect/>
          </a:gradFill>
          <a:ln w="9525" cap="flat">
            <a:noFill/>
            <a:prstDash val="solid"/>
            <a:miter/>
          </a:ln>
        </p:spPr>
        <p:txBody>
          <a:bodyPr rtlCol="0" anchor="ctr"/>
          <a:lstStyle/>
          <a:p>
            <a:endParaRPr lang="en-US" dirty="0"/>
          </a:p>
        </p:txBody>
      </p:sp>
      <p:sp>
        <p:nvSpPr>
          <p:cNvPr id="1656" name="Freeform: Shape 1655">
            <a:extLst>
              <a:ext uri="{FF2B5EF4-FFF2-40B4-BE49-F238E27FC236}">
                <a16:creationId xmlns:a16="http://schemas.microsoft.com/office/drawing/2014/main" id="{1E24A4CD-16E0-4488-9131-308FDBA33F26}"/>
              </a:ext>
            </a:extLst>
          </p:cNvPr>
          <p:cNvSpPr/>
          <p:nvPr/>
        </p:nvSpPr>
        <p:spPr>
          <a:xfrm rot="16200000">
            <a:off x="-279766" y="2593010"/>
            <a:ext cx="4489925" cy="3963856"/>
          </a:xfrm>
          <a:custGeom>
            <a:avLst/>
            <a:gdLst>
              <a:gd name="connsiteX0" fmla="*/ 26671 w 2796541"/>
              <a:gd name="connsiteY0" fmla="*/ 1905 h 2468880"/>
              <a:gd name="connsiteX1" fmla="*/ 22860 w 2796541"/>
              <a:gd name="connsiteY1" fmla="*/ 4763 h 2468880"/>
              <a:gd name="connsiteX2" fmla="*/ 22860 w 2796541"/>
              <a:gd name="connsiteY2" fmla="*/ 0 h 2468880"/>
              <a:gd name="connsiteX3" fmla="*/ 30481 w 2796541"/>
              <a:gd name="connsiteY3" fmla="*/ 2402206 h 2468880"/>
              <a:gd name="connsiteX4" fmla="*/ 20956 w 2796541"/>
              <a:gd name="connsiteY4" fmla="*/ 2407921 h 2468880"/>
              <a:gd name="connsiteX5" fmla="*/ 20956 w 2796541"/>
              <a:gd name="connsiteY5" fmla="*/ 2397443 h 2468880"/>
              <a:gd name="connsiteX6" fmla="*/ 32385 w 2796541"/>
              <a:gd name="connsiteY6" fmla="*/ 128588 h 2468880"/>
              <a:gd name="connsiteX7" fmla="*/ 20955 w 2796541"/>
              <a:gd name="connsiteY7" fmla="*/ 135256 h 2468880"/>
              <a:gd name="connsiteX8" fmla="*/ 20955 w 2796541"/>
              <a:gd name="connsiteY8" fmla="*/ 121921 h 2468880"/>
              <a:gd name="connsiteX9" fmla="*/ 37148 w 2796541"/>
              <a:gd name="connsiteY9" fmla="*/ 2276475 h 2468880"/>
              <a:gd name="connsiteX10" fmla="*/ 18098 w 2796541"/>
              <a:gd name="connsiteY10" fmla="*/ 2287905 h 2468880"/>
              <a:gd name="connsiteX11" fmla="*/ 18098 w 2796541"/>
              <a:gd name="connsiteY11" fmla="*/ 2265045 h 2468880"/>
              <a:gd name="connsiteX12" fmla="*/ 40004 w 2796541"/>
              <a:gd name="connsiteY12" fmla="*/ 255270 h 2468880"/>
              <a:gd name="connsiteX13" fmla="*/ 17144 w 2796541"/>
              <a:gd name="connsiteY13" fmla="*/ 268605 h 2468880"/>
              <a:gd name="connsiteX14" fmla="*/ 17144 w 2796541"/>
              <a:gd name="connsiteY14" fmla="*/ 241935 h 2468880"/>
              <a:gd name="connsiteX15" fmla="*/ 45720 w 2796541"/>
              <a:gd name="connsiteY15" fmla="*/ 2149793 h 2468880"/>
              <a:gd name="connsiteX16" fmla="*/ 13335 w 2796541"/>
              <a:gd name="connsiteY16" fmla="*/ 2168843 h 2468880"/>
              <a:gd name="connsiteX17" fmla="*/ 13335 w 2796541"/>
              <a:gd name="connsiteY17" fmla="*/ 2131695 h 2468880"/>
              <a:gd name="connsiteX18" fmla="*/ 45720 w 2796541"/>
              <a:gd name="connsiteY18" fmla="*/ 381001 h 2468880"/>
              <a:gd name="connsiteX19" fmla="*/ 13335 w 2796541"/>
              <a:gd name="connsiteY19" fmla="*/ 400051 h 2468880"/>
              <a:gd name="connsiteX20" fmla="*/ 13335 w 2796541"/>
              <a:gd name="connsiteY20" fmla="*/ 362903 h 2468880"/>
              <a:gd name="connsiteX21" fmla="*/ 52388 w 2796541"/>
              <a:gd name="connsiteY21" fmla="*/ 2023111 h 2468880"/>
              <a:gd name="connsiteX22" fmla="*/ 10478 w 2796541"/>
              <a:gd name="connsiteY22" fmla="*/ 2047875 h 2468880"/>
              <a:gd name="connsiteX23" fmla="*/ 10478 w 2796541"/>
              <a:gd name="connsiteY23" fmla="*/ 1999298 h 2468880"/>
              <a:gd name="connsiteX24" fmla="*/ 53341 w 2796541"/>
              <a:gd name="connsiteY24" fmla="*/ 507683 h 2468880"/>
              <a:gd name="connsiteX25" fmla="*/ 9525 w 2796541"/>
              <a:gd name="connsiteY25" fmla="*/ 533400 h 2468880"/>
              <a:gd name="connsiteX26" fmla="*/ 9525 w 2796541"/>
              <a:gd name="connsiteY26" fmla="*/ 481965 h 2468880"/>
              <a:gd name="connsiteX27" fmla="*/ 59056 w 2796541"/>
              <a:gd name="connsiteY27" fmla="*/ 633413 h 2468880"/>
              <a:gd name="connsiteX28" fmla="*/ 6668 w 2796541"/>
              <a:gd name="connsiteY28" fmla="*/ 663893 h 2468880"/>
              <a:gd name="connsiteX29" fmla="*/ 6668 w 2796541"/>
              <a:gd name="connsiteY29" fmla="*/ 603886 h 2468880"/>
              <a:gd name="connsiteX30" fmla="*/ 60008 w 2796541"/>
              <a:gd name="connsiteY30" fmla="*/ 1897381 h 2468880"/>
              <a:gd name="connsiteX31" fmla="*/ 6668 w 2796541"/>
              <a:gd name="connsiteY31" fmla="*/ 1928813 h 2468880"/>
              <a:gd name="connsiteX32" fmla="*/ 6668 w 2796541"/>
              <a:gd name="connsiteY32" fmla="*/ 1865948 h 2468880"/>
              <a:gd name="connsiteX33" fmla="*/ 62865 w 2796541"/>
              <a:gd name="connsiteY33" fmla="*/ 60960 h 2468880"/>
              <a:gd name="connsiteX34" fmla="*/ 62865 w 2796541"/>
              <a:gd name="connsiteY34" fmla="*/ 69532 h 2468880"/>
              <a:gd name="connsiteX35" fmla="*/ 56198 w 2796541"/>
              <a:gd name="connsiteY35" fmla="*/ 65723 h 2468880"/>
              <a:gd name="connsiteX36" fmla="*/ 62866 w 2796541"/>
              <a:gd name="connsiteY36" fmla="*/ 2463165 h 2468880"/>
              <a:gd name="connsiteX37" fmla="*/ 62866 w 2796541"/>
              <a:gd name="connsiteY37" fmla="*/ 2468880 h 2468880"/>
              <a:gd name="connsiteX38" fmla="*/ 58103 w 2796541"/>
              <a:gd name="connsiteY38" fmla="*/ 2466022 h 2468880"/>
              <a:gd name="connsiteX39" fmla="*/ 64771 w 2796541"/>
              <a:gd name="connsiteY39" fmla="*/ 760095 h 2468880"/>
              <a:gd name="connsiteX40" fmla="*/ 4763 w 2796541"/>
              <a:gd name="connsiteY40" fmla="*/ 795338 h 2468880"/>
              <a:gd name="connsiteX41" fmla="*/ 4763 w 2796541"/>
              <a:gd name="connsiteY41" fmla="*/ 724853 h 2468880"/>
              <a:gd name="connsiteX42" fmla="*/ 65722 w 2796541"/>
              <a:gd name="connsiteY42" fmla="*/ 182881 h 2468880"/>
              <a:gd name="connsiteX43" fmla="*/ 65722 w 2796541"/>
              <a:gd name="connsiteY43" fmla="*/ 200978 h 2468880"/>
              <a:gd name="connsiteX44" fmla="*/ 50482 w 2796541"/>
              <a:gd name="connsiteY44" fmla="*/ 191453 h 2468880"/>
              <a:gd name="connsiteX45" fmla="*/ 65724 w 2796541"/>
              <a:gd name="connsiteY45" fmla="*/ 2331719 h 2468880"/>
              <a:gd name="connsiteX46" fmla="*/ 65724 w 2796541"/>
              <a:gd name="connsiteY46" fmla="*/ 2347911 h 2468880"/>
              <a:gd name="connsiteX47" fmla="*/ 51436 w 2796541"/>
              <a:gd name="connsiteY47" fmla="*/ 2339339 h 2468880"/>
              <a:gd name="connsiteX48" fmla="*/ 65724 w 2796541"/>
              <a:gd name="connsiteY48" fmla="*/ 1770698 h 2468880"/>
              <a:gd name="connsiteX49" fmla="*/ 3811 w 2796541"/>
              <a:gd name="connsiteY49" fmla="*/ 1806893 h 2468880"/>
              <a:gd name="connsiteX50" fmla="*/ 3811 w 2796541"/>
              <a:gd name="connsiteY50" fmla="*/ 1734503 h 2468880"/>
              <a:gd name="connsiteX51" fmla="*/ 67628 w 2796541"/>
              <a:gd name="connsiteY51" fmla="*/ 886778 h 2468880"/>
              <a:gd name="connsiteX52" fmla="*/ 2858 w 2796541"/>
              <a:gd name="connsiteY52" fmla="*/ 923926 h 2468880"/>
              <a:gd name="connsiteX53" fmla="*/ 2858 w 2796541"/>
              <a:gd name="connsiteY53" fmla="*/ 848678 h 2468880"/>
              <a:gd name="connsiteX54" fmla="*/ 69532 w 2796541"/>
              <a:gd name="connsiteY54" fmla="*/ 302896 h 2468880"/>
              <a:gd name="connsiteX55" fmla="*/ 69532 w 2796541"/>
              <a:gd name="connsiteY55" fmla="*/ 333376 h 2468880"/>
              <a:gd name="connsiteX56" fmla="*/ 42862 w 2796541"/>
              <a:gd name="connsiteY56" fmla="*/ 318136 h 2468880"/>
              <a:gd name="connsiteX57" fmla="*/ 69533 w 2796541"/>
              <a:gd name="connsiteY57" fmla="*/ 2197418 h 2468880"/>
              <a:gd name="connsiteX58" fmla="*/ 69533 w 2796541"/>
              <a:gd name="connsiteY58" fmla="*/ 2228850 h 2468880"/>
              <a:gd name="connsiteX59" fmla="*/ 42863 w 2796541"/>
              <a:gd name="connsiteY59" fmla="*/ 2212658 h 2468880"/>
              <a:gd name="connsiteX60" fmla="*/ 71438 w 2796541"/>
              <a:gd name="connsiteY60" fmla="*/ 1644969 h 2468880"/>
              <a:gd name="connsiteX61" fmla="*/ 953 w 2796541"/>
              <a:gd name="connsiteY61" fmla="*/ 1684974 h 2468880"/>
              <a:gd name="connsiteX62" fmla="*/ 953 w 2796541"/>
              <a:gd name="connsiteY62" fmla="*/ 1604011 h 2468880"/>
              <a:gd name="connsiteX63" fmla="*/ 71438 w 2796541"/>
              <a:gd name="connsiteY63" fmla="*/ 1012508 h 2468880"/>
              <a:gd name="connsiteX64" fmla="*/ 953 w 2796541"/>
              <a:gd name="connsiteY64" fmla="*/ 1053466 h 2468880"/>
              <a:gd name="connsiteX65" fmla="*/ 953 w 2796541"/>
              <a:gd name="connsiteY65" fmla="*/ 972503 h 2468880"/>
              <a:gd name="connsiteX66" fmla="*/ 73343 w 2796541"/>
              <a:gd name="connsiteY66" fmla="*/ 2065019 h 2468880"/>
              <a:gd name="connsiteX67" fmla="*/ 73343 w 2796541"/>
              <a:gd name="connsiteY67" fmla="*/ 2107882 h 2468880"/>
              <a:gd name="connsiteX68" fmla="*/ 36195 w 2796541"/>
              <a:gd name="connsiteY68" fmla="*/ 2086927 h 2468880"/>
              <a:gd name="connsiteX69" fmla="*/ 73343 w 2796541"/>
              <a:gd name="connsiteY69" fmla="*/ 422909 h 2468880"/>
              <a:gd name="connsiteX70" fmla="*/ 73343 w 2796541"/>
              <a:gd name="connsiteY70" fmla="*/ 465772 h 2468880"/>
              <a:gd name="connsiteX71" fmla="*/ 36195 w 2796541"/>
              <a:gd name="connsiteY71" fmla="*/ 444816 h 2468880"/>
              <a:gd name="connsiteX72" fmla="*/ 73344 w 2796541"/>
              <a:gd name="connsiteY72" fmla="*/ 1139189 h 2468880"/>
              <a:gd name="connsiteX73" fmla="*/ 0 w 2796541"/>
              <a:gd name="connsiteY73" fmla="*/ 1181099 h 2468880"/>
              <a:gd name="connsiteX74" fmla="*/ 0 w 2796541"/>
              <a:gd name="connsiteY74" fmla="*/ 1097279 h 2468880"/>
              <a:gd name="connsiteX75" fmla="*/ 73344 w 2796541"/>
              <a:gd name="connsiteY75" fmla="*/ 1518286 h 2468880"/>
              <a:gd name="connsiteX76" fmla="*/ 1 w 2796541"/>
              <a:gd name="connsiteY76" fmla="*/ 1560195 h 2468880"/>
              <a:gd name="connsiteX77" fmla="*/ 1 w 2796541"/>
              <a:gd name="connsiteY77" fmla="*/ 1475423 h 2468880"/>
              <a:gd name="connsiteX78" fmla="*/ 73344 w 2796541"/>
              <a:gd name="connsiteY78" fmla="*/ 1391603 h 2468880"/>
              <a:gd name="connsiteX79" fmla="*/ 1 w 2796541"/>
              <a:gd name="connsiteY79" fmla="*/ 1434465 h 2468880"/>
              <a:gd name="connsiteX80" fmla="*/ 1 w 2796541"/>
              <a:gd name="connsiteY80" fmla="*/ 1349693 h 2468880"/>
              <a:gd name="connsiteX81" fmla="*/ 73344 w 2796541"/>
              <a:gd name="connsiteY81" fmla="*/ 1265874 h 2468880"/>
              <a:gd name="connsiteX82" fmla="*/ 1 w 2796541"/>
              <a:gd name="connsiteY82" fmla="*/ 1307783 h 2468880"/>
              <a:gd name="connsiteX83" fmla="*/ 1 w 2796541"/>
              <a:gd name="connsiteY83" fmla="*/ 1223011 h 2468880"/>
              <a:gd name="connsiteX84" fmla="*/ 77153 w 2796541"/>
              <a:gd name="connsiteY84" fmla="*/ 542925 h 2468880"/>
              <a:gd name="connsiteX85" fmla="*/ 77153 w 2796541"/>
              <a:gd name="connsiteY85" fmla="*/ 598170 h 2468880"/>
              <a:gd name="connsiteX86" fmla="*/ 29528 w 2796541"/>
              <a:gd name="connsiteY86" fmla="*/ 570548 h 2468880"/>
              <a:gd name="connsiteX87" fmla="*/ 77153 w 2796541"/>
              <a:gd name="connsiteY87" fmla="*/ 1931670 h 2468880"/>
              <a:gd name="connsiteX88" fmla="*/ 77153 w 2796541"/>
              <a:gd name="connsiteY88" fmla="*/ 1988820 h 2468880"/>
              <a:gd name="connsiteX89" fmla="*/ 27623 w 2796541"/>
              <a:gd name="connsiteY89" fmla="*/ 1960245 h 2468880"/>
              <a:gd name="connsiteX90" fmla="*/ 79058 w 2796541"/>
              <a:gd name="connsiteY90" fmla="*/ 665798 h 2468880"/>
              <a:gd name="connsiteX91" fmla="*/ 79058 w 2796541"/>
              <a:gd name="connsiteY91" fmla="*/ 728663 h 2468880"/>
              <a:gd name="connsiteX92" fmla="*/ 24765 w 2796541"/>
              <a:gd name="connsiteY92" fmla="*/ 697230 h 2468880"/>
              <a:gd name="connsiteX93" fmla="*/ 80011 w 2796541"/>
              <a:gd name="connsiteY93" fmla="*/ 1801177 h 2468880"/>
              <a:gd name="connsiteX94" fmla="*/ 80011 w 2796541"/>
              <a:gd name="connsiteY94" fmla="*/ 1866899 h 2468880"/>
              <a:gd name="connsiteX95" fmla="*/ 22860 w 2796541"/>
              <a:gd name="connsiteY95" fmla="*/ 1834515 h 2468880"/>
              <a:gd name="connsiteX96" fmla="*/ 81916 w 2796541"/>
              <a:gd name="connsiteY96" fmla="*/ 787718 h 2468880"/>
              <a:gd name="connsiteX97" fmla="*/ 81916 w 2796541"/>
              <a:gd name="connsiteY97" fmla="*/ 859156 h 2468880"/>
              <a:gd name="connsiteX98" fmla="*/ 19051 w 2796541"/>
              <a:gd name="connsiteY98" fmla="*/ 822961 h 2468880"/>
              <a:gd name="connsiteX99" fmla="*/ 82868 w 2796541"/>
              <a:gd name="connsiteY99" fmla="*/ 1669733 h 2468880"/>
              <a:gd name="connsiteX100" fmla="*/ 82868 w 2796541"/>
              <a:gd name="connsiteY100" fmla="*/ 1745933 h 2468880"/>
              <a:gd name="connsiteX101" fmla="*/ 17145 w 2796541"/>
              <a:gd name="connsiteY101" fmla="*/ 1707833 h 2468880"/>
              <a:gd name="connsiteX102" fmla="*/ 82868 w 2796541"/>
              <a:gd name="connsiteY102" fmla="*/ 910591 h 2468880"/>
              <a:gd name="connsiteX103" fmla="*/ 82868 w 2796541"/>
              <a:gd name="connsiteY103" fmla="*/ 988696 h 2468880"/>
              <a:gd name="connsiteX104" fmla="*/ 16193 w 2796541"/>
              <a:gd name="connsiteY104" fmla="*/ 949643 h 2468880"/>
              <a:gd name="connsiteX105" fmla="*/ 84773 w 2796541"/>
              <a:gd name="connsiteY105" fmla="*/ 1540192 h 2468880"/>
              <a:gd name="connsiteX106" fmla="*/ 84773 w 2796541"/>
              <a:gd name="connsiteY106" fmla="*/ 1622107 h 2468880"/>
              <a:gd name="connsiteX107" fmla="*/ 13334 w 2796541"/>
              <a:gd name="connsiteY107" fmla="*/ 1581149 h 2468880"/>
              <a:gd name="connsiteX108" fmla="*/ 84773 w 2796541"/>
              <a:gd name="connsiteY108" fmla="*/ 1035367 h 2468880"/>
              <a:gd name="connsiteX109" fmla="*/ 84773 w 2796541"/>
              <a:gd name="connsiteY109" fmla="*/ 1117282 h 2468880"/>
              <a:gd name="connsiteX110" fmla="*/ 13334 w 2796541"/>
              <a:gd name="connsiteY110" fmla="*/ 1076325 h 2468880"/>
              <a:gd name="connsiteX111" fmla="*/ 85726 w 2796541"/>
              <a:gd name="connsiteY111" fmla="*/ 1412558 h 2468880"/>
              <a:gd name="connsiteX112" fmla="*/ 85726 w 2796541"/>
              <a:gd name="connsiteY112" fmla="*/ 1497331 h 2468880"/>
              <a:gd name="connsiteX113" fmla="*/ 12383 w 2796541"/>
              <a:gd name="connsiteY113" fmla="*/ 1455421 h 2468880"/>
              <a:gd name="connsiteX114" fmla="*/ 85726 w 2796541"/>
              <a:gd name="connsiteY114" fmla="*/ 1286828 h 2468880"/>
              <a:gd name="connsiteX115" fmla="*/ 85726 w 2796541"/>
              <a:gd name="connsiteY115" fmla="*/ 1370648 h 2468880"/>
              <a:gd name="connsiteX116" fmla="*/ 12383 w 2796541"/>
              <a:gd name="connsiteY116" fmla="*/ 1328738 h 2468880"/>
              <a:gd name="connsiteX117" fmla="*/ 85726 w 2796541"/>
              <a:gd name="connsiteY117" fmla="*/ 1160145 h 2468880"/>
              <a:gd name="connsiteX118" fmla="*/ 85726 w 2796541"/>
              <a:gd name="connsiteY118" fmla="*/ 1244918 h 2468880"/>
              <a:gd name="connsiteX119" fmla="*/ 12383 w 2796541"/>
              <a:gd name="connsiteY119" fmla="*/ 1202055 h 2468880"/>
              <a:gd name="connsiteX120" fmla="*/ 137161 w 2796541"/>
              <a:gd name="connsiteY120" fmla="*/ 2466023 h 2468880"/>
              <a:gd name="connsiteX121" fmla="*/ 132398 w 2796541"/>
              <a:gd name="connsiteY121" fmla="*/ 2467929 h 2468880"/>
              <a:gd name="connsiteX122" fmla="*/ 132398 w 2796541"/>
              <a:gd name="connsiteY122" fmla="*/ 2463166 h 2468880"/>
              <a:gd name="connsiteX123" fmla="*/ 138112 w 2796541"/>
              <a:gd name="connsiteY123" fmla="*/ 65723 h 2468880"/>
              <a:gd name="connsiteX124" fmla="*/ 131445 w 2796541"/>
              <a:gd name="connsiteY124" fmla="*/ 68581 h 2468880"/>
              <a:gd name="connsiteX125" fmla="*/ 131445 w 2796541"/>
              <a:gd name="connsiteY125" fmla="*/ 61913 h 2468880"/>
              <a:gd name="connsiteX126" fmla="*/ 142876 w 2796541"/>
              <a:gd name="connsiteY126" fmla="*/ 2339340 h 2468880"/>
              <a:gd name="connsiteX127" fmla="*/ 129541 w 2796541"/>
              <a:gd name="connsiteY127" fmla="*/ 2346960 h 2468880"/>
              <a:gd name="connsiteX128" fmla="*/ 129541 w 2796541"/>
              <a:gd name="connsiteY128" fmla="*/ 2331720 h 2468880"/>
              <a:gd name="connsiteX129" fmla="*/ 143827 w 2796541"/>
              <a:gd name="connsiteY129" fmla="*/ 191453 h 2468880"/>
              <a:gd name="connsiteX130" fmla="*/ 128587 w 2796541"/>
              <a:gd name="connsiteY130" fmla="*/ 200026 h 2468880"/>
              <a:gd name="connsiteX131" fmla="*/ 128587 w 2796541"/>
              <a:gd name="connsiteY131" fmla="*/ 182881 h 2468880"/>
              <a:gd name="connsiteX132" fmla="*/ 151448 w 2796541"/>
              <a:gd name="connsiteY132" fmla="*/ 318135 h 2468880"/>
              <a:gd name="connsiteX133" fmla="*/ 124778 w 2796541"/>
              <a:gd name="connsiteY133" fmla="*/ 333375 h 2468880"/>
              <a:gd name="connsiteX134" fmla="*/ 124778 w 2796541"/>
              <a:gd name="connsiteY134" fmla="*/ 302895 h 2468880"/>
              <a:gd name="connsiteX135" fmla="*/ 151448 w 2796541"/>
              <a:gd name="connsiteY135" fmla="*/ 2212658 h 2468880"/>
              <a:gd name="connsiteX136" fmla="*/ 124778 w 2796541"/>
              <a:gd name="connsiteY136" fmla="*/ 2227898 h 2468880"/>
              <a:gd name="connsiteX137" fmla="*/ 124778 w 2796541"/>
              <a:gd name="connsiteY137" fmla="*/ 2198370 h 2468880"/>
              <a:gd name="connsiteX138" fmla="*/ 157164 w 2796541"/>
              <a:gd name="connsiteY138" fmla="*/ 444817 h 2468880"/>
              <a:gd name="connsiteX139" fmla="*/ 121921 w 2796541"/>
              <a:gd name="connsiteY139" fmla="*/ 464819 h 2468880"/>
              <a:gd name="connsiteX140" fmla="*/ 121921 w 2796541"/>
              <a:gd name="connsiteY140" fmla="*/ 423862 h 2468880"/>
              <a:gd name="connsiteX141" fmla="*/ 158116 w 2796541"/>
              <a:gd name="connsiteY141" fmla="*/ 2086928 h 2468880"/>
              <a:gd name="connsiteX142" fmla="*/ 121921 w 2796541"/>
              <a:gd name="connsiteY142" fmla="*/ 2107883 h 2468880"/>
              <a:gd name="connsiteX143" fmla="*/ 121921 w 2796541"/>
              <a:gd name="connsiteY143" fmla="*/ 2065973 h 2468880"/>
              <a:gd name="connsiteX144" fmla="*/ 164782 w 2796541"/>
              <a:gd name="connsiteY144" fmla="*/ 570547 h 2468880"/>
              <a:gd name="connsiteX145" fmla="*/ 118110 w 2796541"/>
              <a:gd name="connsiteY145" fmla="*/ 597217 h 2468880"/>
              <a:gd name="connsiteX146" fmla="*/ 118110 w 2796541"/>
              <a:gd name="connsiteY146" fmla="*/ 543877 h 2468880"/>
              <a:gd name="connsiteX147" fmla="*/ 165735 w 2796541"/>
              <a:gd name="connsiteY147" fmla="*/ 1960245 h 2468880"/>
              <a:gd name="connsiteX148" fmla="*/ 118110 w 2796541"/>
              <a:gd name="connsiteY148" fmla="*/ 1988820 h 2468880"/>
              <a:gd name="connsiteX149" fmla="*/ 118110 w 2796541"/>
              <a:gd name="connsiteY149" fmla="*/ 1932623 h 2468880"/>
              <a:gd name="connsiteX150" fmla="*/ 170498 w 2796541"/>
              <a:gd name="connsiteY150" fmla="*/ 697230 h 2468880"/>
              <a:gd name="connsiteX151" fmla="*/ 115253 w 2796541"/>
              <a:gd name="connsiteY151" fmla="*/ 728663 h 2468880"/>
              <a:gd name="connsiteX152" fmla="*/ 115253 w 2796541"/>
              <a:gd name="connsiteY152" fmla="*/ 665798 h 2468880"/>
              <a:gd name="connsiteX153" fmla="*/ 171449 w 2796541"/>
              <a:gd name="connsiteY153" fmla="*/ 953 h 2468880"/>
              <a:gd name="connsiteX154" fmla="*/ 171449 w 2796541"/>
              <a:gd name="connsiteY154" fmla="*/ 3811 h 2468880"/>
              <a:gd name="connsiteX155" fmla="*/ 168592 w 2796541"/>
              <a:gd name="connsiteY155" fmla="*/ 1905 h 2468880"/>
              <a:gd name="connsiteX156" fmla="*/ 172404 w 2796541"/>
              <a:gd name="connsiteY156" fmla="*/ 1834516 h 2468880"/>
              <a:gd name="connsiteX157" fmla="*/ 114301 w 2796541"/>
              <a:gd name="connsiteY157" fmla="*/ 1866900 h 2468880"/>
              <a:gd name="connsiteX158" fmla="*/ 114301 w 2796541"/>
              <a:gd name="connsiteY158" fmla="*/ 1801178 h 2468880"/>
              <a:gd name="connsiteX159" fmla="*/ 173356 w 2796541"/>
              <a:gd name="connsiteY159" fmla="*/ 2397442 h 2468880"/>
              <a:gd name="connsiteX160" fmla="*/ 173356 w 2796541"/>
              <a:gd name="connsiteY160" fmla="*/ 2407920 h 2468880"/>
              <a:gd name="connsiteX161" fmla="*/ 164783 w 2796541"/>
              <a:gd name="connsiteY161" fmla="*/ 2402205 h 2468880"/>
              <a:gd name="connsiteX162" fmla="*/ 173356 w 2796541"/>
              <a:gd name="connsiteY162" fmla="*/ 122872 h 2468880"/>
              <a:gd name="connsiteX163" fmla="*/ 173356 w 2796541"/>
              <a:gd name="connsiteY163" fmla="*/ 134302 h 2468880"/>
              <a:gd name="connsiteX164" fmla="*/ 163831 w 2796541"/>
              <a:gd name="connsiteY164" fmla="*/ 128587 h 2468880"/>
              <a:gd name="connsiteX165" fmla="*/ 175261 w 2796541"/>
              <a:gd name="connsiteY165" fmla="*/ 822960 h 2468880"/>
              <a:gd name="connsiteX166" fmla="*/ 113348 w 2796541"/>
              <a:gd name="connsiteY166" fmla="*/ 859155 h 2468880"/>
              <a:gd name="connsiteX167" fmla="*/ 113348 w 2796541"/>
              <a:gd name="connsiteY167" fmla="*/ 787717 h 2468880"/>
              <a:gd name="connsiteX168" fmla="*/ 176213 w 2796541"/>
              <a:gd name="connsiteY168" fmla="*/ 2265997 h 2468880"/>
              <a:gd name="connsiteX169" fmla="*/ 176213 w 2796541"/>
              <a:gd name="connsiteY169" fmla="*/ 2286952 h 2468880"/>
              <a:gd name="connsiteX170" fmla="*/ 158116 w 2796541"/>
              <a:gd name="connsiteY170" fmla="*/ 2276474 h 2468880"/>
              <a:gd name="connsiteX171" fmla="*/ 177165 w 2796541"/>
              <a:gd name="connsiteY171" fmla="*/ 242887 h 2468880"/>
              <a:gd name="connsiteX172" fmla="*/ 177165 w 2796541"/>
              <a:gd name="connsiteY172" fmla="*/ 266700 h 2468880"/>
              <a:gd name="connsiteX173" fmla="*/ 156210 w 2796541"/>
              <a:gd name="connsiteY173" fmla="*/ 255270 h 2468880"/>
              <a:gd name="connsiteX174" fmla="*/ 178118 w 2796541"/>
              <a:gd name="connsiteY174" fmla="*/ 1707832 h 2468880"/>
              <a:gd name="connsiteX175" fmla="*/ 111443 w 2796541"/>
              <a:gd name="connsiteY175" fmla="*/ 1745932 h 2468880"/>
              <a:gd name="connsiteX176" fmla="*/ 111443 w 2796541"/>
              <a:gd name="connsiteY176" fmla="*/ 1669732 h 2468880"/>
              <a:gd name="connsiteX177" fmla="*/ 178118 w 2796541"/>
              <a:gd name="connsiteY177" fmla="*/ 949642 h 2468880"/>
              <a:gd name="connsiteX178" fmla="*/ 111443 w 2796541"/>
              <a:gd name="connsiteY178" fmla="*/ 987742 h 2468880"/>
              <a:gd name="connsiteX179" fmla="*/ 111443 w 2796541"/>
              <a:gd name="connsiteY179" fmla="*/ 911542 h 2468880"/>
              <a:gd name="connsiteX180" fmla="*/ 180976 w 2796541"/>
              <a:gd name="connsiteY180" fmla="*/ 2131694 h 2468880"/>
              <a:gd name="connsiteX181" fmla="*/ 180976 w 2796541"/>
              <a:gd name="connsiteY181" fmla="*/ 2167889 h 2468880"/>
              <a:gd name="connsiteX182" fmla="*/ 149543 w 2796541"/>
              <a:gd name="connsiteY182" fmla="*/ 2149792 h 2468880"/>
              <a:gd name="connsiteX183" fmla="*/ 180976 w 2796541"/>
              <a:gd name="connsiteY183" fmla="*/ 1581150 h 2468880"/>
              <a:gd name="connsiteX184" fmla="*/ 110491 w 2796541"/>
              <a:gd name="connsiteY184" fmla="*/ 1622108 h 2468880"/>
              <a:gd name="connsiteX185" fmla="*/ 110491 w 2796541"/>
              <a:gd name="connsiteY185" fmla="*/ 1540193 h 2468880"/>
              <a:gd name="connsiteX186" fmla="*/ 180976 w 2796541"/>
              <a:gd name="connsiteY186" fmla="*/ 1076326 h 2468880"/>
              <a:gd name="connsiteX187" fmla="*/ 110491 w 2796541"/>
              <a:gd name="connsiteY187" fmla="*/ 1117283 h 2468880"/>
              <a:gd name="connsiteX188" fmla="*/ 110491 w 2796541"/>
              <a:gd name="connsiteY188" fmla="*/ 1035368 h 2468880"/>
              <a:gd name="connsiteX189" fmla="*/ 180976 w 2796541"/>
              <a:gd name="connsiteY189" fmla="*/ 363855 h 2468880"/>
              <a:gd name="connsiteX190" fmla="*/ 180976 w 2796541"/>
              <a:gd name="connsiteY190" fmla="*/ 399098 h 2468880"/>
              <a:gd name="connsiteX191" fmla="*/ 149543 w 2796541"/>
              <a:gd name="connsiteY191" fmla="*/ 381000 h 2468880"/>
              <a:gd name="connsiteX192" fmla="*/ 182881 w 2796541"/>
              <a:gd name="connsiteY192" fmla="*/ 1455421 h 2468880"/>
              <a:gd name="connsiteX193" fmla="*/ 109538 w 2796541"/>
              <a:gd name="connsiteY193" fmla="*/ 1497331 h 2468880"/>
              <a:gd name="connsiteX194" fmla="*/ 109538 w 2796541"/>
              <a:gd name="connsiteY194" fmla="*/ 1412558 h 2468880"/>
              <a:gd name="connsiteX195" fmla="*/ 182881 w 2796541"/>
              <a:gd name="connsiteY195" fmla="*/ 1328738 h 2468880"/>
              <a:gd name="connsiteX196" fmla="*/ 109538 w 2796541"/>
              <a:gd name="connsiteY196" fmla="*/ 1370648 h 2468880"/>
              <a:gd name="connsiteX197" fmla="*/ 109538 w 2796541"/>
              <a:gd name="connsiteY197" fmla="*/ 1286828 h 2468880"/>
              <a:gd name="connsiteX198" fmla="*/ 182881 w 2796541"/>
              <a:gd name="connsiteY198" fmla="*/ 1202055 h 2468880"/>
              <a:gd name="connsiteX199" fmla="*/ 109538 w 2796541"/>
              <a:gd name="connsiteY199" fmla="*/ 1244918 h 2468880"/>
              <a:gd name="connsiteX200" fmla="*/ 109538 w 2796541"/>
              <a:gd name="connsiteY200" fmla="*/ 1160145 h 2468880"/>
              <a:gd name="connsiteX201" fmla="*/ 183833 w 2796541"/>
              <a:gd name="connsiteY201" fmla="*/ 1999298 h 2468880"/>
              <a:gd name="connsiteX202" fmla="*/ 183833 w 2796541"/>
              <a:gd name="connsiteY202" fmla="*/ 2047875 h 2468880"/>
              <a:gd name="connsiteX203" fmla="*/ 142876 w 2796541"/>
              <a:gd name="connsiteY203" fmla="*/ 2023111 h 2468880"/>
              <a:gd name="connsiteX204" fmla="*/ 184786 w 2796541"/>
              <a:gd name="connsiteY204" fmla="*/ 482918 h 2468880"/>
              <a:gd name="connsiteX205" fmla="*/ 184786 w 2796541"/>
              <a:gd name="connsiteY205" fmla="*/ 532448 h 2468880"/>
              <a:gd name="connsiteX206" fmla="*/ 141923 w 2796541"/>
              <a:gd name="connsiteY206" fmla="*/ 507683 h 2468880"/>
              <a:gd name="connsiteX207" fmla="*/ 186690 w 2796541"/>
              <a:gd name="connsiteY207" fmla="*/ 604838 h 2468880"/>
              <a:gd name="connsiteX208" fmla="*/ 186690 w 2796541"/>
              <a:gd name="connsiteY208" fmla="*/ 662940 h 2468880"/>
              <a:gd name="connsiteX209" fmla="*/ 137160 w 2796541"/>
              <a:gd name="connsiteY209" fmla="*/ 633413 h 2468880"/>
              <a:gd name="connsiteX210" fmla="*/ 187643 w 2796541"/>
              <a:gd name="connsiteY210" fmla="*/ 1866899 h 2468880"/>
              <a:gd name="connsiteX211" fmla="*/ 187643 w 2796541"/>
              <a:gd name="connsiteY211" fmla="*/ 1927859 h 2468880"/>
              <a:gd name="connsiteX212" fmla="*/ 135255 w 2796541"/>
              <a:gd name="connsiteY212" fmla="*/ 1897379 h 2468880"/>
              <a:gd name="connsiteX213" fmla="*/ 189548 w 2796541"/>
              <a:gd name="connsiteY213" fmla="*/ 726757 h 2468880"/>
              <a:gd name="connsiteX214" fmla="*/ 189548 w 2796541"/>
              <a:gd name="connsiteY214" fmla="*/ 794385 h 2468880"/>
              <a:gd name="connsiteX215" fmla="*/ 131446 w 2796541"/>
              <a:gd name="connsiteY215" fmla="*/ 760095 h 2468880"/>
              <a:gd name="connsiteX216" fmla="*/ 190501 w 2796541"/>
              <a:gd name="connsiteY216" fmla="*/ 1736407 h 2468880"/>
              <a:gd name="connsiteX217" fmla="*/ 190501 w 2796541"/>
              <a:gd name="connsiteY217" fmla="*/ 1805940 h 2468880"/>
              <a:gd name="connsiteX218" fmla="*/ 130493 w 2796541"/>
              <a:gd name="connsiteY218" fmla="*/ 1770697 h 2468880"/>
              <a:gd name="connsiteX219" fmla="*/ 191453 w 2796541"/>
              <a:gd name="connsiteY219" fmla="*/ 849630 h 2468880"/>
              <a:gd name="connsiteX220" fmla="*/ 191453 w 2796541"/>
              <a:gd name="connsiteY220" fmla="*/ 923925 h 2468880"/>
              <a:gd name="connsiteX221" fmla="*/ 127635 w 2796541"/>
              <a:gd name="connsiteY221" fmla="*/ 886778 h 2468880"/>
              <a:gd name="connsiteX222" fmla="*/ 193358 w 2796541"/>
              <a:gd name="connsiteY222" fmla="*/ 973454 h 2468880"/>
              <a:gd name="connsiteX223" fmla="*/ 193358 w 2796541"/>
              <a:gd name="connsiteY223" fmla="*/ 1052512 h 2468880"/>
              <a:gd name="connsiteX224" fmla="*/ 123826 w 2796541"/>
              <a:gd name="connsiteY224" fmla="*/ 1012506 h 2468880"/>
              <a:gd name="connsiteX225" fmla="*/ 193358 w 2796541"/>
              <a:gd name="connsiteY225" fmla="*/ 1604963 h 2468880"/>
              <a:gd name="connsiteX226" fmla="*/ 193358 w 2796541"/>
              <a:gd name="connsiteY226" fmla="*/ 1684021 h 2468880"/>
              <a:gd name="connsiteX227" fmla="*/ 124778 w 2796541"/>
              <a:gd name="connsiteY227" fmla="*/ 1644968 h 2468880"/>
              <a:gd name="connsiteX228" fmla="*/ 194311 w 2796541"/>
              <a:gd name="connsiteY228" fmla="*/ 1476374 h 2468880"/>
              <a:gd name="connsiteX229" fmla="*/ 194311 w 2796541"/>
              <a:gd name="connsiteY229" fmla="*/ 1560194 h 2468880"/>
              <a:gd name="connsiteX230" fmla="*/ 121921 w 2796541"/>
              <a:gd name="connsiteY230" fmla="*/ 1518284 h 2468880"/>
              <a:gd name="connsiteX231" fmla="*/ 194311 w 2796541"/>
              <a:gd name="connsiteY231" fmla="*/ 1349693 h 2468880"/>
              <a:gd name="connsiteX232" fmla="*/ 194311 w 2796541"/>
              <a:gd name="connsiteY232" fmla="*/ 1434465 h 2468880"/>
              <a:gd name="connsiteX233" fmla="*/ 120968 w 2796541"/>
              <a:gd name="connsiteY233" fmla="*/ 1391603 h 2468880"/>
              <a:gd name="connsiteX234" fmla="*/ 194311 w 2796541"/>
              <a:gd name="connsiteY234" fmla="*/ 1223011 h 2468880"/>
              <a:gd name="connsiteX235" fmla="*/ 194311 w 2796541"/>
              <a:gd name="connsiteY235" fmla="*/ 1307783 h 2468880"/>
              <a:gd name="connsiteX236" fmla="*/ 120968 w 2796541"/>
              <a:gd name="connsiteY236" fmla="*/ 1265874 h 2468880"/>
              <a:gd name="connsiteX237" fmla="*/ 194311 w 2796541"/>
              <a:gd name="connsiteY237" fmla="*/ 1097280 h 2468880"/>
              <a:gd name="connsiteX238" fmla="*/ 194311 w 2796541"/>
              <a:gd name="connsiteY238" fmla="*/ 1181100 h 2468880"/>
              <a:gd name="connsiteX239" fmla="*/ 121921 w 2796541"/>
              <a:gd name="connsiteY239" fmla="*/ 1139190 h 2468880"/>
              <a:gd name="connsiteX240" fmla="*/ 244792 w 2796541"/>
              <a:gd name="connsiteY240" fmla="*/ 1905 h 2468880"/>
              <a:gd name="connsiteX241" fmla="*/ 242887 w 2796541"/>
              <a:gd name="connsiteY241" fmla="*/ 3811 h 2468880"/>
              <a:gd name="connsiteX242" fmla="*/ 242887 w 2796541"/>
              <a:gd name="connsiteY242" fmla="*/ 953 h 2468880"/>
              <a:gd name="connsiteX243" fmla="*/ 248603 w 2796541"/>
              <a:gd name="connsiteY243" fmla="*/ 2402206 h 2468880"/>
              <a:gd name="connsiteX244" fmla="*/ 240983 w 2796541"/>
              <a:gd name="connsiteY244" fmla="*/ 2406968 h 2468880"/>
              <a:gd name="connsiteX245" fmla="*/ 240983 w 2796541"/>
              <a:gd name="connsiteY245" fmla="*/ 2398396 h 2468880"/>
              <a:gd name="connsiteX246" fmla="*/ 249555 w 2796541"/>
              <a:gd name="connsiteY246" fmla="*/ 128588 h 2468880"/>
              <a:gd name="connsiteX247" fmla="*/ 240030 w 2796541"/>
              <a:gd name="connsiteY247" fmla="*/ 133351 h 2468880"/>
              <a:gd name="connsiteX248" fmla="*/ 240030 w 2796541"/>
              <a:gd name="connsiteY248" fmla="*/ 122873 h 2468880"/>
              <a:gd name="connsiteX249" fmla="*/ 255270 w 2796541"/>
              <a:gd name="connsiteY249" fmla="*/ 2276474 h 2468880"/>
              <a:gd name="connsiteX250" fmla="*/ 237173 w 2796541"/>
              <a:gd name="connsiteY250" fmla="*/ 2285999 h 2468880"/>
              <a:gd name="connsiteX251" fmla="*/ 237173 w 2796541"/>
              <a:gd name="connsiteY251" fmla="*/ 2265997 h 2468880"/>
              <a:gd name="connsiteX252" fmla="*/ 256222 w 2796541"/>
              <a:gd name="connsiteY252" fmla="*/ 255271 h 2468880"/>
              <a:gd name="connsiteX253" fmla="*/ 236219 w 2796541"/>
              <a:gd name="connsiteY253" fmla="*/ 266701 h 2468880"/>
              <a:gd name="connsiteX254" fmla="*/ 236219 w 2796541"/>
              <a:gd name="connsiteY254" fmla="*/ 242888 h 2468880"/>
              <a:gd name="connsiteX255" fmla="*/ 262891 w 2796541"/>
              <a:gd name="connsiteY255" fmla="*/ 2149793 h 2468880"/>
              <a:gd name="connsiteX256" fmla="*/ 233363 w 2796541"/>
              <a:gd name="connsiteY256" fmla="*/ 2166938 h 2468880"/>
              <a:gd name="connsiteX257" fmla="*/ 233363 w 2796541"/>
              <a:gd name="connsiteY257" fmla="*/ 2132648 h 2468880"/>
              <a:gd name="connsiteX258" fmla="*/ 262891 w 2796541"/>
              <a:gd name="connsiteY258" fmla="*/ 381001 h 2468880"/>
              <a:gd name="connsiteX259" fmla="*/ 233363 w 2796541"/>
              <a:gd name="connsiteY259" fmla="*/ 398146 h 2468880"/>
              <a:gd name="connsiteX260" fmla="*/ 233363 w 2796541"/>
              <a:gd name="connsiteY260" fmla="*/ 364808 h 2468880"/>
              <a:gd name="connsiteX261" fmla="*/ 269558 w 2796541"/>
              <a:gd name="connsiteY261" fmla="*/ 2023110 h 2468880"/>
              <a:gd name="connsiteX262" fmla="*/ 229553 w 2796541"/>
              <a:gd name="connsiteY262" fmla="*/ 2046923 h 2468880"/>
              <a:gd name="connsiteX263" fmla="*/ 229553 w 2796541"/>
              <a:gd name="connsiteY263" fmla="*/ 2000250 h 2468880"/>
              <a:gd name="connsiteX264" fmla="*/ 270510 w 2796541"/>
              <a:gd name="connsiteY264" fmla="*/ 507683 h 2468880"/>
              <a:gd name="connsiteX265" fmla="*/ 229553 w 2796541"/>
              <a:gd name="connsiteY265" fmla="*/ 530542 h 2468880"/>
              <a:gd name="connsiteX266" fmla="*/ 229553 w 2796541"/>
              <a:gd name="connsiteY266" fmla="*/ 483870 h 2468880"/>
              <a:gd name="connsiteX267" fmla="*/ 276225 w 2796541"/>
              <a:gd name="connsiteY267" fmla="*/ 633413 h 2468880"/>
              <a:gd name="connsiteX268" fmla="*/ 226695 w 2796541"/>
              <a:gd name="connsiteY268" fmla="*/ 661988 h 2468880"/>
              <a:gd name="connsiteX269" fmla="*/ 226695 w 2796541"/>
              <a:gd name="connsiteY269" fmla="*/ 605790 h 2468880"/>
              <a:gd name="connsiteX270" fmla="*/ 278131 w 2796541"/>
              <a:gd name="connsiteY270" fmla="*/ 1897380 h 2468880"/>
              <a:gd name="connsiteX271" fmla="*/ 225743 w 2796541"/>
              <a:gd name="connsiteY271" fmla="*/ 1926908 h 2468880"/>
              <a:gd name="connsiteX272" fmla="*/ 225743 w 2796541"/>
              <a:gd name="connsiteY272" fmla="*/ 1866900 h 2468880"/>
              <a:gd name="connsiteX273" fmla="*/ 280988 w 2796541"/>
              <a:gd name="connsiteY273" fmla="*/ 2464118 h 2468880"/>
              <a:gd name="connsiteX274" fmla="*/ 280988 w 2796541"/>
              <a:gd name="connsiteY274" fmla="*/ 2467928 h 2468880"/>
              <a:gd name="connsiteX275" fmla="*/ 277178 w 2796541"/>
              <a:gd name="connsiteY275" fmla="*/ 2466023 h 2468880"/>
              <a:gd name="connsiteX276" fmla="*/ 280989 w 2796541"/>
              <a:gd name="connsiteY276" fmla="*/ 62865 h 2468880"/>
              <a:gd name="connsiteX277" fmla="*/ 280989 w 2796541"/>
              <a:gd name="connsiteY277" fmla="*/ 68580 h 2468880"/>
              <a:gd name="connsiteX278" fmla="*/ 276226 w 2796541"/>
              <a:gd name="connsiteY278" fmla="*/ 65723 h 2468880"/>
              <a:gd name="connsiteX279" fmla="*/ 281941 w 2796541"/>
              <a:gd name="connsiteY279" fmla="*/ 760095 h 2468880"/>
              <a:gd name="connsiteX280" fmla="*/ 223838 w 2796541"/>
              <a:gd name="connsiteY280" fmla="*/ 793432 h 2468880"/>
              <a:gd name="connsiteX281" fmla="*/ 223838 w 2796541"/>
              <a:gd name="connsiteY281" fmla="*/ 726757 h 2468880"/>
              <a:gd name="connsiteX282" fmla="*/ 282893 w 2796541"/>
              <a:gd name="connsiteY282" fmla="*/ 1770698 h 2468880"/>
              <a:gd name="connsiteX283" fmla="*/ 223838 w 2796541"/>
              <a:gd name="connsiteY283" fmla="*/ 1804988 h 2468880"/>
              <a:gd name="connsiteX284" fmla="*/ 223838 w 2796541"/>
              <a:gd name="connsiteY284" fmla="*/ 1736408 h 2468880"/>
              <a:gd name="connsiteX285" fmla="*/ 283845 w 2796541"/>
              <a:gd name="connsiteY285" fmla="*/ 184784 h 2468880"/>
              <a:gd name="connsiteX286" fmla="*/ 283845 w 2796541"/>
              <a:gd name="connsiteY286" fmla="*/ 199072 h 2468880"/>
              <a:gd name="connsiteX287" fmla="*/ 271463 w 2796541"/>
              <a:gd name="connsiteY287" fmla="*/ 191452 h 2468880"/>
              <a:gd name="connsiteX288" fmla="*/ 283845 w 2796541"/>
              <a:gd name="connsiteY288" fmla="*/ 2332673 h 2468880"/>
              <a:gd name="connsiteX289" fmla="*/ 283845 w 2796541"/>
              <a:gd name="connsiteY289" fmla="*/ 2346008 h 2468880"/>
              <a:gd name="connsiteX290" fmla="*/ 271463 w 2796541"/>
              <a:gd name="connsiteY290" fmla="*/ 2339340 h 2468880"/>
              <a:gd name="connsiteX291" fmla="*/ 285751 w 2796541"/>
              <a:gd name="connsiteY291" fmla="*/ 886777 h 2468880"/>
              <a:gd name="connsiteX292" fmla="*/ 221933 w 2796541"/>
              <a:gd name="connsiteY292" fmla="*/ 922972 h 2468880"/>
              <a:gd name="connsiteX293" fmla="*/ 221933 w 2796541"/>
              <a:gd name="connsiteY293" fmla="*/ 849629 h 2468880"/>
              <a:gd name="connsiteX294" fmla="*/ 287655 w 2796541"/>
              <a:gd name="connsiteY294" fmla="*/ 303848 h 2468880"/>
              <a:gd name="connsiteX295" fmla="*/ 287655 w 2796541"/>
              <a:gd name="connsiteY295" fmla="*/ 332423 h 2468880"/>
              <a:gd name="connsiteX296" fmla="*/ 262890 w 2796541"/>
              <a:gd name="connsiteY296" fmla="*/ 318136 h 2468880"/>
              <a:gd name="connsiteX297" fmla="*/ 287656 w 2796541"/>
              <a:gd name="connsiteY297" fmla="*/ 2199322 h 2468880"/>
              <a:gd name="connsiteX298" fmla="*/ 287656 w 2796541"/>
              <a:gd name="connsiteY298" fmla="*/ 2226944 h 2468880"/>
              <a:gd name="connsiteX299" fmla="*/ 262891 w 2796541"/>
              <a:gd name="connsiteY299" fmla="*/ 2212657 h 2468880"/>
              <a:gd name="connsiteX300" fmla="*/ 287656 w 2796541"/>
              <a:gd name="connsiteY300" fmla="*/ 1644968 h 2468880"/>
              <a:gd name="connsiteX301" fmla="*/ 220981 w 2796541"/>
              <a:gd name="connsiteY301" fmla="*/ 1683068 h 2468880"/>
              <a:gd name="connsiteX302" fmla="*/ 220981 w 2796541"/>
              <a:gd name="connsiteY302" fmla="*/ 1605915 h 2468880"/>
              <a:gd name="connsiteX303" fmla="*/ 288608 w 2796541"/>
              <a:gd name="connsiteY303" fmla="*/ 1012507 h 2468880"/>
              <a:gd name="connsiteX304" fmla="*/ 220981 w 2796541"/>
              <a:gd name="connsiteY304" fmla="*/ 1052513 h 2468880"/>
              <a:gd name="connsiteX305" fmla="*/ 220981 w 2796541"/>
              <a:gd name="connsiteY305" fmla="*/ 973455 h 2468880"/>
              <a:gd name="connsiteX306" fmla="*/ 290513 w 2796541"/>
              <a:gd name="connsiteY306" fmla="*/ 1139190 h 2468880"/>
              <a:gd name="connsiteX307" fmla="*/ 220028 w 2796541"/>
              <a:gd name="connsiteY307" fmla="*/ 1180147 h 2468880"/>
              <a:gd name="connsiteX308" fmla="*/ 220028 w 2796541"/>
              <a:gd name="connsiteY308" fmla="*/ 1098232 h 2468880"/>
              <a:gd name="connsiteX309" fmla="*/ 291466 w 2796541"/>
              <a:gd name="connsiteY309" fmla="*/ 2066924 h 2468880"/>
              <a:gd name="connsiteX310" fmla="*/ 291466 w 2796541"/>
              <a:gd name="connsiteY310" fmla="*/ 2106929 h 2468880"/>
              <a:gd name="connsiteX311" fmla="*/ 256223 w 2796541"/>
              <a:gd name="connsiteY311" fmla="*/ 2086927 h 2468880"/>
              <a:gd name="connsiteX312" fmla="*/ 291466 w 2796541"/>
              <a:gd name="connsiteY312" fmla="*/ 1518285 h 2468880"/>
              <a:gd name="connsiteX313" fmla="*/ 219076 w 2796541"/>
              <a:gd name="connsiteY313" fmla="*/ 1560195 h 2468880"/>
              <a:gd name="connsiteX314" fmla="*/ 219076 w 2796541"/>
              <a:gd name="connsiteY314" fmla="*/ 1476375 h 2468880"/>
              <a:gd name="connsiteX315" fmla="*/ 291466 w 2796541"/>
              <a:gd name="connsiteY315" fmla="*/ 424816 h 2468880"/>
              <a:gd name="connsiteX316" fmla="*/ 291466 w 2796541"/>
              <a:gd name="connsiteY316" fmla="*/ 463868 h 2468880"/>
              <a:gd name="connsiteX317" fmla="*/ 257176 w 2796541"/>
              <a:gd name="connsiteY317" fmla="*/ 444818 h 2468880"/>
              <a:gd name="connsiteX318" fmla="*/ 292419 w 2796541"/>
              <a:gd name="connsiteY318" fmla="*/ 1391603 h 2468880"/>
              <a:gd name="connsiteX319" fmla="*/ 219076 w 2796541"/>
              <a:gd name="connsiteY319" fmla="*/ 1434465 h 2468880"/>
              <a:gd name="connsiteX320" fmla="*/ 219076 w 2796541"/>
              <a:gd name="connsiteY320" fmla="*/ 1349693 h 2468880"/>
              <a:gd name="connsiteX321" fmla="*/ 292419 w 2796541"/>
              <a:gd name="connsiteY321" fmla="*/ 1265874 h 2468880"/>
              <a:gd name="connsiteX322" fmla="*/ 219076 w 2796541"/>
              <a:gd name="connsiteY322" fmla="*/ 1307783 h 2468880"/>
              <a:gd name="connsiteX323" fmla="*/ 219076 w 2796541"/>
              <a:gd name="connsiteY323" fmla="*/ 1223011 h 2468880"/>
              <a:gd name="connsiteX324" fmla="*/ 294323 w 2796541"/>
              <a:gd name="connsiteY324" fmla="*/ 544830 h 2468880"/>
              <a:gd name="connsiteX325" fmla="*/ 294323 w 2796541"/>
              <a:gd name="connsiteY325" fmla="*/ 596265 h 2468880"/>
              <a:gd name="connsiteX326" fmla="*/ 249556 w 2796541"/>
              <a:gd name="connsiteY326" fmla="*/ 570548 h 2468880"/>
              <a:gd name="connsiteX327" fmla="*/ 295275 w 2796541"/>
              <a:gd name="connsiteY327" fmla="*/ 1933575 h 2468880"/>
              <a:gd name="connsiteX328" fmla="*/ 295275 w 2796541"/>
              <a:gd name="connsiteY328" fmla="*/ 1986915 h 2468880"/>
              <a:gd name="connsiteX329" fmla="*/ 248603 w 2796541"/>
              <a:gd name="connsiteY329" fmla="*/ 1960245 h 2468880"/>
              <a:gd name="connsiteX330" fmla="*/ 297181 w 2796541"/>
              <a:gd name="connsiteY330" fmla="*/ 666750 h 2468880"/>
              <a:gd name="connsiteX331" fmla="*/ 297181 w 2796541"/>
              <a:gd name="connsiteY331" fmla="*/ 727710 h 2468880"/>
              <a:gd name="connsiteX332" fmla="*/ 244793 w 2796541"/>
              <a:gd name="connsiteY332" fmla="*/ 697230 h 2468880"/>
              <a:gd name="connsiteX333" fmla="*/ 298133 w 2796541"/>
              <a:gd name="connsiteY333" fmla="*/ 1802130 h 2468880"/>
              <a:gd name="connsiteX334" fmla="*/ 298133 w 2796541"/>
              <a:gd name="connsiteY334" fmla="*/ 1865947 h 2468880"/>
              <a:gd name="connsiteX335" fmla="*/ 242888 w 2796541"/>
              <a:gd name="connsiteY335" fmla="*/ 1834515 h 2468880"/>
              <a:gd name="connsiteX336" fmla="*/ 300038 w 2796541"/>
              <a:gd name="connsiteY336" fmla="*/ 788669 h 2468880"/>
              <a:gd name="connsiteX337" fmla="*/ 300038 w 2796541"/>
              <a:gd name="connsiteY337" fmla="*/ 858202 h 2468880"/>
              <a:gd name="connsiteX338" fmla="*/ 239078 w 2796541"/>
              <a:gd name="connsiteY338" fmla="*/ 822959 h 2468880"/>
              <a:gd name="connsiteX339" fmla="*/ 300991 w 2796541"/>
              <a:gd name="connsiteY339" fmla="*/ 1670686 h 2468880"/>
              <a:gd name="connsiteX340" fmla="*/ 300991 w 2796541"/>
              <a:gd name="connsiteY340" fmla="*/ 1744981 h 2468880"/>
              <a:gd name="connsiteX341" fmla="*/ 237173 w 2796541"/>
              <a:gd name="connsiteY341" fmla="*/ 1707833 h 2468880"/>
              <a:gd name="connsiteX342" fmla="*/ 300991 w 2796541"/>
              <a:gd name="connsiteY342" fmla="*/ 912495 h 2468880"/>
              <a:gd name="connsiteX343" fmla="*/ 300991 w 2796541"/>
              <a:gd name="connsiteY343" fmla="*/ 986790 h 2468880"/>
              <a:gd name="connsiteX344" fmla="*/ 237173 w 2796541"/>
              <a:gd name="connsiteY344" fmla="*/ 949643 h 2468880"/>
              <a:gd name="connsiteX345" fmla="*/ 302895 w 2796541"/>
              <a:gd name="connsiteY345" fmla="*/ 1541145 h 2468880"/>
              <a:gd name="connsiteX346" fmla="*/ 302895 w 2796541"/>
              <a:gd name="connsiteY346" fmla="*/ 1621155 h 2468880"/>
              <a:gd name="connsiteX347" fmla="*/ 233363 w 2796541"/>
              <a:gd name="connsiteY347" fmla="*/ 1581150 h 2468880"/>
              <a:gd name="connsiteX348" fmla="*/ 302895 w 2796541"/>
              <a:gd name="connsiteY348" fmla="*/ 1036320 h 2468880"/>
              <a:gd name="connsiteX349" fmla="*/ 302895 w 2796541"/>
              <a:gd name="connsiteY349" fmla="*/ 1116330 h 2468880"/>
              <a:gd name="connsiteX350" fmla="*/ 233363 w 2796541"/>
              <a:gd name="connsiteY350" fmla="*/ 1076325 h 2468880"/>
              <a:gd name="connsiteX351" fmla="*/ 303848 w 2796541"/>
              <a:gd name="connsiteY351" fmla="*/ 1161097 h 2468880"/>
              <a:gd name="connsiteX352" fmla="*/ 303848 w 2796541"/>
              <a:gd name="connsiteY352" fmla="*/ 1243012 h 2468880"/>
              <a:gd name="connsiteX353" fmla="*/ 232410 w 2796541"/>
              <a:gd name="connsiteY353" fmla="*/ 1202055 h 2468880"/>
              <a:gd name="connsiteX354" fmla="*/ 303848 w 2796541"/>
              <a:gd name="connsiteY354" fmla="*/ 1412558 h 2468880"/>
              <a:gd name="connsiteX355" fmla="*/ 303848 w 2796541"/>
              <a:gd name="connsiteY355" fmla="*/ 1497331 h 2468880"/>
              <a:gd name="connsiteX356" fmla="*/ 231458 w 2796541"/>
              <a:gd name="connsiteY356" fmla="*/ 1455421 h 2468880"/>
              <a:gd name="connsiteX357" fmla="*/ 303848 w 2796541"/>
              <a:gd name="connsiteY357" fmla="*/ 1286828 h 2468880"/>
              <a:gd name="connsiteX358" fmla="*/ 303848 w 2796541"/>
              <a:gd name="connsiteY358" fmla="*/ 1370648 h 2468880"/>
              <a:gd name="connsiteX359" fmla="*/ 231458 w 2796541"/>
              <a:gd name="connsiteY359" fmla="*/ 1328738 h 2468880"/>
              <a:gd name="connsiteX360" fmla="*/ 354330 w 2796541"/>
              <a:gd name="connsiteY360" fmla="*/ 2466023 h 2468880"/>
              <a:gd name="connsiteX361" fmla="*/ 351473 w 2796541"/>
              <a:gd name="connsiteY361" fmla="*/ 2466975 h 2468880"/>
              <a:gd name="connsiteX362" fmla="*/ 351473 w 2796541"/>
              <a:gd name="connsiteY362" fmla="*/ 2464118 h 2468880"/>
              <a:gd name="connsiteX363" fmla="*/ 355283 w 2796541"/>
              <a:gd name="connsiteY363" fmla="*/ 65723 h 2468880"/>
              <a:gd name="connsiteX364" fmla="*/ 351473 w 2796541"/>
              <a:gd name="connsiteY364" fmla="*/ 67628 h 2468880"/>
              <a:gd name="connsiteX365" fmla="*/ 351473 w 2796541"/>
              <a:gd name="connsiteY365" fmla="*/ 62865 h 2468880"/>
              <a:gd name="connsiteX366" fmla="*/ 360045 w 2796541"/>
              <a:gd name="connsiteY366" fmla="*/ 191452 h 2468880"/>
              <a:gd name="connsiteX367" fmla="*/ 348615 w 2796541"/>
              <a:gd name="connsiteY367" fmla="*/ 198119 h 2468880"/>
              <a:gd name="connsiteX368" fmla="*/ 348615 w 2796541"/>
              <a:gd name="connsiteY368" fmla="*/ 184784 h 2468880"/>
              <a:gd name="connsiteX369" fmla="*/ 360045 w 2796541"/>
              <a:gd name="connsiteY369" fmla="*/ 2339340 h 2468880"/>
              <a:gd name="connsiteX370" fmla="*/ 348615 w 2796541"/>
              <a:gd name="connsiteY370" fmla="*/ 2346008 h 2468880"/>
              <a:gd name="connsiteX371" fmla="*/ 348615 w 2796541"/>
              <a:gd name="connsiteY371" fmla="*/ 2332673 h 2468880"/>
              <a:gd name="connsiteX372" fmla="*/ 367665 w 2796541"/>
              <a:gd name="connsiteY372" fmla="*/ 318136 h 2468880"/>
              <a:gd name="connsiteX373" fmla="*/ 344805 w 2796541"/>
              <a:gd name="connsiteY373" fmla="*/ 331471 h 2468880"/>
              <a:gd name="connsiteX374" fmla="*/ 344805 w 2796541"/>
              <a:gd name="connsiteY374" fmla="*/ 304801 h 2468880"/>
              <a:gd name="connsiteX375" fmla="*/ 368619 w 2796541"/>
              <a:gd name="connsiteY375" fmla="*/ 2212658 h 2468880"/>
              <a:gd name="connsiteX376" fmla="*/ 344806 w 2796541"/>
              <a:gd name="connsiteY376" fmla="*/ 2226945 h 2468880"/>
              <a:gd name="connsiteX377" fmla="*/ 344806 w 2796541"/>
              <a:gd name="connsiteY377" fmla="*/ 2199323 h 2468880"/>
              <a:gd name="connsiteX378" fmla="*/ 374333 w 2796541"/>
              <a:gd name="connsiteY378" fmla="*/ 444817 h 2468880"/>
              <a:gd name="connsiteX379" fmla="*/ 341948 w 2796541"/>
              <a:gd name="connsiteY379" fmla="*/ 462915 h 2468880"/>
              <a:gd name="connsiteX380" fmla="*/ 341948 w 2796541"/>
              <a:gd name="connsiteY380" fmla="*/ 425767 h 2468880"/>
              <a:gd name="connsiteX381" fmla="*/ 374333 w 2796541"/>
              <a:gd name="connsiteY381" fmla="*/ 2086928 h 2468880"/>
              <a:gd name="connsiteX382" fmla="*/ 341948 w 2796541"/>
              <a:gd name="connsiteY382" fmla="*/ 2105978 h 2468880"/>
              <a:gd name="connsiteX383" fmla="*/ 341948 w 2796541"/>
              <a:gd name="connsiteY383" fmla="*/ 2067878 h 2468880"/>
              <a:gd name="connsiteX384" fmla="*/ 381001 w 2796541"/>
              <a:gd name="connsiteY384" fmla="*/ 570548 h 2468880"/>
              <a:gd name="connsiteX385" fmla="*/ 338138 w 2796541"/>
              <a:gd name="connsiteY385" fmla="*/ 595313 h 2468880"/>
              <a:gd name="connsiteX386" fmla="*/ 338138 w 2796541"/>
              <a:gd name="connsiteY386" fmla="*/ 545783 h 2468880"/>
              <a:gd name="connsiteX387" fmla="*/ 382906 w 2796541"/>
              <a:gd name="connsiteY387" fmla="*/ 1960244 h 2468880"/>
              <a:gd name="connsiteX388" fmla="*/ 337186 w 2796541"/>
              <a:gd name="connsiteY388" fmla="*/ 1986914 h 2468880"/>
              <a:gd name="connsiteX389" fmla="*/ 337186 w 2796541"/>
              <a:gd name="connsiteY389" fmla="*/ 1933574 h 2468880"/>
              <a:gd name="connsiteX390" fmla="*/ 386716 w 2796541"/>
              <a:gd name="connsiteY390" fmla="*/ 697230 h 2468880"/>
              <a:gd name="connsiteX391" fmla="*/ 335281 w 2796541"/>
              <a:gd name="connsiteY391" fmla="*/ 726758 h 2468880"/>
              <a:gd name="connsiteX392" fmla="*/ 335281 w 2796541"/>
              <a:gd name="connsiteY392" fmla="*/ 667703 h 2468880"/>
              <a:gd name="connsiteX393" fmla="*/ 388621 w 2796541"/>
              <a:gd name="connsiteY393" fmla="*/ 1834516 h 2468880"/>
              <a:gd name="connsiteX394" fmla="*/ 334328 w 2796541"/>
              <a:gd name="connsiteY394" fmla="*/ 1864996 h 2468880"/>
              <a:gd name="connsiteX395" fmla="*/ 334328 w 2796541"/>
              <a:gd name="connsiteY395" fmla="*/ 1803083 h 2468880"/>
              <a:gd name="connsiteX396" fmla="*/ 389572 w 2796541"/>
              <a:gd name="connsiteY396" fmla="*/ 1905 h 2468880"/>
              <a:gd name="connsiteX397" fmla="*/ 389572 w 2796541"/>
              <a:gd name="connsiteY397" fmla="*/ 2857 h 2468880"/>
              <a:gd name="connsiteX398" fmla="*/ 388619 w 2796541"/>
              <a:gd name="connsiteY398" fmla="*/ 1905 h 2468880"/>
              <a:gd name="connsiteX399" fmla="*/ 391478 w 2796541"/>
              <a:gd name="connsiteY399" fmla="*/ 822960 h 2468880"/>
              <a:gd name="connsiteX400" fmla="*/ 333376 w 2796541"/>
              <a:gd name="connsiteY400" fmla="*/ 857249 h 2468880"/>
              <a:gd name="connsiteX401" fmla="*/ 333376 w 2796541"/>
              <a:gd name="connsiteY401" fmla="*/ 789622 h 2468880"/>
              <a:gd name="connsiteX402" fmla="*/ 391478 w 2796541"/>
              <a:gd name="connsiteY402" fmla="*/ 123824 h 2468880"/>
              <a:gd name="connsiteX403" fmla="*/ 391478 w 2796541"/>
              <a:gd name="connsiteY403" fmla="*/ 132396 h 2468880"/>
              <a:gd name="connsiteX404" fmla="*/ 383858 w 2796541"/>
              <a:gd name="connsiteY404" fmla="*/ 128587 h 2468880"/>
              <a:gd name="connsiteX405" fmla="*/ 391478 w 2796541"/>
              <a:gd name="connsiteY405" fmla="*/ 2399348 h 2468880"/>
              <a:gd name="connsiteX406" fmla="*/ 391478 w 2796541"/>
              <a:gd name="connsiteY406" fmla="*/ 2406016 h 2468880"/>
              <a:gd name="connsiteX407" fmla="*/ 384811 w 2796541"/>
              <a:gd name="connsiteY407" fmla="*/ 2402206 h 2468880"/>
              <a:gd name="connsiteX408" fmla="*/ 394336 w 2796541"/>
              <a:gd name="connsiteY408" fmla="*/ 2266949 h 2468880"/>
              <a:gd name="connsiteX409" fmla="*/ 394336 w 2796541"/>
              <a:gd name="connsiteY409" fmla="*/ 2285047 h 2468880"/>
              <a:gd name="connsiteX410" fmla="*/ 378143 w 2796541"/>
              <a:gd name="connsiteY410" fmla="*/ 2276474 h 2468880"/>
              <a:gd name="connsiteX411" fmla="*/ 395287 w 2796541"/>
              <a:gd name="connsiteY411" fmla="*/ 244793 h 2468880"/>
              <a:gd name="connsiteX412" fmla="*/ 395287 w 2796541"/>
              <a:gd name="connsiteY412" fmla="*/ 265748 h 2468880"/>
              <a:gd name="connsiteX413" fmla="*/ 377189 w 2796541"/>
              <a:gd name="connsiteY413" fmla="*/ 255271 h 2468880"/>
              <a:gd name="connsiteX414" fmla="*/ 395288 w 2796541"/>
              <a:gd name="connsiteY414" fmla="*/ 1707832 h 2468880"/>
              <a:gd name="connsiteX415" fmla="*/ 331470 w 2796541"/>
              <a:gd name="connsiteY415" fmla="*/ 1744027 h 2468880"/>
              <a:gd name="connsiteX416" fmla="*/ 331470 w 2796541"/>
              <a:gd name="connsiteY416" fmla="*/ 1671637 h 2468880"/>
              <a:gd name="connsiteX417" fmla="*/ 395288 w 2796541"/>
              <a:gd name="connsiteY417" fmla="*/ 949643 h 2468880"/>
              <a:gd name="connsiteX418" fmla="*/ 331470 w 2796541"/>
              <a:gd name="connsiteY418" fmla="*/ 985838 h 2468880"/>
              <a:gd name="connsiteX419" fmla="*/ 331470 w 2796541"/>
              <a:gd name="connsiteY419" fmla="*/ 913448 h 2468880"/>
              <a:gd name="connsiteX420" fmla="*/ 398145 w 2796541"/>
              <a:gd name="connsiteY420" fmla="*/ 2133599 h 2468880"/>
              <a:gd name="connsiteX421" fmla="*/ 398145 w 2796541"/>
              <a:gd name="connsiteY421" fmla="*/ 2165984 h 2468880"/>
              <a:gd name="connsiteX422" fmla="*/ 370523 w 2796541"/>
              <a:gd name="connsiteY422" fmla="*/ 2149792 h 2468880"/>
              <a:gd name="connsiteX423" fmla="*/ 398145 w 2796541"/>
              <a:gd name="connsiteY423" fmla="*/ 1581149 h 2468880"/>
              <a:gd name="connsiteX424" fmla="*/ 329565 w 2796541"/>
              <a:gd name="connsiteY424" fmla="*/ 1621155 h 2468880"/>
              <a:gd name="connsiteX425" fmla="*/ 329565 w 2796541"/>
              <a:gd name="connsiteY425" fmla="*/ 1542097 h 2468880"/>
              <a:gd name="connsiteX426" fmla="*/ 398145 w 2796541"/>
              <a:gd name="connsiteY426" fmla="*/ 1076324 h 2468880"/>
              <a:gd name="connsiteX427" fmla="*/ 329565 w 2796541"/>
              <a:gd name="connsiteY427" fmla="*/ 1115377 h 2468880"/>
              <a:gd name="connsiteX428" fmla="*/ 329565 w 2796541"/>
              <a:gd name="connsiteY428" fmla="*/ 1036319 h 2468880"/>
              <a:gd name="connsiteX429" fmla="*/ 398146 w 2796541"/>
              <a:gd name="connsiteY429" fmla="*/ 365759 h 2468880"/>
              <a:gd name="connsiteX430" fmla="*/ 398146 w 2796541"/>
              <a:gd name="connsiteY430" fmla="*/ 396239 h 2468880"/>
              <a:gd name="connsiteX431" fmla="*/ 371476 w 2796541"/>
              <a:gd name="connsiteY431" fmla="*/ 380999 h 2468880"/>
              <a:gd name="connsiteX432" fmla="*/ 399098 w 2796541"/>
              <a:gd name="connsiteY432" fmla="*/ 1202055 h 2468880"/>
              <a:gd name="connsiteX433" fmla="*/ 329565 w 2796541"/>
              <a:gd name="connsiteY433" fmla="*/ 1243013 h 2468880"/>
              <a:gd name="connsiteX434" fmla="*/ 329565 w 2796541"/>
              <a:gd name="connsiteY434" fmla="*/ 1162050 h 2468880"/>
              <a:gd name="connsiteX435" fmla="*/ 401003 w 2796541"/>
              <a:gd name="connsiteY435" fmla="*/ 1328737 h 2468880"/>
              <a:gd name="connsiteX436" fmla="*/ 328613 w 2796541"/>
              <a:gd name="connsiteY436" fmla="*/ 1370647 h 2468880"/>
              <a:gd name="connsiteX437" fmla="*/ 328613 w 2796541"/>
              <a:gd name="connsiteY437" fmla="*/ 1286827 h 2468880"/>
              <a:gd name="connsiteX438" fmla="*/ 401003 w 2796541"/>
              <a:gd name="connsiteY438" fmla="*/ 1455421 h 2468880"/>
              <a:gd name="connsiteX439" fmla="*/ 328613 w 2796541"/>
              <a:gd name="connsiteY439" fmla="*/ 1496378 h 2468880"/>
              <a:gd name="connsiteX440" fmla="*/ 328613 w 2796541"/>
              <a:gd name="connsiteY440" fmla="*/ 1413511 h 2468880"/>
              <a:gd name="connsiteX441" fmla="*/ 401956 w 2796541"/>
              <a:gd name="connsiteY441" fmla="*/ 2001202 h 2468880"/>
              <a:gd name="connsiteX442" fmla="*/ 401956 w 2796541"/>
              <a:gd name="connsiteY442" fmla="*/ 2045969 h 2468880"/>
              <a:gd name="connsiteX443" fmla="*/ 363856 w 2796541"/>
              <a:gd name="connsiteY443" fmla="*/ 2023110 h 2468880"/>
              <a:gd name="connsiteX444" fmla="*/ 401956 w 2796541"/>
              <a:gd name="connsiteY444" fmla="*/ 484822 h 2468880"/>
              <a:gd name="connsiteX445" fmla="*/ 401956 w 2796541"/>
              <a:gd name="connsiteY445" fmla="*/ 529590 h 2468880"/>
              <a:gd name="connsiteX446" fmla="*/ 362903 w 2796541"/>
              <a:gd name="connsiteY446" fmla="*/ 507682 h 2468880"/>
              <a:gd name="connsiteX447" fmla="*/ 404813 w 2796541"/>
              <a:gd name="connsiteY447" fmla="*/ 606743 h 2468880"/>
              <a:gd name="connsiteX448" fmla="*/ 404813 w 2796541"/>
              <a:gd name="connsiteY448" fmla="*/ 661036 h 2468880"/>
              <a:gd name="connsiteX449" fmla="*/ 358140 w 2796541"/>
              <a:gd name="connsiteY449" fmla="*/ 633413 h 2468880"/>
              <a:gd name="connsiteX450" fmla="*/ 405766 w 2796541"/>
              <a:gd name="connsiteY450" fmla="*/ 1868805 h 2468880"/>
              <a:gd name="connsiteX451" fmla="*/ 405766 w 2796541"/>
              <a:gd name="connsiteY451" fmla="*/ 1925955 h 2468880"/>
              <a:gd name="connsiteX452" fmla="*/ 356236 w 2796541"/>
              <a:gd name="connsiteY452" fmla="*/ 1897380 h 2468880"/>
              <a:gd name="connsiteX453" fmla="*/ 407671 w 2796541"/>
              <a:gd name="connsiteY453" fmla="*/ 727710 h 2468880"/>
              <a:gd name="connsiteX454" fmla="*/ 407671 w 2796541"/>
              <a:gd name="connsiteY454" fmla="*/ 792480 h 2468880"/>
              <a:gd name="connsiteX455" fmla="*/ 352426 w 2796541"/>
              <a:gd name="connsiteY455" fmla="*/ 760095 h 2468880"/>
              <a:gd name="connsiteX456" fmla="*/ 408623 w 2796541"/>
              <a:gd name="connsiteY456" fmla="*/ 1737360 h 2468880"/>
              <a:gd name="connsiteX457" fmla="*/ 408623 w 2796541"/>
              <a:gd name="connsiteY457" fmla="*/ 1804035 h 2468880"/>
              <a:gd name="connsiteX458" fmla="*/ 350520 w 2796541"/>
              <a:gd name="connsiteY458" fmla="*/ 1770698 h 2468880"/>
              <a:gd name="connsiteX459" fmla="*/ 409575 w 2796541"/>
              <a:gd name="connsiteY459" fmla="*/ 851536 h 2468880"/>
              <a:gd name="connsiteX460" fmla="*/ 409575 w 2796541"/>
              <a:gd name="connsiteY460" fmla="*/ 921068 h 2468880"/>
              <a:gd name="connsiteX461" fmla="*/ 348615 w 2796541"/>
              <a:gd name="connsiteY461" fmla="*/ 886778 h 2468880"/>
              <a:gd name="connsiteX462" fmla="*/ 410528 w 2796541"/>
              <a:gd name="connsiteY462" fmla="*/ 1606868 h 2468880"/>
              <a:gd name="connsiteX463" fmla="*/ 410528 w 2796541"/>
              <a:gd name="connsiteY463" fmla="*/ 1682115 h 2468880"/>
              <a:gd name="connsiteX464" fmla="*/ 345758 w 2796541"/>
              <a:gd name="connsiteY464" fmla="*/ 1644968 h 2468880"/>
              <a:gd name="connsiteX465" fmla="*/ 411481 w 2796541"/>
              <a:gd name="connsiteY465" fmla="*/ 974407 h 2468880"/>
              <a:gd name="connsiteX466" fmla="*/ 411481 w 2796541"/>
              <a:gd name="connsiteY466" fmla="*/ 1051560 h 2468880"/>
              <a:gd name="connsiteX467" fmla="*/ 344806 w 2796541"/>
              <a:gd name="connsiteY467" fmla="*/ 1012507 h 2468880"/>
              <a:gd name="connsiteX468" fmla="*/ 412433 w 2796541"/>
              <a:gd name="connsiteY468" fmla="*/ 1224915 h 2468880"/>
              <a:gd name="connsiteX469" fmla="*/ 412433 w 2796541"/>
              <a:gd name="connsiteY469" fmla="*/ 1306830 h 2468880"/>
              <a:gd name="connsiteX470" fmla="*/ 341948 w 2796541"/>
              <a:gd name="connsiteY470" fmla="*/ 1265873 h 2468880"/>
              <a:gd name="connsiteX471" fmla="*/ 412433 w 2796541"/>
              <a:gd name="connsiteY471" fmla="*/ 1099185 h 2468880"/>
              <a:gd name="connsiteX472" fmla="*/ 412433 w 2796541"/>
              <a:gd name="connsiteY472" fmla="*/ 1179195 h 2468880"/>
              <a:gd name="connsiteX473" fmla="*/ 342901 w 2796541"/>
              <a:gd name="connsiteY473" fmla="*/ 1139190 h 2468880"/>
              <a:gd name="connsiteX474" fmla="*/ 412433 w 2796541"/>
              <a:gd name="connsiteY474" fmla="*/ 1477328 h 2468880"/>
              <a:gd name="connsiteX475" fmla="*/ 412433 w 2796541"/>
              <a:gd name="connsiteY475" fmla="*/ 1558291 h 2468880"/>
              <a:gd name="connsiteX476" fmla="*/ 341948 w 2796541"/>
              <a:gd name="connsiteY476" fmla="*/ 1518286 h 2468880"/>
              <a:gd name="connsiteX477" fmla="*/ 413385 w 2796541"/>
              <a:gd name="connsiteY477" fmla="*/ 1350644 h 2468880"/>
              <a:gd name="connsiteX478" fmla="*/ 413385 w 2796541"/>
              <a:gd name="connsiteY478" fmla="*/ 1433511 h 2468880"/>
              <a:gd name="connsiteX479" fmla="*/ 340995 w 2796541"/>
              <a:gd name="connsiteY479" fmla="*/ 1391602 h 2468880"/>
              <a:gd name="connsiteX480" fmla="*/ 465772 w 2796541"/>
              <a:gd name="connsiteY480" fmla="*/ 128588 h 2468880"/>
              <a:gd name="connsiteX481" fmla="*/ 460057 w 2796541"/>
              <a:gd name="connsiteY481" fmla="*/ 131446 h 2468880"/>
              <a:gd name="connsiteX482" fmla="*/ 460057 w 2796541"/>
              <a:gd name="connsiteY482" fmla="*/ 124778 h 2468880"/>
              <a:gd name="connsiteX483" fmla="*/ 465773 w 2796541"/>
              <a:gd name="connsiteY483" fmla="*/ 2402206 h 2468880"/>
              <a:gd name="connsiteX484" fmla="*/ 460058 w 2796541"/>
              <a:gd name="connsiteY484" fmla="*/ 2406016 h 2468880"/>
              <a:gd name="connsiteX485" fmla="*/ 460058 w 2796541"/>
              <a:gd name="connsiteY485" fmla="*/ 2399348 h 2468880"/>
              <a:gd name="connsiteX486" fmla="*/ 471489 w 2796541"/>
              <a:gd name="connsiteY486" fmla="*/ 2276475 h 2468880"/>
              <a:gd name="connsiteX487" fmla="*/ 457201 w 2796541"/>
              <a:gd name="connsiteY487" fmla="*/ 2285048 h 2468880"/>
              <a:gd name="connsiteX488" fmla="*/ 457201 w 2796541"/>
              <a:gd name="connsiteY488" fmla="*/ 2267903 h 2468880"/>
              <a:gd name="connsiteX489" fmla="*/ 473392 w 2796541"/>
              <a:gd name="connsiteY489" fmla="*/ 255271 h 2468880"/>
              <a:gd name="connsiteX490" fmla="*/ 456247 w 2796541"/>
              <a:gd name="connsiteY490" fmla="*/ 264796 h 2468880"/>
              <a:gd name="connsiteX491" fmla="*/ 456247 w 2796541"/>
              <a:gd name="connsiteY491" fmla="*/ 244793 h 2468880"/>
              <a:gd name="connsiteX492" fmla="*/ 479108 w 2796541"/>
              <a:gd name="connsiteY492" fmla="*/ 381001 h 2468880"/>
              <a:gd name="connsiteX493" fmla="*/ 453390 w 2796541"/>
              <a:gd name="connsiteY493" fmla="*/ 396240 h 2468880"/>
              <a:gd name="connsiteX494" fmla="*/ 453390 w 2796541"/>
              <a:gd name="connsiteY494" fmla="*/ 366713 h 2468880"/>
              <a:gd name="connsiteX495" fmla="*/ 480060 w 2796541"/>
              <a:gd name="connsiteY495" fmla="*/ 2149792 h 2468880"/>
              <a:gd name="connsiteX496" fmla="*/ 453390 w 2796541"/>
              <a:gd name="connsiteY496" fmla="*/ 2165032 h 2468880"/>
              <a:gd name="connsiteX497" fmla="*/ 453390 w 2796541"/>
              <a:gd name="connsiteY497" fmla="*/ 2134552 h 2468880"/>
              <a:gd name="connsiteX498" fmla="*/ 486728 w 2796541"/>
              <a:gd name="connsiteY498" fmla="*/ 2023110 h 2468880"/>
              <a:gd name="connsiteX499" fmla="*/ 449581 w 2796541"/>
              <a:gd name="connsiteY499" fmla="*/ 2045018 h 2468880"/>
              <a:gd name="connsiteX500" fmla="*/ 449581 w 2796541"/>
              <a:gd name="connsiteY500" fmla="*/ 2002155 h 2468880"/>
              <a:gd name="connsiteX501" fmla="*/ 486728 w 2796541"/>
              <a:gd name="connsiteY501" fmla="*/ 507682 h 2468880"/>
              <a:gd name="connsiteX502" fmla="*/ 449581 w 2796541"/>
              <a:gd name="connsiteY502" fmla="*/ 528638 h 2468880"/>
              <a:gd name="connsiteX503" fmla="*/ 449581 w 2796541"/>
              <a:gd name="connsiteY503" fmla="*/ 485775 h 2468880"/>
              <a:gd name="connsiteX504" fmla="*/ 492443 w 2796541"/>
              <a:gd name="connsiteY504" fmla="*/ 633413 h 2468880"/>
              <a:gd name="connsiteX505" fmla="*/ 446723 w 2796541"/>
              <a:gd name="connsiteY505" fmla="*/ 660083 h 2468880"/>
              <a:gd name="connsiteX506" fmla="*/ 446723 w 2796541"/>
              <a:gd name="connsiteY506" fmla="*/ 607695 h 2468880"/>
              <a:gd name="connsiteX507" fmla="*/ 494348 w 2796541"/>
              <a:gd name="connsiteY507" fmla="*/ 1897381 h 2468880"/>
              <a:gd name="connsiteX508" fmla="*/ 445770 w 2796541"/>
              <a:gd name="connsiteY508" fmla="*/ 1925003 h 2468880"/>
              <a:gd name="connsiteX509" fmla="*/ 445770 w 2796541"/>
              <a:gd name="connsiteY509" fmla="*/ 1868806 h 2468880"/>
              <a:gd name="connsiteX510" fmla="*/ 498158 w 2796541"/>
              <a:gd name="connsiteY510" fmla="*/ 760095 h 2468880"/>
              <a:gd name="connsiteX511" fmla="*/ 443865 w 2796541"/>
              <a:gd name="connsiteY511" fmla="*/ 791528 h 2468880"/>
              <a:gd name="connsiteX512" fmla="*/ 443865 w 2796541"/>
              <a:gd name="connsiteY512" fmla="*/ 728663 h 2468880"/>
              <a:gd name="connsiteX513" fmla="*/ 499110 w 2796541"/>
              <a:gd name="connsiteY513" fmla="*/ 63818 h 2468880"/>
              <a:gd name="connsiteX514" fmla="*/ 499110 w 2796541"/>
              <a:gd name="connsiteY514" fmla="*/ 66675 h 2468880"/>
              <a:gd name="connsiteX515" fmla="*/ 497205 w 2796541"/>
              <a:gd name="connsiteY515" fmla="*/ 65723 h 2468880"/>
              <a:gd name="connsiteX516" fmla="*/ 499111 w 2796541"/>
              <a:gd name="connsiteY516" fmla="*/ 2465070 h 2468880"/>
              <a:gd name="connsiteX517" fmla="*/ 499111 w 2796541"/>
              <a:gd name="connsiteY517" fmla="*/ 2466975 h 2468880"/>
              <a:gd name="connsiteX518" fmla="*/ 497206 w 2796541"/>
              <a:gd name="connsiteY518" fmla="*/ 2466022 h 2468880"/>
              <a:gd name="connsiteX519" fmla="*/ 500063 w 2796541"/>
              <a:gd name="connsiteY519" fmla="*/ 1770698 h 2468880"/>
              <a:gd name="connsiteX520" fmla="*/ 442913 w 2796541"/>
              <a:gd name="connsiteY520" fmla="*/ 1804036 h 2468880"/>
              <a:gd name="connsiteX521" fmla="*/ 442913 w 2796541"/>
              <a:gd name="connsiteY521" fmla="*/ 1738313 h 2468880"/>
              <a:gd name="connsiteX522" fmla="*/ 501968 w 2796541"/>
              <a:gd name="connsiteY522" fmla="*/ 2333624 h 2468880"/>
              <a:gd name="connsiteX523" fmla="*/ 501968 w 2796541"/>
              <a:gd name="connsiteY523" fmla="*/ 2345054 h 2468880"/>
              <a:gd name="connsiteX524" fmla="*/ 492443 w 2796541"/>
              <a:gd name="connsiteY524" fmla="*/ 2339339 h 2468880"/>
              <a:gd name="connsiteX525" fmla="*/ 501968 w 2796541"/>
              <a:gd name="connsiteY525" fmla="*/ 185737 h 2468880"/>
              <a:gd name="connsiteX526" fmla="*/ 501968 w 2796541"/>
              <a:gd name="connsiteY526" fmla="*/ 197167 h 2468880"/>
              <a:gd name="connsiteX527" fmla="*/ 492443 w 2796541"/>
              <a:gd name="connsiteY527" fmla="*/ 191452 h 2468880"/>
              <a:gd name="connsiteX528" fmla="*/ 501968 w 2796541"/>
              <a:gd name="connsiteY528" fmla="*/ 886778 h 2468880"/>
              <a:gd name="connsiteX529" fmla="*/ 441961 w 2796541"/>
              <a:gd name="connsiteY529" fmla="*/ 921068 h 2468880"/>
              <a:gd name="connsiteX530" fmla="*/ 441961 w 2796541"/>
              <a:gd name="connsiteY530" fmla="*/ 852488 h 2468880"/>
              <a:gd name="connsiteX531" fmla="*/ 504824 w 2796541"/>
              <a:gd name="connsiteY531" fmla="*/ 306705 h 2468880"/>
              <a:gd name="connsiteX532" fmla="*/ 504824 w 2796541"/>
              <a:gd name="connsiteY532" fmla="*/ 329565 h 2468880"/>
              <a:gd name="connsiteX533" fmla="*/ 484822 w 2796541"/>
              <a:gd name="connsiteY533" fmla="*/ 318135 h 2468880"/>
              <a:gd name="connsiteX534" fmla="*/ 504826 w 2796541"/>
              <a:gd name="connsiteY534" fmla="*/ 1012507 h 2468880"/>
              <a:gd name="connsiteX535" fmla="*/ 441008 w 2796541"/>
              <a:gd name="connsiteY535" fmla="*/ 1049655 h 2468880"/>
              <a:gd name="connsiteX536" fmla="*/ 441008 w 2796541"/>
              <a:gd name="connsiteY536" fmla="*/ 975360 h 2468880"/>
              <a:gd name="connsiteX537" fmla="*/ 504826 w 2796541"/>
              <a:gd name="connsiteY537" fmla="*/ 1644968 h 2468880"/>
              <a:gd name="connsiteX538" fmla="*/ 441008 w 2796541"/>
              <a:gd name="connsiteY538" fmla="*/ 1682115 h 2468880"/>
              <a:gd name="connsiteX539" fmla="*/ 441008 w 2796541"/>
              <a:gd name="connsiteY539" fmla="*/ 1607820 h 2468880"/>
              <a:gd name="connsiteX540" fmla="*/ 505777 w 2796541"/>
              <a:gd name="connsiteY540" fmla="*/ 2200275 h 2468880"/>
              <a:gd name="connsiteX541" fmla="*/ 505777 w 2796541"/>
              <a:gd name="connsiteY541" fmla="*/ 2225040 h 2468880"/>
              <a:gd name="connsiteX542" fmla="*/ 483870 w 2796541"/>
              <a:gd name="connsiteY542" fmla="*/ 2212658 h 2468880"/>
              <a:gd name="connsiteX543" fmla="*/ 507683 w 2796541"/>
              <a:gd name="connsiteY543" fmla="*/ 1139189 h 2468880"/>
              <a:gd name="connsiteX544" fmla="*/ 439103 w 2796541"/>
              <a:gd name="connsiteY544" fmla="*/ 1178242 h 2468880"/>
              <a:gd name="connsiteX545" fmla="*/ 439103 w 2796541"/>
              <a:gd name="connsiteY545" fmla="*/ 1100137 h 2468880"/>
              <a:gd name="connsiteX546" fmla="*/ 507683 w 2796541"/>
              <a:gd name="connsiteY546" fmla="*/ 1518286 h 2468880"/>
              <a:gd name="connsiteX547" fmla="*/ 439103 w 2796541"/>
              <a:gd name="connsiteY547" fmla="*/ 1557338 h 2468880"/>
              <a:gd name="connsiteX548" fmla="*/ 439103 w 2796541"/>
              <a:gd name="connsiteY548" fmla="*/ 1479233 h 2468880"/>
              <a:gd name="connsiteX549" fmla="*/ 508636 w 2796541"/>
              <a:gd name="connsiteY549" fmla="*/ 2068831 h 2468880"/>
              <a:gd name="connsiteX550" fmla="*/ 508636 w 2796541"/>
              <a:gd name="connsiteY550" fmla="*/ 2105026 h 2468880"/>
              <a:gd name="connsiteX551" fmla="*/ 477203 w 2796541"/>
              <a:gd name="connsiteY551" fmla="*/ 2086928 h 2468880"/>
              <a:gd name="connsiteX552" fmla="*/ 508636 w 2796541"/>
              <a:gd name="connsiteY552" fmla="*/ 1265874 h 2468880"/>
              <a:gd name="connsiteX553" fmla="*/ 439103 w 2796541"/>
              <a:gd name="connsiteY553" fmla="*/ 1305879 h 2468880"/>
              <a:gd name="connsiteX554" fmla="*/ 439103 w 2796541"/>
              <a:gd name="connsiteY554" fmla="*/ 1224916 h 2468880"/>
              <a:gd name="connsiteX555" fmla="*/ 508636 w 2796541"/>
              <a:gd name="connsiteY555" fmla="*/ 426721 h 2468880"/>
              <a:gd name="connsiteX556" fmla="*/ 508636 w 2796541"/>
              <a:gd name="connsiteY556" fmla="*/ 461964 h 2468880"/>
              <a:gd name="connsiteX557" fmla="*/ 478156 w 2796541"/>
              <a:gd name="connsiteY557" fmla="*/ 444818 h 2468880"/>
              <a:gd name="connsiteX558" fmla="*/ 509589 w 2796541"/>
              <a:gd name="connsiteY558" fmla="*/ 1391603 h 2468880"/>
              <a:gd name="connsiteX559" fmla="*/ 438151 w 2796541"/>
              <a:gd name="connsiteY559" fmla="*/ 1432560 h 2468880"/>
              <a:gd name="connsiteX560" fmla="*/ 438151 w 2796541"/>
              <a:gd name="connsiteY560" fmla="*/ 1350645 h 2468880"/>
              <a:gd name="connsiteX561" fmla="*/ 512445 w 2796541"/>
              <a:gd name="connsiteY561" fmla="*/ 547687 h 2468880"/>
              <a:gd name="connsiteX562" fmla="*/ 512445 w 2796541"/>
              <a:gd name="connsiteY562" fmla="*/ 594360 h 2468880"/>
              <a:gd name="connsiteX563" fmla="*/ 471488 w 2796541"/>
              <a:gd name="connsiteY563" fmla="*/ 570547 h 2468880"/>
              <a:gd name="connsiteX564" fmla="*/ 513398 w 2796541"/>
              <a:gd name="connsiteY564" fmla="*/ 1935481 h 2468880"/>
              <a:gd name="connsiteX565" fmla="*/ 513398 w 2796541"/>
              <a:gd name="connsiteY565" fmla="*/ 1985011 h 2468880"/>
              <a:gd name="connsiteX566" fmla="*/ 469583 w 2796541"/>
              <a:gd name="connsiteY566" fmla="*/ 1960246 h 2468880"/>
              <a:gd name="connsiteX567" fmla="*/ 514350 w 2796541"/>
              <a:gd name="connsiteY567" fmla="*/ 668655 h 2468880"/>
              <a:gd name="connsiteX568" fmla="*/ 514350 w 2796541"/>
              <a:gd name="connsiteY568" fmla="*/ 724853 h 2468880"/>
              <a:gd name="connsiteX569" fmla="*/ 465773 w 2796541"/>
              <a:gd name="connsiteY569" fmla="*/ 697230 h 2468880"/>
              <a:gd name="connsiteX570" fmla="*/ 516256 w 2796541"/>
              <a:gd name="connsiteY570" fmla="*/ 1804036 h 2468880"/>
              <a:gd name="connsiteX571" fmla="*/ 516256 w 2796541"/>
              <a:gd name="connsiteY571" fmla="*/ 1864044 h 2468880"/>
              <a:gd name="connsiteX572" fmla="*/ 463868 w 2796541"/>
              <a:gd name="connsiteY572" fmla="*/ 1834516 h 2468880"/>
              <a:gd name="connsiteX573" fmla="*/ 517208 w 2796541"/>
              <a:gd name="connsiteY573" fmla="*/ 791528 h 2468880"/>
              <a:gd name="connsiteX574" fmla="*/ 517208 w 2796541"/>
              <a:gd name="connsiteY574" fmla="*/ 855345 h 2468880"/>
              <a:gd name="connsiteX575" fmla="*/ 461011 w 2796541"/>
              <a:gd name="connsiteY575" fmla="*/ 822961 h 2468880"/>
              <a:gd name="connsiteX576" fmla="*/ 519114 w 2796541"/>
              <a:gd name="connsiteY576" fmla="*/ 914400 h 2468880"/>
              <a:gd name="connsiteX577" fmla="*/ 519114 w 2796541"/>
              <a:gd name="connsiteY577" fmla="*/ 984885 h 2468880"/>
              <a:gd name="connsiteX578" fmla="*/ 457201 w 2796541"/>
              <a:gd name="connsiteY578" fmla="*/ 949642 h 2468880"/>
              <a:gd name="connsiteX579" fmla="*/ 519114 w 2796541"/>
              <a:gd name="connsiteY579" fmla="*/ 1672591 h 2468880"/>
              <a:gd name="connsiteX580" fmla="*/ 519114 w 2796541"/>
              <a:gd name="connsiteY580" fmla="*/ 1743076 h 2468880"/>
              <a:gd name="connsiteX581" fmla="*/ 457201 w 2796541"/>
              <a:gd name="connsiteY581" fmla="*/ 1707833 h 2468880"/>
              <a:gd name="connsiteX582" fmla="*/ 521018 w 2796541"/>
              <a:gd name="connsiteY582" fmla="*/ 1543049 h 2468880"/>
              <a:gd name="connsiteX583" fmla="*/ 521018 w 2796541"/>
              <a:gd name="connsiteY583" fmla="*/ 1619249 h 2468880"/>
              <a:gd name="connsiteX584" fmla="*/ 454343 w 2796541"/>
              <a:gd name="connsiteY584" fmla="*/ 1581149 h 2468880"/>
              <a:gd name="connsiteX585" fmla="*/ 521018 w 2796541"/>
              <a:gd name="connsiteY585" fmla="*/ 1038225 h 2468880"/>
              <a:gd name="connsiteX586" fmla="*/ 521018 w 2796541"/>
              <a:gd name="connsiteY586" fmla="*/ 1114425 h 2468880"/>
              <a:gd name="connsiteX587" fmla="*/ 454343 w 2796541"/>
              <a:gd name="connsiteY587" fmla="*/ 1076325 h 2468880"/>
              <a:gd name="connsiteX588" fmla="*/ 521018 w 2796541"/>
              <a:gd name="connsiteY588" fmla="*/ 1163003 h 2468880"/>
              <a:gd name="connsiteX589" fmla="*/ 521018 w 2796541"/>
              <a:gd name="connsiteY589" fmla="*/ 1242061 h 2468880"/>
              <a:gd name="connsiteX590" fmla="*/ 453390 w 2796541"/>
              <a:gd name="connsiteY590" fmla="*/ 1202056 h 2468880"/>
              <a:gd name="connsiteX591" fmla="*/ 521971 w 2796541"/>
              <a:gd name="connsiteY591" fmla="*/ 1414463 h 2468880"/>
              <a:gd name="connsiteX592" fmla="*/ 521971 w 2796541"/>
              <a:gd name="connsiteY592" fmla="*/ 1495426 h 2468880"/>
              <a:gd name="connsiteX593" fmla="*/ 451486 w 2796541"/>
              <a:gd name="connsiteY593" fmla="*/ 1455421 h 2468880"/>
              <a:gd name="connsiteX594" fmla="*/ 521971 w 2796541"/>
              <a:gd name="connsiteY594" fmla="*/ 1287781 h 2468880"/>
              <a:gd name="connsiteX595" fmla="*/ 521971 w 2796541"/>
              <a:gd name="connsiteY595" fmla="*/ 1368744 h 2468880"/>
              <a:gd name="connsiteX596" fmla="*/ 451486 w 2796541"/>
              <a:gd name="connsiteY596" fmla="*/ 1328738 h 2468880"/>
              <a:gd name="connsiteX597" fmla="*/ 572452 w 2796541"/>
              <a:gd name="connsiteY597" fmla="*/ 65723 h 2468880"/>
              <a:gd name="connsiteX598" fmla="*/ 570547 w 2796541"/>
              <a:gd name="connsiteY598" fmla="*/ 65723 h 2468880"/>
              <a:gd name="connsiteX599" fmla="*/ 570547 w 2796541"/>
              <a:gd name="connsiteY599" fmla="*/ 64770 h 2468880"/>
              <a:gd name="connsiteX600" fmla="*/ 572453 w 2796541"/>
              <a:gd name="connsiteY600" fmla="*/ 2466023 h 2468880"/>
              <a:gd name="connsiteX601" fmla="*/ 571501 w 2796541"/>
              <a:gd name="connsiteY601" fmla="*/ 2466023 h 2468880"/>
              <a:gd name="connsiteX602" fmla="*/ 571501 w 2796541"/>
              <a:gd name="connsiteY602" fmla="*/ 2465071 h 2468880"/>
              <a:gd name="connsiteX603" fmla="*/ 577215 w 2796541"/>
              <a:gd name="connsiteY603" fmla="*/ 2339340 h 2468880"/>
              <a:gd name="connsiteX604" fmla="*/ 568643 w 2796541"/>
              <a:gd name="connsiteY604" fmla="*/ 2344102 h 2468880"/>
              <a:gd name="connsiteX605" fmla="*/ 568643 w 2796541"/>
              <a:gd name="connsiteY605" fmla="*/ 2334577 h 2468880"/>
              <a:gd name="connsiteX606" fmla="*/ 577215 w 2796541"/>
              <a:gd name="connsiteY606" fmla="*/ 191453 h 2468880"/>
              <a:gd name="connsiteX607" fmla="*/ 568643 w 2796541"/>
              <a:gd name="connsiteY607" fmla="*/ 196215 h 2468880"/>
              <a:gd name="connsiteX608" fmla="*/ 568643 w 2796541"/>
              <a:gd name="connsiteY608" fmla="*/ 186690 h 2468880"/>
              <a:gd name="connsiteX609" fmla="*/ 583883 w 2796541"/>
              <a:gd name="connsiteY609" fmla="*/ 318134 h 2468880"/>
              <a:gd name="connsiteX610" fmla="*/ 564833 w 2796541"/>
              <a:gd name="connsiteY610" fmla="*/ 328612 h 2468880"/>
              <a:gd name="connsiteX611" fmla="*/ 564833 w 2796541"/>
              <a:gd name="connsiteY611" fmla="*/ 307657 h 2468880"/>
              <a:gd name="connsiteX612" fmla="*/ 584836 w 2796541"/>
              <a:gd name="connsiteY612" fmla="*/ 2212658 h 2468880"/>
              <a:gd name="connsiteX613" fmla="*/ 564833 w 2796541"/>
              <a:gd name="connsiteY613" fmla="*/ 2225041 h 2468880"/>
              <a:gd name="connsiteX614" fmla="*/ 564833 w 2796541"/>
              <a:gd name="connsiteY614" fmla="*/ 2201228 h 2468880"/>
              <a:gd name="connsiteX615" fmla="*/ 590551 w 2796541"/>
              <a:gd name="connsiteY615" fmla="*/ 444818 h 2468880"/>
              <a:gd name="connsiteX616" fmla="*/ 561976 w 2796541"/>
              <a:gd name="connsiteY616" fmla="*/ 461011 h 2468880"/>
              <a:gd name="connsiteX617" fmla="*/ 561976 w 2796541"/>
              <a:gd name="connsiteY617" fmla="*/ 427673 h 2468880"/>
              <a:gd name="connsiteX618" fmla="*/ 591503 w 2796541"/>
              <a:gd name="connsiteY618" fmla="*/ 2086927 h 2468880"/>
              <a:gd name="connsiteX619" fmla="*/ 561976 w 2796541"/>
              <a:gd name="connsiteY619" fmla="*/ 2104072 h 2468880"/>
              <a:gd name="connsiteX620" fmla="*/ 561976 w 2796541"/>
              <a:gd name="connsiteY620" fmla="*/ 2069782 h 2468880"/>
              <a:gd name="connsiteX621" fmla="*/ 597218 w 2796541"/>
              <a:gd name="connsiteY621" fmla="*/ 570548 h 2468880"/>
              <a:gd name="connsiteX622" fmla="*/ 558165 w 2796541"/>
              <a:gd name="connsiteY622" fmla="*/ 593407 h 2468880"/>
              <a:gd name="connsiteX623" fmla="*/ 558165 w 2796541"/>
              <a:gd name="connsiteY623" fmla="*/ 548640 h 2468880"/>
              <a:gd name="connsiteX624" fmla="*/ 599123 w 2796541"/>
              <a:gd name="connsiteY624" fmla="*/ 1960245 h 2468880"/>
              <a:gd name="connsiteX625" fmla="*/ 557213 w 2796541"/>
              <a:gd name="connsiteY625" fmla="*/ 1984057 h 2468880"/>
              <a:gd name="connsiteX626" fmla="*/ 557213 w 2796541"/>
              <a:gd name="connsiteY626" fmla="*/ 1936432 h 2468880"/>
              <a:gd name="connsiteX627" fmla="*/ 602933 w 2796541"/>
              <a:gd name="connsiteY627" fmla="*/ 697230 h 2468880"/>
              <a:gd name="connsiteX628" fmla="*/ 556261 w 2796541"/>
              <a:gd name="connsiteY628" fmla="*/ 723900 h 2468880"/>
              <a:gd name="connsiteX629" fmla="*/ 556261 w 2796541"/>
              <a:gd name="connsiteY629" fmla="*/ 670560 h 2468880"/>
              <a:gd name="connsiteX630" fmla="*/ 604838 w 2796541"/>
              <a:gd name="connsiteY630" fmla="*/ 1834516 h 2468880"/>
              <a:gd name="connsiteX631" fmla="*/ 554356 w 2796541"/>
              <a:gd name="connsiteY631" fmla="*/ 1863091 h 2468880"/>
              <a:gd name="connsiteX632" fmla="*/ 554356 w 2796541"/>
              <a:gd name="connsiteY632" fmla="*/ 1804988 h 2468880"/>
              <a:gd name="connsiteX633" fmla="*/ 607696 w 2796541"/>
              <a:gd name="connsiteY633" fmla="*/ 822960 h 2468880"/>
              <a:gd name="connsiteX634" fmla="*/ 553403 w 2796541"/>
              <a:gd name="connsiteY634" fmla="*/ 854393 h 2468880"/>
              <a:gd name="connsiteX635" fmla="*/ 553403 w 2796541"/>
              <a:gd name="connsiteY635" fmla="*/ 792480 h 2468880"/>
              <a:gd name="connsiteX636" fmla="*/ 609600 w 2796541"/>
              <a:gd name="connsiteY636" fmla="*/ 126682 h 2468880"/>
              <a:gd name="connsiteX637" fmla="*/ 609600 w 2796541"/>
              <a:gd name="connsiteY637" fmla="*/ 130492 h 2468880"/>
              <a:gd name="connsiteX638" fmla="*/ 605790 w 2796541"/>
              <a:gd name="connsiteY638" fmla="*/ 128587 h 2468880"/>
              <a:gd name="connsiteX639" fmla="*/ 609601 w 2796541"/>
              <a:gd name="connsiteY639" fmla="*/ 2400300 h 2468880"/>
              <a:gd name="connsiteX640" fmla="*/ 609601 w 2796541"/>
              <a:gd name="connsiteY640" fmla="*/ 2405063 h 2468880"/>
              <a:gd name="connsiteX641" fmla="*/ 604838 w 2796541"/>
              <a:gd name="connsiteY641" fmla="*/ 2402205 h 2468880"/>
              <a:gd name="connsiteX642" fmla="*/ 611505 w 2796541"/>
              <a:gd name="connsiteY642" fmla="*/ 1707833 h 2468880"/>
              <a:gd name="connsiteX643" fmla="*/ 551498 w 2796541"/>
              <a:gd name="connsiteY643" fmla="*/ 1742123 h 2468880"/>
              <a:gd name="connsiteX644" fmla="*/ 551498 w 2796541"/>
              <a:gd name="connsiteY644" fmla="*/ 1673543 h 2468880"/>
              <a:gd name="connsiteX645" fmla="*/ 611505 w 2796541"/>
              <a:gd name="connsiteY645" fmla="*/ 949643 h 2468880"/>
              <a:gd name="connsiteX646" fmla="*/ 551498 w 2796541"/>
              <a:gd name="connsiteY646" fmla="*/ 983933 h 2468880"/>
              <a:gd name="connsiteX647" fmla="*/ 551498 w 2796541"/>
              <a:gd name="connsiteY647" fmla="*/ 915353 h 2468880"/>
              <a:gd name="connsiteX648" fmla="*/ 612458 w 2796541"/>
              <a:gd name="connsiteY648" fmla="*/ 246697 h 2468880"/>
              <a:gd name="connsiteX649" fmla="*/ 612458 w 2796541"/>
              <a:gd name="connsiteY649" fmla="*/ 262890 h 2468880"/>
              <a:gd name="connsiteX650" fmla="*/ 598170 w 2796541"/>
              <a:gd name="connsiteY650" fmla="*/ 255270 h 2468880"/>
              <a:gd name="connsiteX651" fmla="*/ 612458 w 2796541"/>
              <a:gd name="connsiteY651" fmla="*/ 2268856 h 2468880"/>
              <a:gd name="connsiteX652" fmla="*/ 612458 w 2796541"/>
              <a:gd name="connsiteY652" fmla="*/ 2283144 h 2468880"/>
              <a:gd name="connsiteX653" fmla="*/ 599123 w 2796541"/>
              <a:gd name="connsiteY653" fmla="*/ 2276476 h 2468880"/>
              <a:gd name="connsiteX654" fmla="*/ 614363 w 2796541"/>
              <a:gd name="connsiteY654" fmla="*/ 1581150 h 2468880"/>
              <a:gd name="connsiteX655" fmla="*/ 549593 w 2796541"/>
              <a:gd name="connsiteY655" fmla="*/ 1618298 h 2468880"/>
              <a:gd name="connsiteX656" fmla="*/ 549593 w 2796541"/>
              <a:gd name="connsiteY656" fmla="*/ 1544003 h 2468880"/>
              <a:gd name="connsiteX657" fmla="*/ 614363 w 2796541"/>
              <a:gd name="connsiteY657" fmla="*/ 1076326 h 2468880"/>
              <a:gd name="connsiteX658" fmla="*/ 549593 w 2796541"/>
              <a:gd name="connsiteY658" fmla="*/ 1113473 h 2468880"/>
              <a:gd name="connsiteX659" fmla="*/ 549593 w 2796541"/>
              <a:gd name="connsiteY659" fmla="*/ 1039178 h 2468880"/>
              <a:gd name="connsiteX660" fmla="*/ 615316 w 2796541"/>
              <a:gd name="connsiteY660" fmla="*/ 367666 h 2468880"/>
              <a:gd name="connsiteX661" fmla="*/ 615316 w 2796541"/>
              <a:gd name="connsiteY661" fmla="*/ 394336 h 2468880"/>
              <a:gd name="connsiteX662" fmla="*/ 592456 w 2796541"/>
              <a:gd name="connsiteY662" fmla="*/ 381001 h 2468880"/>
              <a:gd name="connsiteX663" fmla="*/ 616267 w 2796541"/>
              <a:gd name="connsiteY663" fmla="*/ 1202055 h 2468880"/>
              <a:gd name="connsiteX664" fmla="*/ 548640 w 2796541"/>
              <a:gd name="connsiteY664" fmla="*/ 1241107 h 2468880"/>
              <a:gd name="connsiteX665" fmla="*/ 548640 w 2796541"/>
              <a:gd name="connsiteY665" fmla="*/ 1163955 h 2468880"/>
              <a:gd name="connsiteX666" fmla="*/ 616268 w 2796541"/>
              <a:gd name="connsiteY666" fmla="*/ 2135505 h 2468880"/>
              <a:gd name="connsiteX667" fmla="*/ 616268 w 2796541"/>
              <a:gd name="connsiteY667" fmla="*/ 2164080 h 2468880"/>
              <a:gd name="connsiteX668" fmla="*/ 591503 w 2796541"/>
              <a:gd name="connsiteY668" fmla="*/ 2149793 h 2468880"/>
              <a:gd name="connsiteX669" fmla="*/ 617220 w 2796541"/>
              <a:gd name="connsiteY669" fmla="*/ 1455420 h 2468880"/>
              <a:gd name="connsiteX670" fmla="*/ 548640 w 2796541"/>
              <a:gd name="connsiteY670" fmla="*/ 1494473 h 2468880"/>
              <a:gd name="connsiteX671" fmla="*/ 548640 w 2796541"/>
              <a:gd name="connsiteY671" fmla="*/ 1415415 h 2468880"/>
              <a:gd name="connsiteX672" fmla="*/ 617220 w 2796541"/>
              <a:gd name="connsiteY672" fmla="*/ 1328738 h 2468880"/>
              <a:gd name="connsiteX673" fmla="*/ 548640 w 2796541"/>
              <a:gd name="connsiteY673" fmla="*/ 1367791 h 2468880"/>
              <a:gd name="connsiteX674" fmla="*/ 548640 w 2796541"/>
              <a:gd name="connsiteY674" fmla="*/ 1289686 h 2468880"/>
              <a:gd name="connsiteX675" fmla="*/ 619126 w 2796541"/>
              <a:gd name="connsiteY675" fmla="*/ 2004060 h 2468880"/>
              <a:gd name="connsiteX676" fmla="*/ 619126 w 2796541"/>
              <a:gd name="connsiteY676" fmla="*/ 2043112 h 2468880"/>
              <a:gd name="connsiteX677" fmla="*/ 585788 w 2796541"/>
              <a:gd name="connsiteY677" fmla="*/ 2023110 h 2468880"/>
              <a:gd name="connsiteX678" fmla="*/ 619126 w 2796541"/>
              <a:gd name="connsiteY678" fmla="*/ 487679 h 2468880"/>
              <a:gd name="connsiteX679" fmla="*/ 619126 w 2796541"/>
              <a:gd name="connsiteY679" fmla="*/ 526732 h 2468880"/>
              <a:gd name="connsiteX680" fmla="*/ 585788 w 2796541"/>
              <a:gd name="connsiteY680" fmla="*/ 507682 h 2468880"/>
              <a:gd name="connsiteX681" fmla="*/ 621983 w 2796541"/>
              <a:gd name="connsiteY681" fmla="*/ 609600 h 2468880"/>
              <a:gd name="connsiteX682" fmla="*/ 621983 w 2796541"/>
              <a:gd name="connsiteY682" fmla="*/ 658177 h 2468880"/>
              <a:gd name="connsiteX683" fmla="*/ 580073 w 2796541"/>
              <a:gd name="connsiteY683" fmla="*/ 633413 h 2468880"/>
              <a:gd name="connsiteX684" fmla="*/ 622935 w 2796541"/>
              <a:gd name="connsiteY684" fmla="*/ 1870710 h 2468880"/>
              <a:gd name="connsiteX685" fmla="*/ 622935 w 2796541"/>
              <a:gd name="connsiteY685" fmla="*/ 1924050 h 2468880"/>
              <a:gd name="connsiteX686" fmla="*/ 577215 w 2796541"/>
              <a:gd name="connsiteY686" fmla="*/ 1897380 h 2468880"/>
              <a:gd name="connsiteX687" fmla="*/ 624841 w 2796541"/>
              <a:gd name="connsiteY687" fmla="*/ 730567 h 2468880"/>
              <a:gd name="connsiteX688" fmla="*/ 624841 w 2796541"/>
              <a:gd name="connsiteY688" fmla="*/ 789622 h 2468880"/>
              <a:gd name="connsiteX689" fmla="*/ 573406 w 2796541"/>
              <a:gd name="connsiteY689" fmla="*/ 760094 h 2468880"/>
              <a:gd name="connsiteX690" fmla="*/ 625793 w 2796541"/>
              <a:gd name="connsiteY690" fmla="*/ 1740217 h 2468880"/>
              <a:gd name="connsiteX691" fmla="*/ 625793 w 2796541"/>
              <a:gd name="connsiteY691" fmla="*/ 1802130 h 2468880"/>
              <a:gd name="connsiteX692" fmla="*/ 572453 w 2796541"/>
              <a:gd name="connsiteY692" fmla="*/ 1770697 h 2468880"/>
              <a:gd name="connsiteX693" fmla="*/ 626746 w 2796541"/>
              <a:gd name="connsiteY693" fmla="*/ 854392 h 2468880"/>
              <a:gd name="connsiteX694" fmla="*/ 626746 w 2796541"/>
              <a:gd name="connsiteY694" fmla="*/ 919162 h 2468880"/>
              <a:gd name="connsiteX695" fmla="*/ 570548 w 2796541"/>
              <a:gd name="connsiteY695" fmla="*/ 886777 h 2468880"/>
              <a:gd name="connsiteX696" fmla="*/ 628651 w 2796541"/>
              <a:gd name="connsiteY696" fmla="*/ 1608772 h 2468880"/>
              <a:gd name="connsiteX697" fmla="*/ 628651 w 2796541"/>
              <a:gd name="connsiteY697" fmla="*/ 1680210 h 2468880"/>
              <a:gd name="connsiteX698" fmla="*/ 566738 w 2796541"/>
              <a:gd name="connsiteY698" fmla="*/ 1644967 h 2468880"/>
              <a:gd name="connsiteX699" fmla="*/ 628651 w 2796541"/>
              <a:gd name="connsiteY699" fmla="*/ 977265 h 2468880"/>
              <a:gd name="connsiteX700" fmla="*/ 628651 w 2796541"/>
              <a:gd name="connsiteY700" fmla="*/ 1048703 h 2468880"/>
              <a:gd name="connsiteX701" fmla="*/ 566738 w 2796541"/>
              <a:gd name="connsiteY701" fmla="*/ 1012507 h 2468880"/>
              <a:gd name="connsiteX702" fmla="*/ 629603 w 2796541"/>
              <a:gd name="connsiteY702" fmla="*/ 1101090 h 2468880"/>
              <a:gd name="connsiteX703" fmla="*/ 629603 w 2796541"/>
              <a:gd name="connsiteY703" fmla="*/ 1177290 h 2468880"/>
              <a:gd name="connsiteX704" fmla="*/ 564833 w 2796541"/>
              <a:gd name="connsiteY704" fmla="*/ 1139190 h 2468880"/>
              <a:gd name="connsiteX705" fmla="*/ 629603 w 2796541"/>
              <a:gd name="connsiteY705" fmla="*/ 1480186 h 2468880"/>
              <a:gd name="connsiteX706" fmla="*/ 629603 w 2796541"/>
              <a:gd name="connsiteY706" fmla="*/ 1556386 h 2468880"/>
              <a:gd name="connsiteX707" fmla="*/ 563881 w 2796541"/>
              <a:gd name="connsiteY707" fmla="*/ 1518286 h 2468880"/>
              <a:gd name="connsiteX708" fmla="*/ 630555 w 2796541"/>
              <a:gd name="connsiteY708" fmla="*/ 1226819 h 2468880"/>
              <a:gd name="connsiteX709" fmla="*/ 630555 w 2796541"/>
              <a:gd name="connsiteY709" fmla="*/ 1303972 h 2468880"/>
              <a:gd name="connsiteX710" fmla="*/ 562928 w 2796541"/>
              <a:gd name="connsiteY710" fmla="*/ 1265872 h 2468880"/>
              <a:gd name="connsiteX711" fmla="*/ 630555 w 2796541"/>
              <a:gd name="connsiteY711" fmla="*/ 1352550 h 2468880"/>
              <a:gd name="connsiteX712" fmla="*/ 630555 w 2796541"/>
              <a:gd name="connsiteY712" fmla="*/ 1431608 h 2468880"/>
              <a:gd name="connsiteX713" fmla="*/ 562928 w 2796541"/>
              <a:gd name="connsiteY713" fmla="*/ 1391603 h 2468880"/>
              <a:gd name="connsiteX714" fmla="*/ 682942 w 2796541"/>
              <a:gd name="connsiteY714" fmla="*/ 128588 h 2468880"/>
              <a:gd name="connsiteX715" fmla="*/ 680085 w 2796541"/>
              <a:gd name="connsiteY715" fmla="*/ 129540 h 2468880"/>
              <a:gd name="connsiteX716" fmla="*/ 680085 w 2796541"/>
              <a:gd name="connsiteY716" fmla="*/ 126683 h 2468880"/>
              <a:gd name="connsiteX717" fmla="*/ 682943 w 2796541"/>
              <a:gd name="connsiteY717" fmla="*/ 2402205 h 2468880"/>
              <a:gd name="connsiteX718" fmla="*/ 680086 w 2796541"/>
              <a:gd name="connsiteY718" fmla="*/ 2404110 h 2468880"/>
              <a:gd name="connsiteX719" fmla="*/ 680086 w 2796541"/>
              <a:gd name="connsiteY719" fmla="*/ 2400300 h 2468880"/>
              <a:gd name="connsiteX720" fmla="*/ 688657 w 2796541"/>
              <a:gd name="connsiteY720" fmla="*/ 2276474 h 2468880"/>
              <a:gd name="connsiteX721" fmla="*/ 677227 w 2796541"/>
              <a:gd name="connsiteY721" fmla="*/ 2283142 h 2468880"/>
              <a:gd name="connsiteX722" fmla="*/ 677227 w 2796541"/>
              <a:gd name="connsiteY722" fmla="*/ 2269807 h 2468880"/>
              <a:gd name="connsiteX723" fmla="*/ 688658 w 2796541"/>
              <a:gd name="connsiteY723" fmla="*/ 255270 h 2468880"/>
              <a:gd name="connsiteX724" fmla="*/ 677228 w 2796541"/>
              <a:gd name="connsiteY724" fmla="*/ 261938 h 2468880"/>
              <a:gd name="connsiteX725" fmla="*/ 677228 w 2796541"/>
              <a:gd name="connsiteY725" fmla="*/ 247650 h 2468880"/>
              <a:gd name="connsiteX726" fmla="*/ 694373 w 2796541"/>
              <a:gd name="connsiteY726" fmla="*/ 381001 h 2468880"/>
              <a:gd name="connsiteX727" fmla="*/ 674371 w 2796541"/>
              <a:gd name="connsiteY727" fmla="*/ 393384 h 2468880"/>
              <a:gd name="connsiteX728" fmla="*/ 674371 w 2796541"/>
              <a:gd name="connsiteY728" fmla="*/ 369571 h 2468880"/>
              <a:gd name="connsiteX729" fmla="*/ 696278 w 2796541"/>
              <a:gd name="connsiteY729" fmla="*/ 2149793 h 2468880"/>
              <a:gd name="connsiteX730" fmla="*/ 673418 w 2796541"/>
              <a:gd name="connsiteY730" fmla="*/ 2163128 h 2468880"/>
              <a:gd name="connsiteX731" fmla="*/ 673418 w 2796541"/>
              <a:gd name="connsiteY731" fmla="*/ 2136458 h 2468880"/>
              <a:gd name="connsiteX732" fmla="*/ 701992 w 2796541"/>
              <a:gd name="connsiteY732" fmla="*/ 2023110 h 2468880"/>
              <a:gd name="connsiteX733" fmla="*/ 670560 w 2796541"/>
              <a:gd name="connsiteY733" fmla="*/ 2042160 h 2468880"/>
              <a:gd name="connsiteX734" fmla="*/ 670560 w 2796541"/>
              <a:gd name="connsiteY734" fmla="*/ 2005012 h 2468880"/>
              <a:gd name="connsiteX735" fmla="*/ 701993 w 2796541"/>
              <a:gd name="connsiteY735" fmla="*/ 507682 h 2468880"/>
              <a:gd name="connsiteX736" fmla="*/ 670561 w 2796541"/>
              <a:gd name="connsiteY736" fmla="*/ 525779 h 2468880"/>
              <a:gd name="connsiteX737" fmla="*/ 670561 w 2796541"/>
              <a:gd name="connsiteY737" fmla="*/ 488632 h 2468880"/>
              <a:gd name="connsiteX738" fmla="*/ 707708 w 2796541"/>
              <a:gd name="connsiteY738" fmla="*/ 633412 h 2468880"/>
              <a:gd name="connsiteX739" fmla="*/ 667703 w 2796541"/>
              <a:gd name="connsiteY739" fmla="*/ 657225 h 2468880"/>
              <a:gd name="connsiteX740" fmla="*/ 667703 w 2796541"/>
              <a:gd name="connsiteY740" fmla="*/ 610552 h 2468880"/>
              <a:gd name="connsiteX741" fmla="*/ 710565 w 2796541"/>
              <a:gd name="connsiteY741" fmla="*/ 1897381 h 2468880"/>
              <a:gd name="connsiteX742" fmla="*/ 665798 w 2796541"/>
              <a:gd name="connsiteY742" fmla="*/ 1923098 h 2468880"/>
              <a:gd name="connsiteX743" fmla="*/ 665798 w 2796541"/>
              <a:gd name="connsiteY743" fmla="*/ 1871663 h 2468880"/>
              <a:gd name="connsiteX744" fmla="*/ 713423 w 2796541"/>
              <a:gd name="connsiteY744" fmla="*/ 760095 h 2468880"/>
              <a:gd name="connsiteX745" fmla="*/ 664846 w 2796541"/>
              <a:gd name="connsiteY745" fmla="*/ 788670 h 2468880"/>
              <a:gd name="connsiteX746" fmla="*/ 664846 w 2796541"/>
              <a:gd name="connsiteY746" fmla="*/ 732473 h 2468880"/>
              <a:gd name="connsiteX747" fmla="*/ 715328 w 2796541"/>
              <a:gd name="connsiteY747" fmla="*/ 1770698 h 2468880"/>
              <a:gd name="connsiteX748" fmla="*/ 663893 w 2796541"/>
              <a:gd name="connsiteY748" fmla="*/ 1801178 h 2468880"/>
              <a:gd name="connsiteX749" fmla="*/ 663893 w 2796541"/>
              <a:gd name="connsiteY749" fmla="*/ 1741170 h 2468880"/>
              <a:gd name="connsiteX750" fmla="*/ 717233 w 2796541"/>
              <a:gd name="connsiteY750" fmla="*/ 886778 h 2468880"/>
              <a:gd name="connsiteX751" fmla="*/ 662940 w 2796541"/>
              <a:gd name="connsiteY751" fmla="*/ 917258 h 2468880"/>
              <a:gd name="connsiteX752" fmla="*/ 662940 w 2796541"/>
              <a:gd name="connsiteY752" fmla="*/ 855345 h 2468880"/>
              <a:gd name="connsiteX753" fmla="*/ 719137 w 2796541"/>
              <a:gd name="connsiteY753" fmla="*/ 188596 h 2468880"/>
              <a:gd name="connsiteX754" fmla="*/ 719137 w 2796541"/>
              <a:gd name="connsiteY754" fmla="*/ 194311 h 2468880"/>
              <a:gd name="connsiteX755" fmla="*/ 713422 w 2796541"/>
              <a:gd name="connsiteY755" fmla="*/ 191453 h 2468880"/>
              <a:gd name="connsiteX756" fmla="*/ 720091 w 2796541"/>
              <a:gd name="connsiteY756" fmla="*/ 2335531 h 2468880"/>
              <a:gd name="connsiteX757" fmla="*/ 720091 w 2796541"/>
              <a:gd name="connsiteY757" fmla="*/ 2343151 h 2468880"/>
              <a:gd name="connsiteX758" fmla="*/ 712471 w 2796541"/>
              <a:gd name="connsiteY758" fmla="*/ 2339341 h 2468880"/>
              <a:gd name="connsiteX759" fmla="*/ 720091 w 2796541"/>
              <a:gd name="connsiteY759" fmla="*/ 1012508 h 2468880"/>
              <a:gd name="connsiteX760" fmla="*/ 661036 w 2796541"/>
              <a:gd name="connsiteY760" fmla="*/ 1046798 h 2468880"/>
              <a:gd name="connsiteX761" fmla="*/ 661036 w 2796541"/>
              <a:gd name="connsiteY761" fmla="*/ 978218 h 2468880"/>
              <a:gd name="connsiteX762" fmla="*/ 721042 w 2796541"/>
              <a:gd name="connsiteY762" fmla="*/ 1644967 h 2468880"/>
              <a:gd name="connsiteX763" fmla="*/ 661035 w 2796541"/>
              <a:gd name="connsiteY763" fmla="*/ 1679257 h 2468880"/>
              <a:gd name="connsiteX764" fmla="*/ 661035 w 2796541"/>
              <a:gd name="connsiteY764" fmla="*/ 1609724 h 2468880"/>
              <a:gd name="connsiteX765" fmla="*/ 721994 w 2796541"/>
              <a:gd name="connsiteY765" fmla="*/ 309563 h 2468880"/>
              <a:gd name="connsiteX766" fmla="*/ 721994 w 2796541"/>
              <a:gd name="connsiteY766" fmla="*/ 326708 h 2468880"/>
              <a:gd name="connsiteX767" fmla="*/ 706754 w 2796541"/>
              <a:gd name="connsiteY767" fmla="*/ 318135 h 2468880"/>
              <a:gd name="connsiteX768" fmla="*/ 722948 w 2796541"/>
              <a:gd name="connsiteY768" fmla="*/ 1139190 h 2468880"/>
              <a:gd name="connsiteX769" fmla="*/ 660083 w 2796541"/>
              <a:gd name="connsiteY769" fmla="*/ 1175385 h 2468880"/>
              <a:gd name="connsiteX770" fmla="*/ 660083 w 2796541"/>
              <a:gd name="connsiteY770" fmla="*/ 1102995 h 2468880"/>
              <a:gd name="connsiteX771" fmla="*/ 722948 w 2796541"/>
              <a:gd name="connsiteY771" fmla="*/ 2202180 h 2468880"/>
              <a:gd name="connsiteX772" fmla="*/ 722948 w 2796541"/>
              <a:gd name="connsiteY772" fmla="*/ 2223135 h 2468880"/>
              <a:gd name="connsiteX773" fmla="*/ 704850 w 2796541"/>
              <a:gd name="connsiteY773" fmla="*/ 2212657 h 2468880"/>
              <a:gd name="connsiteX774" fmla="*/ 723899 w 2796541"/>
              <a:gd name="connsiteY774" fmla="*/ 1518285 h 2468880"/>
              <a:gd name="connsiteX775" fmla="*/ 659129 w 2796541"/>
              <a:gd name="connsiteY775" fmla="*/ 1555432 h 2468880"/>
              <a:gd name="connsiteX776" fmla="*/ 659129 w 2796541"/>
              <a:gd name="connsiteY776" fmla="*/ 1481137 h 2468880"/>
              <a:gd name="connsiteX777" fmla="*/ 723900 w 2796541"/>
              <a:gd name="connsiteY777" fmla="*/ 1265872 h 2468880"/>
              <a:gd name="connsiteX778" fmla="*/ 659130 w 2796541"/>
              <a:gd name="connsiteY778" fmla="*/ 1303019 h 2468880"/>
              <a:gd name="connsiteX779" fmla="*/ 659130 w 2796541"/>
              <a:gd name="connsiteY779" fmla="*/ 1227772 h 2468880"/>
              <a:gd name="connsiteX780" fmla="*/ 724853 w 2796541"/>
              <a:gd name="connsiteY780" fmla="*/ 1391603 h 2468880"/>
              <a:gd name="connsiteX781" fmla="*/ 659130 w 2796541"/>
              <a:gd name="connsiteY781" fmla="*/ 1429703 h 2468880"/>
              <a:gd name="connsiteX782" fmla="*/ 659130 w 2796541"/>
              <a:gd name="connsiteY782" fmla="*/ 1353503 h 2468880"/>
              <a:gd name="connsiteX783" fmla="*/ 725805 w 2796541"/>
              <a:gd name="connsiteY783" fmla="*/ 430530 h 2468880"/>
              <a:gd name="connsiteX784" fmla="*/ 725805 w 2796541"/>
              <a:gd name="connsiteY784" fmla="*/ 458153 h 2468880"/>
              <a:gd name="connsiteX785" fmla="*/ 701040 w 2796541"/>
              <a:gd name="connsiteY785" fmla="*/ 444818 h 2468880"/>
              <a:gd name="connsiteX786" fmla="*/ 726759 w 2796541"/>
              <a:gd name="connsiteY786" fmla="*/ 2070736 h 2468880"/>
              <a:gd name="connsiteX787" fmla="*/ 726759 w 2796541"/>
              <a:gd name="connsiteY787" fmla="*/ 2102169 h 2468880"/>
              <a:gd name="connsiteX788" fmla="*/ 699136 w 2796541"/>
              <a:gd name="connsiteY788" fmla="*/ 2086928 h 2468880"/>
              <a:gd name="connsiteX789" fmla="*/ 729616 w 2796541"/>
              <a:gd name="connsiteY789" fmla="*/ 550544 h 2468880"/>
              <a:gd name="connsiteX790" fmla="*/ 729616 w 2796541"/>
              <a:gd name="connsiteY790" fmla="*/ 591502 h 2468880"/>
              <a:gd name="connsiteX791" fmla="*/ 693421 w 2796541"/>
              <a:gd name="connsiteY791" fmla="*/ 570547 h 2468880"/>
              <a:gd name="connsiteX792" fmla="*/ 730566 w 2796541"/>
              <a:gd name="connsiteY792" fmla="*/ 1938337 h 2468880"/>
              <a:gd name="connsiteX793" fmla="*/ 730566 w 2796541"/>
              <a:gd name="connsiteY793" fmla="*/ 1983105 h 2468880"/>
              <a:gd name="connsiteX794" fmla="*/ 691514 w 2796541"/>
              <a:gd name="connsiteY794" fmla="*/ 1960245 h 2468880"/>
              <a:gd name="connsiteX795" fmla="*/ 731521 w 2796541"/>
              <a:gd name="connsiteY795" fmla="*/ 672465 h 2468880"/>
              <a:gd name="connsiteX796" fmla="*/ 731521 w 2796541"/>
              <a:gd name="connsiteY796" fmla="*/ 721995 h 2468880"/>
              <a:gd name="connsiteX797" fmla="*/ 688658 w 2796541"/>
              <a:gd name="connsiteY797" fmla="*/ 697230 h 2468880"/>
              <a:gd name="connsiteX798" fmla="*/ 733425 w 2796541"/>
              <a:gd name="connsiteY798" fmla="*/ 1806892 h 2468880"/>
              <a:gd name="connsiteX799" fmla="*/ 733425 w 2796541"/>
              <a:gd name="connsiteY799" fmla="*/ 1861184 h 2468880"/>
              <a:gd name="connsiteX800" fmla="*/ 685800 w 2796541"/>
              <a:gd name="connsiteY800" fmla="*/ 1834514 h 2468880"/>
              <a:gd name="connsiteX801" fmla="*/ 734378 w 2796541"/>
              <a:gd name="connsiteY801" fmla="*/ 793433 h 2468880"/>
              <a:gd name="connsiteX802" fmla="*/ 734378 w 2796541"/>
              <a:gd name="connsiteY802" fmla="*/ 852488 h 2468880"/>
              <a:gd name="connsiteX803" fmla="*/ 682943 w 2796541"/>
              <a:gd name="connsiteY803" fmla="*/ 822961 h 2468880"/>
              <a:gd name="connsiteX804" fmla="*/ 736283 w 2796541"/>
              <a:gd name="connsiteY804" fmla="*/ 1675448 h 2468880"/>
              <a:gd name="connsiteX805" fmla="*/ 736283 w 2796541"/>
              <a:gd name="connsiteY805" fmla="*/ 1740218 h 2468880"/>
              <a:gd name="connsiteX806" fmla="*/ 679133 w 2796541"/>
              <a:gd name="connsiteY806" fmla="*/ 1707833 h 2468880"/>
              <a:gd name="connsiteX807" fmla="*/ 736284 w 2796541"/>
              <a:gd name="connsiteY807" fmla="*/ 917257 h 2468880"/>
              <a:gd name="connsiteX808" fmla="*/ 736284 w 2796541"/>
              <a:gd name="connsiteY808" fmla="*/ 982027 h 2468880"/>
              <a:gd name="connsiteX809" fmla="*/ 680086 w 2796541"/>
              <a:gd name="connsiteY809" fmla="*/ 949642 h 2468880"/>
              <a:gd name="connsiteX810" fmla="*/ 738188 w 2796541"/>
              <a:gd name="connsiteY810" fmla="*/ 1165861 h 2468880"/>
              <a:gd name="connsiteX811" fmla="*/ 738188 w 2796541"/>
              <a:gd name="connsiteY811" fmla="*/ 1239203 h 2468880"/>
              <a:gd name="connsiteX812" fmla="*/ 675323 w 2796541"/>
              <a:gd name="connsiteY812" fmla="*/ 1202056 h 2468880"/>
              <a:gd name="connsiteX813" fmla="*/ 738188 w 2796541"/>
              <a:gd name="connsiteY813" fmla="*/ 1545907 h 2468880"/>
              <a:gd name="connsiteX814" fmla="*/ 738188 w 2796541"/>
              <a:gd name="connsiteY814" fmla="*/ 1616392 h 2468880"/>
              <a:gd name="connsiteX815" fmla="*/ 676275 w 2796541"/>
              <a:gd name="connsiteY815" fmla="*/ 1581149 h 2468880"/>
              <a:gd name="connsiteX816" fmla="*/ 738189 w 2796541"/>
              <a:gd name="connsiteY816" fmla="*/ 1041082 h 2468880"/>
              <a:gd name="connsiteX817" fmla="*/ 738189 w 2796541"/>
              <a:gd name="connsiteY817" fmla="*/ 1111567 h 2468880"/>
              <a:gd name="connsiteX818" fmla="*/ 676276 w 2796541"/>
              <a:gd name="connsiteY818" fmla="*/ 1076325 h 2468880"/>
              <a:gd name="connsiteX819" fmla="*/ 739141 w 2796541"/>
              <a:gd name="connsiteY819" fmla="*/ 1417319 h 2468880"/>
              <a:gd name="connsiteX820" fmla="*/ 739140 w 2796541"/>
              <a:gd name="connsiteY820" fmla="*/ 1492567 h 2468880"/>
              <a:gd name="connsiteX821" fmla="*/ 673418 w 2796541"/>
              <a:gd name="connsiteY821" fmla="*/ 1455419 h 2468880"/>
              <a:gd name="connsiteX822" fmla="*/ 739141 w 2796541"/>
              <a:gd name="connsiteY822" fmla="*/ 1290638 h 2468880"/>
              <a:gd name="connsiteX823" fmla="*/ 739141 w 2796541"/>
              <a:gd name="connsiteY823" fmla="*/ 1366838 h 2468880"/>
              <a:gd name="connsiteX824" fmla="*/ 673418 w 2796541"/>
              <a:gd name="connsiteY824" fmla="*/ 1328738 h 2468880"/>
              <a:gd name="connsiteX825" fmla="*/ 793433 w 2796541"/>
              <a:gd name="connsiteY825" fmla="*/ 191453 h 2468880"/>
              <a:gd name="connsiteX826" fmla="*/ 788670 w 2796541"/>
              <a:gd name="connsiteY826" fmla="*/ 194311 h 2468880"/>
              <a:gd name="connsiteX827" fmla="*/ 788670 w 2796541"/>
              <a:gd name="connsiteY827" fmla="*/ 189548 h 2468880"/>
              <a:gd name="connsiteX828" fmla="*/ 794386 w 2796541"/>
              <a:gd name="connsiteY828" fmla="*/ 2339341 h 2468880"/>
              <a:gd name="connsiteX829" fmla="*/ 787718 w 2796541"/>
              <a:gd name="connsiteY829" fmla="*/ 2343151 h 2468880"/>
              <a:gd name="connsiteX830" fmla="*/ 787718 w 2796541"/>
              <a:gd name="connsiteY830" fmla="*/ 2335531 h 2468880"/>
              <a:gd name="connsiteX831" fmla="*/ 800101 w 2796541"/>
              <a:gd name="connsiteY831" fmla="*/ 318134 h 2468880"/>
              <a:gd name="connsiteX832" fmla="*/ 785813 w 2796541"/>
              <a:gd name="connsiteY832" fmla="*/ 325754 h 2468880"/>
              <a:gd name="connsiteX833" fmla="*/ 785813 w 2796541"/>
              <a:gd name="connsiteY833" fmla="*/ 309562 h 2468880"/>
              <a:gd name="connsiteX834" fmla="*/ 802006 w 2796541"/>
              <a:gd name="connsiteY834" fmla="*/ 2212658 h 2468880"/>
              <a:gd name="connsiteX835" fmla="*/ 784861 w 2796541"/>
              <a:gd name="connsiteY835" fmla="*/ 2223136 h 2468880"/>
              <a:gd name="connsiteX836" fmla="*/ 784861 w 2796541"/>
              <a:gd name="connsiteY836" fmla="*/ 2203133 h 2468880"/>
              <a:gd name="connsiteX837" fmla="*/ 805815 w 2796541"/>
              <a:gd name="connsiteY837" fmla="*/ 444817 h 2468880"/>
              <a:gd name="connsiteX838" fmla="*/ 782955 w 2796541"/>
              <a:gd name="connsiteY838" fmla="*/ 458152 h 2468880"/>
              <a:gd name="connsiteX839" fmla="*/ 782955 w 2796541"/>
              <a:gd name="connsiteY839" fmla="*/ 431482 h 2468880"/>
              <a:gd name="connsiteX840" fmla="*/ 807720 w 2796541"/>
              <a:gd name="connsiteY840" fmla="*/ 2086927 h 2468880"/>
              <a:gd name="connsiteX841" fmla="*/ 782002 w 2796541"/>
              <a:gd name="connsiteY841" fmla="*/ 2102167 h 2468880"/>
              <a:gd name="connsiteX842" fmla="*/ 782002 w 2796541"/>
              <a:gd name="connsiteY842" fmla="*/ 2071687 h 2468880"/>
              <a:gd name="connsiteX843" fmla="*/ 812484 w 2796541"/>
              <a:gd name="connsiteY843" fmla="*/ 570547 h 2468880"/>
              <a:gd name="connsiteX844" fmla="*/ 779146 w 2796541"/>
              <a:gd name="connsiteY844" fmla="*/ 590549 h 2468880"/>
              <a:gd name="connsiteX845" fmla="*/ 779146 w 2796541"/>
              <a:gd name="connsiteY845" fmla="*/ 551497 h 2468880"/>
              <a:gd name="connsiteX846" fmla="*/ 815339 w 2796541"/>
              <a:gd name="connsiteY846" fmla="*/ 1960245 h 2468880"/>
              <a:gd name="connsiteX847" fmla="*/ 777239 w 2796541"/>
              <a:gd name="connsiteY847" fmla="*/ 1982152 h 2468880"/>
              <a:gd name="connsiteX848" fmla="*/ 777239 w 2796541"/>
              <a:gd name="connsiteY848" fmla="*/ 1938337 h 2468880"/>
              <a:gd name="connsiteX849" fmla="*/ 818198 w 2796541"/>
              <a:gd name="connsiteY849" fmla="*/ 697230 h 2468880"/>
              <a:gd name="connsiteX850" fmla="*/ 776288 w 2796541"/>
              <a:gd name="connsiteY850" fmla="*/ 721042 h 2468880"/>
              <a:gd name="connsiteX851" fmla="*/ 776288 w 2796541"/>
              <a:gd name="connsiteY851" fmla="*/ 673417 h 2468880"/>
              <a:gd name="connsiteX852" fmla="*/ 821055 w 2796541"/>
              <a:gd name="connsiteY852" fmla="*/ 1834515 h 2468880"/>
              <a:gd name="connsiteX853" fmla="*/ 774383 w 2796541"/>
              <a:gd name="connsiteY853" fmla="*/ 1861185 h 2468880"/>
              <a:gd name="connsiteX854" fmla="*/ 774383 w 2796541"/>
              <a:gd name="connsiteY854" fmla="*/ 1806893 h 2468880"/>
              <a:gd name="connsiteX855" fmla="*/ 822960 w 2796541"/>
              <a:gd name="connsiteY855" fmla="*/ 822960 h 2468880"/>
              <a:gd name="connsiteX856" fmla="*/ 773430 w 2796541"/>
              <a:gd name="connsiteY856" fmla="*/ 851535 h 2468880"/>
              <a:gd name="connsiteX857" fmla="*/ 773430 w 2796541"/>
              <a:gd name="connsiteY857" fmla="*/ 795337 h 2468880"/>
              <a:gd name="connsiteX858" fmla="*/ 826771 w 2796541"/>
              <a:gd name="connsiteY858" fmla="*/ 949643 h 2468880"/>
              <a:gd name="connsiteX859" fmla="*/ 772478 w 2796541"/>
              <a:gd name="connsiteY859" fmla="*/ 981076 h 2468880"/>
              <a:gd name="connsiteX860" fmla="*/ 772478 w 2796541"/>
              <a:gd name="connsiteY860" fmla="*/ 918211 h 2468880"/>
              <a:gd name="connsiteX861" fmla="*/ 827723 w 2796541"/>
              <a:gd name="connsiteY861" fmla="*/ 2401253 h 2468880"/>
              <a:gd name="connsiteX862" fmla="*/ 827723 w 2796541"/>
              <a:gd name="connsiteY862" fmla="*/ 2404110 h 2468880"/>
              <a:gd name="connsiteX863" fmla="*/ 825818 w 2796541"/>
              <a:gd name="connsiteY863" fmla="*/ 2402206 h 2468880"/>
              <a:gd name="connsiteX864" fmla="*/ 827723 w 2796541"/>
              <a:gd name="connsiteY864" fmla="*/ 1707832 h 2468880"/>
              <a:gd name="connsiteX865" fmla="*/ 771525 w 2796541"/>
              <a:gd name="connsiteY865" fmla="*/ 1740217 h 2468880"/>
              <a:gd name="connsiteX866" fmla="*/ 771525 w 2796541"/>
              <a:gd name="connsiteY866" fmla="*/ 1675447 h 2468880"/>
              <a:gd name="connsiteX867" fmla="*/ 829628 w 2796541"/>
              <a:gd name="connsiteY867" fmla="*/ 1076325 h 2468880"/>
              <a:gd name="connsiteX868" fmla="*/ 770573 w 2796541"/>
              <a:gd name="connsiteY868" fmla="*/ 1110615 h 2468880"/>
              <a:gd name="connsiteX869" fmla="*/ 770573 w 2796541"/>
              <a:gd name="connsiteY869" fmla="*/ 1042035 h 2468880"/>
              <a:gd name="connsiteX870" fmla="*/ 829628 w 2796541"/>
              <a:gd name="connsiteY870" fmla="*/ 249554 h 2468880"/>
              <a:gd name="connsiteX871" fmla="*/ 829628 w 2796541"/>
              <a:gd name="connsiteY871" fmla="*/ 260032 h 2468880"/>
              <a:gd name="connsiteX872" fmla="*/ 821055 w 2796541"/>
              <a:gd name="connsiteY872" fmla="*/ 255269 h 2468880"/>
              <a:gd name="connsiteX873" fmla="*/ 829628 w 2796541"/>
              <a:gd name="connsiteY873" fmla="*/ 2270761 h 2468880"/>
              <a:gd name="connsiteX874" fmla="*/ 829628 w 2796541"/>
              <a:gd name="connsiteY874" fmla="*/ 2282191 h 2468880"/>
              <a:gd name="connsiteX875" fmla="*/ 820103 w 2796541"/>
              <a:gd name="connsiteY875" fmla="*/ 2276476 h 2468880"/>
              <a:gd name="connsiteX876" fmla="*/ 830579 w 2796541"/>
              <a:gd name="connsiteY876" fmla="*/ 1581150 h 2468880"/>
              <a:gd name="connsiteX877" fmla="*/ 770572 w 2796541"/>
              <a:gd name="connsiteY877" fmla="*/ 1616393 h 2468880"/>
              <a:gd name="connsiteX878" fmla="*/ 770572 w 2796541"/>
              <a:gd name="connsiteY878" fmla="*/ 1546860 h 2468880"/>
              <a:gd name="connsiteX879" fmla="*/ 831534 w 2796541"/>
              <a:gd name="connsiteY879" fmla="*/ 1202055 h 2468880"/>
              <a:gd name="connsiteX880" fmla="*/ 769621 w 2796541"/>
              <a:gd name="connsiteY880" fmla="*/ 1238250 h 2468880"/>
              <a:gd name="connsiteX881" fmla="*/ 769621 w 2796541"/>
              <a:gd name="connsiteY881" fmla="*/ 1166812 h 2468880"/>
              <a:gd name="connsiteX882" fmla="*/ 832485 w 2796541"/>
              <a:gd name="connsiteY882" fmla="*/ 371475 h 2468880"/>
              <a:gd name="connsiteX883" fmla="*/ 832485 w 2796541"/>
              <a:gd name="connsiteY883" fmla="*/ 391477 h 2468880"/>
              <a:gd name="connsiteX884" fmla="*/ 815340 w 2796541"/>
              <a:gd name="connsiteY884" fmla="*/ 381000 h 2468880"/>
              <a:gd name="connsiteX885" fmla="*/ 833438 w 2796541"/>
              <a:gd name="connsiteY885" fmla="*/ 1455419 h 2468880"/>
              <a:gd name="connsiteX886" fmla="*/ 768667 w 2796541"/>
              <a:gd name="connsiteY886" fmla="*/ 1492567 h 2468880"/>
              <a:gd name="connsiteX887" fmla="*/ 768668 w 2796541"/>
              <a:gd name="connsiteY887" fmla="*/ 1418272 h 2468880"/>
              <a:gd name="connsiteX888" fmla="*/ 833438 w 2796541"/>
              <a:gd name="connsiteY888" fmla="*/ 1328737 h 2468880"/>
              <a:gd name="connsiteX889" fmla="*/ 768668 w 2796541"/>
              <a:gd name="connsiteY889" fmla="*/ 1365885 h 2468880"/>
              <a:gd name="connsiteX890" fmla="*/ 768668 w 2796541"/>
              <a:gd name="connsiteY890" fmla="*/ 1291590 h 2468880"/>
              <a:gd name="connsiteX891" fmla="*/ 833438 w 2796541"/>
              <a:gd name="connsiteY891" fmla="*/ 2137411 h 2468880"/>
              <a:gd name="connsiteX892" fmla="*/ 833438 w 2796541"/>
              <a:gd name="connsiteY892" fmla="*/ 2162176 h 2468880"/>
              <a:gd name="connsiteX893" fmla="*/ 812483 w 2796541"/>
              <a:gd name="connsiteY893" fmla="*/ 2149794 h 2468880"/>
              <a:gd name="connsiteX894" fmla="*/ 836295 w 2796541"/>
              <a:gd name="connsiteY894" fmla="*/ 2005965 h 2468880"/>
              <a:gd name="connsiteX895" fmla="*/ 836295 w 2796541"/>
              <a:gd name="connsiteY895" fmla="*/ 2041207 h 2468880"/>
              <a:gd name="connsiteX896" fmla="*/ 806767 w 2796541"/>
              <a:gd name="connsiteY896" fmla="*/ 2023110 h 2468880"/>
              <a:gd name="connsiteX897" fmla="*/ 836296 w 2796541"/>
              <a:gd name="connsiteY897" fmla="*/ 491491 h 2468880"/>
              <a:gd name="connsiteX898" fmla="*/ 836296 w 2796541"/>
              <a:gd name="connsiteY898" fmla="*/ 523876 h 2468880"/>
              <a:gd name="connsiteX899" fmla="*/ 807721 w 2796541"/>
              <a:gd name="connsiteY899" fmla="*/ 507684 h 2468880"/>
              <a:gd name="connsiteX900" fmla="*/ 839153 w 2796541"/>
              <a:gd name="connsiteY900" fmla="*/ 612458 h 2468880"/>
              <a:gd name="connsiteX901" fmla="*/ 839153 w 2796541"/>
              <a:gd name="connsiteY901" fmla="*/ 655321 h 2468880"/>
              <a:gd name="connsiteX902" fmla="*/ 802958 w 2796541"/>
              <a:gd name="connsiteY902" fmla="*/ 633413 h 2468880"/>
              <a:gd name="connsiteX903" fmla="*/ 840106 w 2796541"/>
              <a:gd name="connsiteY903" fmla="*/ 1873568 h 2468880"/>
              <a:gd name="connsiteX904" fmla="*/ 840106 w 2796541"/>
              <a:gd name="connsiteY904" fmla="*/ 1920240 h 2468880"/>
              <a:gd name="connsiteX905" fmla="*/ 800101 w 2796541"/>
              <a:gd name="connsiteY905" fmla="*/ 1897381 h 2468880"/>
              <a:gd name="connsiteX906" fmla="*/ 842011 w 2796541"/>
              <a:gd name="connsiteY906" fmla="*/ 734378 h 2468880"/>
              <a:gd name="connsiteX907" fmla="*/ 842011 w 2796541"/>
              <a:gd name="connsiteY907" fmla="*/ 785813 h 2468880"/>
              <a:gd name="connsiteX908" fmla="*/ 797243 w 2796541"/>
              <a:gd name="connsiteY908" fmla="*/ 760095 h 2468880"/>
              <a:gd name="connsiteX909" fmla="*/ 842962 w 2796541"/>
              <a:gd name="connsiteY909" fmla="*/ 1742122 h 2468880"/>
              <a:gd name="connsiteX910" fmla="*/ 842962 w 2796541"/>
              <a:gd name="connsiteY910" fmla="*/ 1799272 h 2468880"/>
              <a:gd name="connsiteX911" fmla="*/ 793432 w 2796541"/>
              <a:gd name="connsiteY911" fmla="*/ 1770697 h 2468880"/>
              <a:gd name="connsiteX912" fmla="*/ 843915 w 2796541"/>
              <a:gd name="connsiteY912" fmla="*/ 857251 h 2468880"/>
              <a:gd name="connsiteX913" fmla="*/ 843915 w 2796541"/>
              <a:gd name="connsiteY913" fmla="*/ 915353 h 2468880"/>
              <a:gd name="connsiteX914" fmla="*/ 793433 w 2796541"/>
              <a:gd name="connsiteY914" fmla="*/ 886778 h 2468880"/>
              <a:gd name="connsiteX915" fmla="*/ 845821 w 2796541"/>
              <a:gd name="connsiteY915" fmla="*/ 1611631 h 2468880"/>
              <a:gd name="connsiteX916" fmla="*/ 845821 w 2796541"/>
              <a:gd name="connsiteY916" fmla="*/ 1677353 h 2468880"/>
              <a:gd name="connsiteX917" fmla="*/ 788671 w 2796541"/>
              <a:gd name="connsiteY917" fmla="*/ 1644969 h 2468880"/>
              <a:gd name="connsiteX918" fmla="*/ 845821 w 2796541"/>
              <a:gd name="connsiteY918" fmla="*/ 980123 h 2468880"/>
              <a:gd name="connsiteX919" fmla="*/ 845821 w 2796541"/>
              <a:gd name="connsiteY919" fmla="*/ 1045845 h 2468880"/>
              <a:gd name="connsiteX920" fmla="*/ 788671 w 2796541"/>
              <a:gd name="connsiteY920" fmla="*/ 1012508 h 2468880"/>
              <a:gd name="connsiteX921" fmla="*/ 846773 w 2796541"/>
              <a:gd name="connsiteY921" fmla="*/ 1104900 h 2468880"/>
              <a:gd name="connsiteX922" fmla="*/ 846773 w 2796541"/>
              <a:gd name="connsiteY922" fmla="*/ 1173480 h 2468880"/>
              <a:gd name="connsiteX923" fmla="*/ 786765 w 2796541"/>
              <a:gd name="connsiteY923" fmla="*/ 1139190 h 2468880"/>
              <a:gd name="connsiteX924" fmla="*/ 846773 w 2796541"/>
              <a:gd name="connsiteY924" fmla="*/ 1483043 h 2468880"/>
              <a:gd name="connsiteX925" fmla="*/ 846773 w 2796541"/>
              <a:gd name="connsiteY925" fmla="*/ 1553528 h 2468880"/>
              <a:gd name="connsiteX926" fmla="*/ 785813 w 2796541"/>
              <a:gd name="connsiteY926" fmla="*/ 1518285 h 2468880"/>
              <a:gd name="connsiteX927" fmla="*/ 847726 w 2796541"/>
              <a:gd name="connsiteY927" fmla="*/ 1229677 h 2468880"/>
              <a:gd name="connsiteX928" fmla="*/ 847726 w 2796541"/>
              <a:gd name="connsiteY928" fmla="*/ 1301115 h 2468880"/>
              <a:gd name="connsiteX929" fmla="*/ 784861 w 2796541"/>
              <a:gd name="connsiteY929" fmla="*/ 1265872 h 2468880"/>
              <a:gd name="connsiteX930" fmla="*/ 847726 w 2796541"/>
              <a:gd name="connsiteY930" fmla="*/ 1355408 h 2468880"/>
              <a:gd name="connsiteX931" fmla="*/ 847726 w 2796541"/>
              <a:gd name="connsiteY931" fmla="*/ 1428750 h 2468880"/>
              <a:gd name="connsiteX932" fmla="*/ 784861 w 2796541"/>
              <a:gd name="connsiteY932" fmla="*/ 1391603 h 2468880"/>
              <a:gd name="connsiteX933" fmla="*/ 901066 w 2796541"/>
              <a:gd name="connsiteY933" fmla="*/ 2402206 h 2468880"/>
              <a:gd name="connsiteX934" fmla="*/ 899161 w 2796541"/>
              <a:gd name="connsiteY934" fmla="*/ 2403159 h 2468880"/>
              <a:gd name="connsiteX935" fmla="*/ 899161 w 2796541"/>
              <a:gd name="connsiteY935" fmla="*/ 2402206 h 2468880"/>
              <a:gd name="connsiteX936" fmla="*/ 904874 w 2796541"/>
              <a:gd name="connsiteY936" fmla="*/ 255271 h 2468880"/>
              <a:gd name="connsiteX937" fmla="*/ 897254 w 2796541"/>
              <a:gd name="connsiteY937" fmla="*/ 259080 h 2468880"/>
              <a:gd name="connsiteX938" fmla="*/ 897254 w 2796541"/>
              <a:gd name="connsiteY938" fmla="*/ 250508 h 2468880"/>
              <a:gd name="connsiteX939" fmla="*/ 905828 w 2796541"/>
              <a:gd name="connsiteY939" fmla="*/ 2276476 h 2468880"/>
              <a:gd name="connsiteX940" fmla="*/ 896303 w 2796541"/>
              <a:gd name="connsiteY940" fmla="*/ 2281238 h 2468880"/>
              <a:gd name="connsiteX941" fmla="*/ 896303 w 2796541"/>
              <a:gd name="connsiteY941" fmla="*/ 2270761 h 2468880"/>
              <a:gd name="connsiteX942" fmla="*/ 910590 w 2796541"/>
              <a:gd name="connsiteY942" fmla="*/ 381000 h 2468880"/>
              <a:gd name="connsiteX943" fmla="*/ 894398 w 2796541"/>
              <a:gd name="connsiteY943" fmla="*/ 390525 h 2468880"/>
              <a:gd name="connsiteX944" fmla="*/ 894398 w 2796541"/>
              <a:gd name="connsiteY944" fmla="*/ 372427 h 2468880"/>
              <a:gd name="connsiteX945" fmla="*/ 912496 w 2796541"/>
              <a:gd name="connsiteY945" fmla="*/ 2149793 h 2468880"/>
              <a:gd name="connsiteX946" fmla="*/ 893446 w 2796541"/>
              <a:gd name="connsiteY946" fmla="*/ 2161223 h 2468880"/>
              <a:gd name="connsiteX947" fmla="*/ 893446 w 2796541"/>
              <a:gd name="connsiteY947" fmla="*/ 2138363 h 2468880"/>
              <a:gd name="connsiteX948" fmla="*/ 917258 w 2796541"/>
              <a:gd name="connsiteY948" fmla="*/ 507683 h 2468880"/>
              <a:gd name="connsiteX949" fmla="*/ 890588 w 2796541"/>
              <a:gd name="connsiteY949" fmla="*/ 522923 h 2468880"/>
              <a:gd name="connsiteX950" fmla="*/ 890588 w 2796541"/>
              <a:gd name="connsiteY950" fmla="*/ 492443 h 2468880"/>
              <a:gd name="connsiteX951" fmla="*/ 918210 w 2796541"/>
              <a:gd name="connsiteY951" fmla="*/ 2023109 h 2468880"/>
              <a:gd name="connsiteX952" fmla="*/ 890587 w 2796541"/>
              <a:gd name="connsiteY952" fmla="*/ 2040255 h 2468880"/>
              <a:gd name="connsiteX953" fmla="*/ 890587 w 2796541"/>
              <a:gd name="connsiteY953" fmla="*/ 2006917 h 2468880"/>
              <a:gd name="connsiteX954" fmla="*/ 922973 w 2796541"/>
              <a:gd name="connsiteY954" fmla="*/ 633412 h 2468880"/>
              <a:gd name="connsiteX955" fmla="*/ 887730 w 2796541"/>
              <a:gd name="connsiteY955" fmla="*/ 654367 h 2468880"/>
              <a:gd name="connsiteX956" fmla="*/ 887730 w 2796541"/>
              <a:gd name="connsiteY956" fmla="*/ 613410 h 2468880"/>
              <a:gd name="connsiteX957" fmla="*/ 925830 w 2796541"/>
              <a:gd name="connsiteY957" fmla="*/ 1897380 h 2468880"/>
              <a:gd name="connsiteX958" fmla="*/ 886778 w 2796541"/>
              <a:gd name="connsiteY958" fmla="*/ 1920240 h 2468880"/>
              <a:gd name="connsiteX959" fmla="*/ 886778 w 2796541"/>
              <a:gd name="connsiteY959" fmla="*/ 1874520 h 2468880"/>
              <a:gd name="connsiteX960" fmla="*/ 928688 w 2796541"/>
              <a:gd name="connsiteY960" fmla="*/ 760095 h 2468880"/>
              <a:gd name="connsiteX961" fmla="*/ 884873 w 2796541"/>
              <a:gd name="connsiteY961" fmla="*/ 784860 h 2468880"/>
              <a:gd name="connsiteX962" fmla="*/ 884873 w 2796541"/>
              <a:gd name="connsiteY962" fmla="*/ 735330 h 2468880"/>
              <a:gd name="connsiteX963" fmla="*/ 931546 w 2796541"/>
              <a:gd name="connsiteY963" fmla="*/ 1770698 h 2468880"/>
              <a:gd name="connsiteX964" fmla="*/ 883921 w 2796541"/>
              <a:gd name="connsiteY964" fmla="*/ 1798320 h 2468880"/>
              <a:gd name="connsiteX965" fmla="*/ 883921 w 2796541"/>
              <a:gd name="connsiteY965" fmla="*/ 1743075 h 2468880"/>
              <a:gd name="connsiteX966" fmla="*/ 931546 w 2796541"/>
              <a:gd name="connsiteY966" fmla="*/ 886778 h 2468880"/>
              <a:gd name="connsiteX967" fmla="*/ 883921 w 2796541"/>
              <a:gd name="connsiteY967" fmla="*/ 914401 h 2468880"/>
              <a:gd name="connsiteX968" fmla="*/ 883921 w 2796541"/>
              <a:gd name="connsiteY968" fmla="*/ 858203 h 2468880"/>
              <a:gd name="connsiteX969" fmla="*/ 936308 w 2796541"/>
              <a:gd name="connsiteY969" fmla="*/ 190499 h 2468880"/>
              <a:gd name="connsiteX970" fmla="*/ 936308 w 2796541"/>
              <a:gd name="connsiteY970" fmla="*/ 192404 h 2468880"/>
              <a:gd name="connsiteX971" fmla="*/ 935355 w 2796541"/>
              <a:gd name="connsiteY971" fmla="*/ 191452 h 2468880"/>
              <a:gd name="connsiteX972" fmla="*/ 936308 w 2796541"/>
              <a:gd name="connsiteY972" fmla="*/ 1012508 h 2468880"/>
              <a:gd name="connsiteX973" fmla="*/ 881063 w 2796541"/>
              <a:gd name="connsiteY973" fmla="*/ 1044893 h 2468880"/>
              <a:gd name="connsiteX974" fmla="*/ 881063 w 2796541"/>
              <a:gd name="connsiteY974" fmla="*/ 981076 h 2468880"/>
              <a:gd name="connsiteX975" fmla="*/ 937260 w 2796541"/>
              <a:gd name="connsiteY975" fmla="*/ 2336482 h 2468880"/>
              <a:gd name="connsiteX976" fmla="*/ 937260 w 2796541"/>
              <a:gd name="connsiteY976" fmla="*/ 2342197 h 2468880"/>
              <a:gd name="connsiteX977" fmla="*/ 933450 w 2796541"/>
              <a:gd name="connsiteY977" fmla="*/ 2339340 h 2468880"/>
              <a:gd name="connsiteX978" fmla="*/ 937261 w 2796541"/>
              <a:gd name="connsiteY978" fmla="*/ 1644968 h 2468880"/>
              <a:gd name="connsiteX979" fmla="*/ 881063 w 2796541"/>
              <a:gd name="connsiteY979" fmla="*/ 1676400 h 2468880"/>
              <a:gd name="connsiteX980" fmla="*/ 881063 w 2796541"/>
              <a:gd name="connsiteY980" fmla="*/ 1612583 h 2468880"/>
              <a:gd name="connsiteX981" fmla="*/ 938213 w 2796541"/>
              <a:gd name="connsiteY981" fmla="*/ 1139190 h 2468880"/>
              <a:gd name="connsiteX982" fmla="*/ 880111 w 2796541"/>
              <a:gd name="connsiteY982" fmla="*/ 1172527 h 2468880"/>
              <a:gd name="connsiteX983" fmla="*/ 880111 w 2796541"/>
              <a:gd name="connsiteY983" fmla="*/ 1105852 h 2468880"/>
              <a:gd name="connsiteX984" fmla="*/ 939165 w 2796541"/>
              <a:gd name="connsiteY984" fmla="*/ 312420 h 2468880"/>
              <a:gd name="connsiteX985" fmla="*/ 939165 w 2796541"/>
              <a:gd name="connsiteY985" fmla="*/ 323850 h 2468880"/>
              <a:gd name="connsiteX986" fmla="*/ 929640 w 2796541"/>
              <a:gd name="connsiteY986" fmla="*/ 318135 h 2468880"/>
              <a:gd name="connsiteX987" fmla="*/ 939165 w 2796541"/>
              <a:gd name="connsiteY987" fmla="*/ 1518284 h 2468880"/>
              <a:gd name="connsiteX988" fmla="*/ 880110 w 2796541"/>
              <a:gd name="connsiteY988" fmla="*/ 1552574 h 2468880"/>
              <a:gd name="connsiteX989" fmla="*/ 880110 w 2796541"/>
              <a:gd name="connsiteY989" fmla="*/ 1483994 h 2468880"/>
              <a:gd name="connsiteX990" fmla="*/ 941070 w 2796541"/>
              <a:gd name="connsiteY990" fmla="*/ 2205037 h 2468880"/>
              <a:gd name="connsiteX991" fmla="*/ 941070 w 2796541"/>
              <a:gd name="connsiteY991" fmla="*/ 2221230 h 2468880"/>
              <a:gd name="connsiteX992" fmla="*/ 926782 w 2796541"/>
              <a:gd name="connsiteY992" fmla="*/ 2212657 h 2468880"/>
              <a:gd name="connsiteX993" fmla="*/ 941071 w 2796541"/>
              <a:gd name="connsiteY993" fmla="*/ 1391602 h 2468880"/>
              <a:gd name="connsiteX994" fmla="*/ 879158 w 2796541"/>
              <a:gd name="connsiteY994" fmla="*/ 1427798 h 2468880"/>
              <a:gd name="connsiteX995" fmla="*/ 879158 w 2796541"/>
              <a:gd name="connsiteY995" fmla="*/ 1356360 h 2468880"/>
              <a:gd name="connsiteX996" fmla="*/ 941071 w 2796541"/>
              <a:gd name="connsiteY996" fmla="*/ 1265872 h 2468880"/>
              <a:gd name="connsiteX997" fmla="*/ 879158 w 2796541"/>
              <a:gd name="connsiteY997" fmla="*/ 1301115 h 2468880"/>
              <a:gd name="connsiteX998" fmla="*/ 879158 w 2796541"/>
              <a:gd name="connsiteY998" fmla="*/ 1229677 h 2468880"/>
              <a:gd name="connsiteX999" fmla="*/ 942024 w 2796541"/>
              <a:gd name="connsiteY999" fmla="*/ 433388 h 2468880"/>
              <a:gd name="connsiteX1000" fmla="*/ 942024 w 2796541"/>
              <a:gd name="connsiteY1000" fmla="*/ 455295 h 2468880"/>
              <a:gd name="connsiteX1001" fmla="*/ 923926 w 2796541"/>
              <a:gd name="connsiteY1001" fmla="*/ 444818 h 2468880"/>
              <a:gd name="connsiteX1002" fmla="*/ 943927 w 2796541"/>
              <a:gd name="connsiteY1002" fmla="*/ 2073592 h 2468880"/>
              <a:gd name="connsiteX1003" fmla="*/ 943927 w 2796541"/>
              <a:gd name="connsiteY1003" fmla="*/ 2100262 h 2468880"/>
              <a:gd name="connsiteX1004" fmla="*/ 921067 w 2796541"/>
              <a:gd name="connsiteY1004" fmla="*/ 2086927 h 2468880"/>
              <a:gd name="connsiteX1005" fmla="*/ 945833 w 2796541"/>
              <a:gd name="connsiteY1005" fmla="*/ 554355 h 2468880"/>
              <a:gd name="connsiteX1006" fmla="*/ 945833 w 2796541"/>
              <a:gd name="connsiteY1006" fmla="*/ 587693 h 2468880"/>
              <a:gd name="connsiteX1007" fmla="*/ 916305 w 2796541"/>
              <a:gd name="connsiteY1007" fmla="*/ 570548 h 2468880"/>
              <a:gd name="connsiteX1008" fmla="*/ 947737 w 2796541"/>
              <a:gd name="connsiteY1008" fmla="*/ 1941194 h 2468880"/>
              <a:gd name="connsiteX1009" fmla="*/ 947737 w 2796541"/>
              <a:gd name="connsiteY1009" fmla="*/ 1980247 h 2468880"/>
              <a:gd name="connsiteX1010" fmla="*/ 913447 w 2796541"/>
              <a:gd name="connsiteY1010" fmla="*/ 1960244 h 2468880"/>
              <a:gd name="connsiteX1011" fmla="*/ 948691 w 2796541"/>
              <a:gd name="connsiteY1011" fmla="*/ 676275 h 2468880"/>
              <a:gd name="connsiteX1012" fmla="*/ 948691 w 2796541"/>
              <a:gd name="connsiteY1012" fmla="*/ 718185 h 2468880"/>
              <a:gd name="connsiteX1013" fmla="*/ 911543 w 2796541"/>
              <a:gd name="connsiteY1013" fmla="*/ 697230 h 2468880"/>
              <a:gd name="connsiteX1014" fmla="*/ 950595 w 2796541"/>
              <a:gd name="connsiteY1014" fmla="*/ 798194 h 2468880"/>
              <a:gd name="connsiteX1015" fmla="*/ 950595 w 2796541"/>
              <a:gd name="connsiteY1015" fmla="*/ 848677 h 2468880"/>
              <a:gd name="connsiteX1016" fmla="*/ 906780 w 2796541"/>
              <a:gd name="connsiteY1016" fmla="*/ 822959 h 2468880"/>
              <a:gd name="connsiteX1017" fmla="*/ 950595 w 2796541"/>
              <a:gd name="connsiteY1017" fmla="*/ 1809749 h 2468880"/>
              <a:gd name="connsiteX1018" fmla="*/ 950595 w 2796541"/>
              <a:gd name="connsiteY1018" fmla="*/ 1858327 h 2468880"/>
              <a:gd name="connsiteX1019" fmla="*/ 907732 w 2796541"/>
              <a:gd name="connsiteY1019" fmla="*/ 1834514 h 2468880"/>
              <a:gd name="connsiteX1020" fmla="*/ 952501 w 2796541"/>
              <a:gd name="connsiteY1020" fmla="*/ 921067 h 2468880"/>
              <a:gd name="connsiteX1021" fmla="*/ 952501 w 2796541"/>
              <a:gd name="connsiteY1021" fmla="*/ 978217 h 2468880"/>
              <a:gd name="connsiteX1022" fmla="*/ 902971 w 2796541"/>
              <a:gd name="connsiteY1022" fmla="*/ 949642 h 2468880"/>
              <a:gd name="connsiteX1023" fmla="*/ 953452 w 2796541"/>
              <a:gd name="connsiteY1023" fmla="*/ 1678305 h 2468880"/>
              <a:gd name="connsiteX1024" fmla="*/ 953452 w 2796541"/>
              <a:gd name="connsiteY1024" fmla="*/ 1737360 h 2468880"/>
              <a:gd name="connsiteX1025" fmla="*/ 902017 w 2796541"/>
              <a:gd name="connsiteY1025" fmla="*/ 1707832 h 2468880"/>
              <a:gd name="connsiteX1026" fmla="*/ 954406 w 2796541"/>
              <a:gd name="connsiteY1026" fmla="*/ 1043940 h 2468880"/>
              <a:gd name="connsiteX1027" fmla="*/ 954406 w 2796541"/>
              <a:gd name="connsiteY1027" fmla="*/ 1107757 h 2468880"/>
              <a:gd name="connsiteX1028" fmla="*/ 899161 w 2796541"/>
              <a:gd name="connsiteY1028" fmla="*/ 1076325 h 2468880"/>
              <a:gd name="connsiteX1029" fmla="*/ 955358 w 2796541"/>
              <a:gd name="connsiteY1029" fmla="*/ 1168717 h 2468880"/>
              <a:gd name="connsiteX1030" fmla="*/ 955358 w 2796541"/>
              <a:gd name="connsiteY1030" fmla="*/ 1235392 h 2468880"/>
              <a:gd name="connsiteX1031" fmla="*/ 898208 w 2796541"/>
              <a:gd name="connsiteY1031" fmla="*/ 1202055 h 2468880"/>
              <a:gd name="connsiteX1032" fmla="*/ 955358 w 2796541"/>
              <a:gd name="connsiteY1032" fmla="*/ 1548766 h 2468880"/>
              <a:gd name="connsiteX1033" fmla="*/ 955358 w 2796541"/>
              <a:gd name="connsiteY1033" fmla="*/ 1614488 h 2468880"/>
              <a:gd name="connsiteX1034" fmla="*/ 898208 w 2796541"/>
              <a:gd name="connsiteY1034" fmla="*/ 1581151 h 2468880"/>
              <a:gd name="connsiteX1035" fmla="*/ 956311 w 2796541"/>
              <a:gd name="connsiteY1035" fmla="*/ 1420177 h 2468880"/>
              <a:gd name="connsiteX1036" fmla="*/ 956310 w 2796541"/>
              <a:gd name="connsiteY1036" fmla="*/ 1489710 h 2468880"/>
              <a:gd name="connsiteX1037" fmla="*/ 896303 w 2796541"/>
              <a:gd name="connsiteY1037" fmla="*/ 1455419 h 2468880"/>
              <a:gd name="connsiteX1038" fmla="*/ 956311 w 2796541"/>
              <a:gd name="connsiteY1038" fmla="*/ 1293495 h 2468880"/>
              <a:gd name="connsiteX1039" fmla="*/ 956311 w 2796541"/>
              <a:gd name="connsiteY1039" fmla="*/ 1363980 h 2468880"/>
              <a:gd name="connsiteX1040" fmla="*/ 896303 w 2796541"/>
              <a:gd name="connsiteY1040" fmla="*/ 1328737 h 2468880"/>
              <a:gd name="connsiteX1041" fmla="*/ 1009649 w 2796541"/>
              <a:gd name="connsiteY1041" fmla="*/ 191453 h 2468880"/>
              <a:gd name="connsiteX1042" fmla="*/ 1008697 w 2796541"/>
              <a:gd name="connsiteY1042" fmla="*/ 192406 h 2468880"/>
              <a:gd name="connsiteX1043" fmla="*/ 1008697 w 2796541"/>
              <a:gd name="connsiteY1043" fmla="*/ 191453 h 2468880"/>
              <a:gd name="connsiteX1044" fmla="*/ 1011556 w 2796541"/>
              <a:gd name="connsiteY1044" fmla="*/ 2339341 h 2468880"/>
              <a:gd name="connsiteX1045" fmla="*/ 1007746 w 2796541"/>
              <a:gd name="connsiteY1045" fmla="*/ 2341246 h 2468880"/>
              <a:gd name="connsiteX1046" fmla="*/ 1007746 w 2796541"/>
              <a:gd name="connsiteY1046" fmla="*/ 2337436 h 2468880"/>
              <a:gd name="connsiteX1047" fmla="*/ 1014413 w 2796541"/>
              <a:gd name="connsiteY1047" fmla="*/ 318135 h 2468880"/>
              <a:gd name="connsiteX1048" fmla="*/ 1005840 w 2796541"/>
              <a:gd name="connsiteY1048" fmla="*/ 322897 h 2468880"/>
              <a:gd name="connsiteX1049" fmla="*/ 1005840 w 2796541"/>
              <a:gd name="connsiteY1049" fmla="*/ 313372 h 2468880"/>
              <a:gd name="connsiteX1050" fmla="*/ 1018222 w 2796541"/>
              <a:gd name="connsiteY1050" fmla="*/ 2212657 h 2468880"/>
              <a:gd name="connsiteX1051" fmla="*/ 1004887 w 2796541"/>
              <a:gd name="connsiteY1051" fmla="*/ 2221230 h 2468880"/>
              <a:gd name="connsiteX1052" fmla="*/ 1004887 w 2796541"/>
              <a:gd name="connsiteY1052" fmla="*/ 2205037 h 2468880"/>
              <a:gd name="connsiteX1053" fmla="*/ 1020128 w 2796541"/>
              <a:gd name="connsiteY1053" fmla="*/ 444818 h 2468880"/>
              <a:gd name="connsiteX1054" fmla="*/ 1003936 w 2796541"/>
              <a:gd name="connsiteY1054" fmla="*/ 454343 h 2468880"/>
              <a:gd name="connsiteX1055" fmla="*/ 1003936 w 2796541"/>
              <a:gd name="connsiteY1055" fmla="*/ 434341 h 2468880"/>
              <a:gd name="connsiteX1056" fmla="*/ 1023938 w 2796541"/>
              <a:gd name="connsiteY1056" fmla="*/ 2086928 h 2468880"/>
              <a:gd name="connsiteX1057" fmla="*/ 1002030 w 2796541"/>
              <a:gd name="connsiteY1057" fmla="*/ 2099310 h 2468880"/>
              <a:gd name="connsiteX1058" fmla="*/ 1002030 w 2796541"/>
              <a:gd name="connsiteY1058" fmla="*/ 2074545 h 2468880"/>
              <a:gd name="connsiteX1059" fmla="*/ 1027749 w 2796541"/>
              <a:gd name="connsiteY1059" fmla="*/ 570547 h 2468880"/>
              <a:gd name="connsiteX1060" fmla="*/ 1000126 w 2796541"/>
              <a:gd name="connsiteY1060" fmla="*/ 586739 h 2468880"/>
              <a:gd name="connsiteX1061" fmla="*/ 1000126 w 2796541"/>
              <a:gd name="connsiteY1061" fmla="*/ 554354 h 2468880"/>
              <a:gd name="connsiteX1062" fmla="*/ 1030605 w 2796541"/>
              <a:gd name="connsiteY1062" fmla="*/ 1960244 h 2468880"/>
              <a:gd name="connsiteX1063" fmla="*/ 998220 w 2796541"/>
              <a:gd name="connsiteY1063" fmla="*/ 1979294 h 2468880"/>
              <a:gd name="connsiteX1064" fmla="*/ 998220 w 2796541"/>
              <a:gd name="connsiteY1064" fmla="*/ 1942147 h 2468880"/>
              <a:gd name="connsiteX1065" fmla="*/ 1032511 w 2796541"/>
              <a:gd name="connsiteY1065" fmla="*/ 697230 h 2468880"/>
              <a:gd name="connsiteX1066" fmla="*/ 997268 w 2796541"/>
              <a:gd name="connsiteY1066" fmla="*/ 717233 h 2468880"/>
              <a:gd name="connsiteX1067" fmla="*/ 997268 w 2796541"/>
              <a:gd name="connsiteY1067" fmla="*/ 677228 h 2468880"/>
              <a:gd name="connsiteX1068" fmla="*/ 1036320 w 2796541"/>
              <a:gd name="connsiteY1068" fmla="*/ 1834515 h 2468880"/>
              <a:gd name="connsiteX1069" fmla="*/ 995362 w 2796541"/>
              <a:gd name="connsiteY1069" fmla="*/ 1857374 h 2468880"/>
              <a:gd name="connsiteX1070" fmla="*/ 995362 w 2796541"/>
              <a:gd name="connsiteY1070" fmla="*/ 1810702 h 2468880"/>
              <a:gd name="connsiteX1071" fmla="*/ 1037273 w 2796541"/>
              <a:gd name="connsiteY1071" fmla="*/ 822960 h 2468880"/>
              <a:gd name="connsiteX1072" fmla="*/ 995363 w 2796541"/>
              <a:gd name="connsiteY1072" fmla="*/ 847724 h 2468880"/>
              <a:gd name="connsiteX1073" fmla="*/ 995363 w 2796541"/>
              <a:gd name="connsiteY1073" fmla="*/ 799147 h 2468880"/>
              <a:gd name="connsiteX1074" fmla="*/ 1041083 w 2796541"/>
              <a:gd name="connsiteY1074" fmla="*/ 949643 h 2468880"/>
              <a:gd name="connsiteX1075" fmla="*/ 993458 w 2796541"/>
              <a:gd name="connsiteY1075" fmla="*/ 977265 h 2468880"/>
              <a:gd name="connsiteX1076" fmla="*/ 993458 w 2796541"/>
              <a:gd name="connsiteY1076" fmla="*/ 922020 h 2468880"/>
              <a:gd name="connsiteX1077" fmla="*/ 1042988 w 2796541"/>
              <a:gd name="connsiteY1077" fmla="*/ 1707833 h 2468880"/>
              <a:gd name="connsiteX1078" fmla="*/ 992505 w 2796541"/>
              <a:gd name="connsiteY1078" fmla="*/ 1736408 h 2468880"/>
              <a:gd name="connsiteX1079" fmla="*/ 992505 w 2796541"/>
              <a:gd name="connsiteY1079" fmla="*/ 1678306 h 2468880"/>
              <a:gd name="connsiteX1080" fmla="*/ 1044893 w 2796541"/>
              <a:gd name="connsiteY1080" fmla="*/ 1076324 h 2468880"/>
              <a:gd name="connsiteX1081" fmla="*/ 991553 w 2796541"/>
              <a:gd name="connsiteY1081" fmla="*/ 1106804 h 2468880"/>
              <a:gd name="connsiteX1082" fmla="*/ 991553 w 2796541"/>
              <a:gd name="connsiteY1082" fmla="*/ 1045844 h 2468880"/>
              <a:gd name="connsiteX1083" fmla="*/ 1045845 w 2796541"/>
              <a:gd name="connsiteY1083" fmla="*/ 1581149 h 2468880"/>
              <a:gd name="connsiteX1084" fmla="*/ 990600 w 2796541"/>
              <a:gd name="connsiteY1084" fmla="*/ 1612582 h 2468880"/>
              <a:gd name="connsiteX1085" fmla="*/ 990600 w 2796541"/>
              <a:gd name="connsiteY1085" fmla="*/ 1549717 h 2468880"/>
              <a:gd name="connsiteX1086" fmla="*/ 1045846 w 2796541"/>
              <a:gd name="connsiteY1086" fmla="*/ 1202056 h 2468880"/>
              <a:gd name="connsiteX1087" fmla="*/ 990601 w 2796541"/>
              <a:gd name="connsiteY1087" fmla="*/ 1234440 h 2468880"/>
              <a:gd name="connsiteX1088" fmla="*/ 990601 w 2796541"/>
              <a:gd name="connsiteY1088" fmla="*/ 1170623 h 2468880"/>
              <a:gd name="connsiteX1089" fmla="*/ 1046797 w 2796541"/>
              <a:gd name="connsiteY1089" fmla="*/ 252413 h 2468880"/>
              <a:gd name="connsiteX1090" fmla="*/ 1046797 w 2796541"/>
              <a:gd name="connsiteY1090" fmla="*/ 257176 h 2468880"/>
              <a:gd name="connsiteX1091" fmla="*/ 1042987 w 2796541"/>
              <a:gd name="connsiteY1091" fmla="*/ 255270 h 2468880"/>
              <a:gd name="connsiteX1092" fmla="*/ 1047749 w 2796541"/>
              <a:gd name="connsiteY1092" fmla="*/ 2272665 h 2468880"/>
              <a:gd name="connsiteX1093" fmla="*/ 1047749 w 2796541"/>
              <a:gd name="connsiteY1093" fmla="*/ 2280285 h 2468880"/>
              <a:gd name="connsiteX1094" fmla="*/ 1041082 w 2796541"/>
              <a:gd name="connsiteY1094" fmla="*/ 2276475 h 2468880"/>
              <a:gd name="connsiteX1095" fmla="*/ 1047750 w 2796541"/>
              <a:gd name="connsiteY1095" fmla="*/ 1455420 h 2468880"/>
              <a:gd name="connsiteX1096" fmla="*/ 989647 w 2796541"/>
              <a:gd name="connsiteY1096" fmla="*/ 1488757 h 2468880"/>
              <a:gd name="connsiteX1097" fmla="*/ 989648 w 2796541"/>
              <a:gd name="connsiteY1097" fmla="*/ 1421130 h 2468880"/>
              <a:gd name="connsiteX1098" fmla="*/ 1047750 w 2796541"/>
              <a:gd name="connsiteY1098" fmla="*/ 1328737 h 2468880"/>
              <a:gd name="connsiteX1099" fmla="*/ 989648 w 2796541"/>
              <a:gd name="connsiteY1099" fmla="*/ 1362074 h 2468880"/>
              <a:gd name="connsiteX1100" fmla="*/ 989648 w 2796541"/>
              <a:gd name="connsiteY1100" fmla="*/ 1294447 h 2468880"/>
              <a:gd name="connsiteX1101" fmla="*/ 1049656 w 2796541"/>
              <a:gd name="connsiteY1101" fmla="*/ 374332 h 2468880"/>
              <a:gd name="connsiteX1102" fmla="*/ 1049656 w 2796541"/>
              <a:gd name="connsiteY1102" fmla="*/ 387667 h 2468880"/>
              <a:gd name="connsiteX1103" fmla="*/ 1038226 w 2796541"/>
              <a:gd name="connsiteY1103" fmla="*/ 381000 h 2468880"/>
              <a:gd name="connsiteX1104" fmla="*/ 1051559 w 2796541"/>
              <a:gd name="connsiteY1104" fmla="*/ 2140267 h 2468880"/>
              <a:gd name="connsiteX1105" fmla="*/ 1051559 w 2796541"/>
              <a:gd name="connsiteY1105" fmla="*/ 2159317 h 2468880"/>
              <a:gd name="connsiteX1106" fmla="*/ 1034414 w 2796541"/>
              <a:gd name="connsiteY1106" fmla="*/ 2149792 h 2468880"/>
              <a:gd name="connsiteX1107" fmla="*/ 1052513 w 2796541"/>
              <a:gd name="connsiteY1107" fmla="*/ 495301 h 2468880"/>
              <a:gd name="connsiteX1108" fmla="*/ 1052513 w 2796541"/>
              <a:gd name="connsiteY1108" fmla="*/ 520066 h 2468880"/>
              <a:gd name="connsiteX1109" fmla="*/ 1031558 w 2796541"/>
              <a:gd name="connsiteY1109" fmla="*/ 507683 h 2468880"/>
              <a:gd name="connsiteX1110" fmla="*/ 1053466 w 2796541"/>
              <a:gd name="connsiteY1110" fmla="*/ 2009775 h 2468880"/>
              <a:gd name="connsiteX1111" fmla="*/ 1053466 w 2796541"/>
              <a:gd name="connsiteY1111" fmla="*/ 2037398 h 2468880"/>
              <a:gd name="connsiteX1112" fmla="*/ 1029653 w 2796541"/>
              <a:gd name="connsiteY1112" fmla="*/ 2023110 h 2468880"/>
              <a:gd name="connsiteX1113" fmla="*/ 1055371 w 2796541"/>
              <a:gd name="connsiteY1113" fmla="*/ 617220 h 2468880"/>
              <a:gd name="connsiteX1114" fmla="*/ 1055371 w 2796541"/>
              <a:gd name="connsiteY1114" fmla="*/ 650558 h 2468880"/>
              <a:gd name="connsiteX1115" fmla="*/ 1025843 w 2796541"/>
              <a:gd name="connsiteY1115" fmla="*/ 633413 h 2468880"/>
              <a:gd name="connsiteX1116" fmla="*/ 1057274 w 2796541"/>
              <a:gd name="connsiteY1116" fmla="*/ 1876424 h 2468880"/>
              <a:gd name="connsiteX1117" fmla="*/ 1057274 w 2796541"/>
              <a:gd name="connsiteY1117" fmla="*/ 1917382 h 2468880"/>
              <a:gd name="connsiteX1118" fmla="*/ 1022032 w 2796541"/>
              <a:gd name="connsiteY1118" fmla="*/ 1897379 h 2468880"/>
              <a:gd name="connsiteX1119" fmla="*/ 1058228 w 2796541"/>
              <a:gd name="connsiteY1119" fmla="*/ 739140 h 2468880"/>
              <a:gd name="connsiteX1120" fmla="*/ 1058228 w 2796541"/>
              <a:gd name="connsiteY1120" fmla="*/ 782003 h 2468880"/>
              <a:gd name="connsiteX1121" fmla="*/ 1021080 w 2796541"/>
              <a:gd name="connsiteY1121" fmla="*/ 760095 h 2468880"/>
              <a:gd name="connsiteX1122" fmla="*/ 1060133 w 2796541"/>
              <a:gd name="connsiteY1122" fmla="*/ 1745933 h 2468880"/>
              <a:gd name="connsiteX1123" fmla="*/ 1060133 w 2796541"/>
              <a:gd name="connsiteY1123" fmla="*/ 1795463 h 2468880"/>
              <a:gd name="connsiteX1124" fmla="*/ 1016318 w 2796541"/>
              <a:gd name="connsiteY1124" fmla="*/ 1770698 h 2468880"/>
              <a:gd name="connsiteX1125" fmla="*/ 1060133 w 2796541"/>
              <a:gd name="connsiteY1125" fmla="*/ 862013 h 2468880"/>
              <a:gd name="connsiteX1126" fmla="*/ 1060133 w 2796541"/>
              <a:gd name="connsiteY1126" fmla="*/ 911543 h 2468880"/>
              <a:gd name="connsiteX1127" fmla="*/ 1016318 w 2796541"/>
              <a:gd name="connsiteY1127" fmla="*/ 886778 h 2468880"/>
              <a:gd name="connsiteX1128" fmla="*/ 1062038 w 2796541"/>
              <a:gd name="connsiteY1128" fmla="*/ 983932 h 2468880"/>
              <a:gd name="connsiteX1129" fmla="*/ 1062038 w 2796541"/>
              <a:gd name="connsiteY1129" fmla="*/ 1041082 h 2468880"/>
              <a:gd name="connsiteX1130" fmla="*/ 1012508 w 2796541"/>
              <a:gd name="connsiteY1130" fmla="*/ 1012507 h 2468880"/>
              <a:gd name="connsiteX1131" fmla="*/ 1062989 w 2796541"/>
              <a:gd name="connsiteY1131" fmla="*/ 1615440 h 2468880"/>
              <a:gd name="connsiteX1132" fmla="*/ 1062989 w 2796541"/>
              <a:gd name="connsiteY1132" fmla="*/ 1674495 h 2468880"/>
              <a:gd name="connsiteX1133" fmla="*/ 1011554 w 2796541"/>
              <a:gd name="connsiteY1133" fmla="*/ 1644968 h 2468880"/>
              <a:gd name="connsiteX1134" fmla="*/ 1062991 w 2796541"/>
              <a:gd name="connsiteY1134" fmla="*/ 1108711 h 2468880"/>
              <a:gd name="connsiteX1135" fmla="*/ 1062991 w 2796541"/>
              <a:gd name="connsiteY1135" fmla="*/ 1169671 h 2468880"/>
              <a:gd name="connsiteX1136" fmla="*/ 1010603 w 2796541"/>
              <a:gd name="connsiteY1136" fmla="*/ 1139191 h 2468880"/>
              <a:gd name="connsiteX1137" fmla="*/ 1063943 w 2796541"/>
              <a:gd name="connsiteY1137" fmla="*/ 1233487 h 2468880"/>
              <a:gd name="connsiteX1138" fmla="*/ 1063943 w 2796541"/>
              <a:gd name="connsiteY1138" fmla="*/ 1297305 h 2468880"/>
              <a:gd name="connsiteX1139" fmla="*/ 1008698 w 2796541"/>
              <a:gd name="connsiteY1139" fmla="*/ 1265872 h 2468880"/>
              <a:gd name="connsiteX1140" fmla="*/ 1063943 w 2796541"/>
              <a:gd name="connsiteY1140" fmla="*/ 1485900 h 2468880"/>
              <a:gd name="connsiteX1141" fmla="*/ 1063943 w 2796541"/>
              <a:gd name="connsiteY1141" fmla="*/ 1550670 h 2468880"/>
              <a:gd name="connsiteX1142" fmla="*/ 1008698 w 2796541"/>
              <a:gd name="connsiteY1142" fmla="*/ 1518285 h 2468880"/>
              <a:gd name="connsiteX1143" fmla="*/ 1064896 w 2796541"/>
              <a:gd name="connsiteY1143" fmla="*/ 1359218 h 2468880"/>
              <a:gd name="connsiteX1144" fmla="*/ 1064896 w 2796541"/>
              <a:gd name="connsiteY1144" fmla="*/ 1424940 h 2468880"/>
              <a:gd name="connsiteX1145" fmla="*/ 1007746 w 2796541"/>
              <a:gd name="connsiteY1145" fmla="*/ 1391603 h 2468880"/>
              <a:gd name="connsiteX1146" fmla="*/ 1120139 w 2796541"/>
              <a:gd name="connsiteY1146" fmla="*/ 255271 h 2468880"/>
              <a:gd name="connsiteX1147" fmla="*/ 1117282 w 2796541"/>
              <a:gd name="connsiteY1147" fmla="*/ 256223 h 2468880"/>
              <a:gd name="connsiteX1148" fmla="*/ 1117282 w 2796541"/>
              <a:gd name="connsiteY1148" fmla="*/ 253366 h 2468880"/>
              <a:gd name="connsiteX1149" fmla="*/ 1122045 w 2796541"/>
              <a:gd name="connsiteY1149" fmla="*/ 2276476 h 2468880"/>
              <a:gd name="connsiteX1150" fmla="*/ 1116330 w 2796541"/>
              <a:gd name="connsiteY1150" fmla="*/ 2279333 h 2468880"/>
              <a:gd name="connsiteX1151" fmla="*/ 1116330 w 2796541"/>
              <a:gd name="connsiteY1151" fmla="*/ 2272666 h 2468880"/>
              <a:gd name="connsiteX1152" fmla="*/ 1124903 w 2796541"/>
              <a:gd name="connsiteY1152" fmla="*/ 380999 h 2468880"/>
              <a:gd name="connsiteX1153" fmla="*/ 1115378 w 2796541"/>
              <a:gd name="connsiteY1153" fmla="*/ 386714 h 2468880"/>
              <a:gd name="connsiteX1154" fmla="*/ 1115378 w 2796541"/>
              <a:gd name="connsiteY1154" fmla="*/ 375284 h 2468880"/>
              <a:gd name="connsiteX1155" fmla="*/ 1128713 w 2796541"/>
              <a:gd name="connsiteY1155" fmla="*/ 2149793 h 2468880"/>
              <a:gd name="connsiteX1156" fmla="*/ 1113473 w 2796541"/>
              <a:gd name="connsiteY1156" fmla="*/ 2158365 h 2468880"/>
              <a:gd name="connsiteX1157" fmla="*/ 1113473 w 2796541"/>
              <a:gd name="connsiteY1157" fmla="*/ 2141220 h 2468880"/>
              <a:gd name="connsiteX1158" fmla="*/ 1131571 w 2796541"/>
              <a:gd name="connsiteY1158" fmla="*/ 507683 h 2468880"/>
              <a:gd name="connsiteX1159" fmla="*/ 1111568 w 2796541"/>
              <a:gd name="connsiteY1159" fmla="*/ 519113 h 2468880"/>
              <a:gd name="connsiteX1160" fmla="*/ 1111568 w 2796541"/>
              <a:gd name="connsiteY1160" fmla="*/ 496253 h 2468880"/>
              <a:gd name="connsiteX1161" fmla="*/ 1133475 w 2796541"/>
              <a:gd name="connsiteY1161" fmla="*/ 2023110 h 2468880"/>
              <a:gd name="connsiteX1162" fmla="*/ 1110615 w 2796541"/>
              <a:gd name="connsiteY1162" fmla="*/ 2036445 h 2468880"/>
              <a:gd name="connsiteX1163" fmla="*/ 1110615 w 2796541"/>
              <a:gd name="connsiteY1163" fmla="*/ 2009775 h 2468880"/>
              <a:gd name="connsiteX1164" fmla="*/ 1137286 w 2796541"/>
              <a:gd name="connsiteY1164" fmla="*/ 633413 h 2468880"/>
              <a:gd name="connsiteX1165" fmla="*/ 1109663 w 2796541"/>
              <a:gd name="connsiteY1165" fmla="*/ 649605 h 2468880"/>
              <a:gd name="connsiteX1166" fmla="*/ 1109663 w 2796541"/>
              <a:gd name="connsiteY1166" fmla="*/ 618173 h 2468880"/>
              <a:gd name="connsiteX1167" fmla="*/ 1141095 w 2796541"/>
              <a:gd name="connsiteY1167" fmla="*/ 1897381 h 2468880"/>
              <a:gd name="connsiteX1168" fmla="*/ 1106805 w 2796541"/>
              <a:gd name="connsiteY1168" fmla="*/ 1916431 h 2468880"/>
              <a:gd name="connsiteX1169" fmla="*/ 1106805 w 2796541"/>
              <a:gd name="connsiteY1169" fmla="*/ 1877378 h 2468880"/>
              <a:gd name="connsiteX1170" fmla="*/ 1142048 w 2796541"/>
              <a:gd name="connsiteY1170" fmla="*/ 760094 h 2468880"/>
              <a:gd name="connsiteX1171" fmla="*/ 1106805 w 2796541"/>
              <a:gd name="connsiteY1171" fmla="*/ 781050 h 2468880"/>
              <a:gd name="connsiteX1172" fmla="*/ 1106805 w 2796541"/>
              <a:gd name="connsiteY1172" fmla="*/ 740092 h 2468880"/>
              <a:gd name="connsiteX1173" fmla="*/ 1145859 w 2796541"/>
              <a:gd name="connsiteY1173" fmla="*/ 886778 h 2468880"/>
              <a:gd name="connsiteX1174" fmla="*/ 1104901 w 2796541"/>
              <a:gd name="connsiteY1174" fmla="*/ 909638 h 2468880"/>
              <a:gd name="connsiteX1175" fmla="*/ 1104901 w 2796541"/>
              <a:gd name="connsiteY1175" fmla="*/ 862965 h 2468880"/>
              <a:gd name="connsiteX1176" fmla="*/ 1145859 w 2796541"/>
              <a:gd name="connsiteY1176" fmla="*/ 1770699 h 2468880"/>
              <a:gd name="connsiteX1177" fmla="*/ 1104901 w 2796541"/>
              <a:gd name="connsiteY1177" fmla="*/ 1794511 h 2468880"/>
              <a:gd name="connsiteX1178" fmla="*/ 1104901 w 2796541"/>
              <a:gd name="connsiteY1178" fmla="*/ 1746886 h 2468880"/>
              <a:gd name="connsiteX1179" fmla="*/ 1150621 w 2796541"/>
              <a:gd name="connsiteY1179" fmla="*/ 1012507 h 2468880"/>
              <a:gd name="connsiteX1180" fmla="*/ 1102996 w 2796541"/>
              <a:gd name="connsiteY1180" fmla="*/ 1040129 h 2468880"/>
              <a:gd name="connsiteX1181" fmla="*/ 1102996 w 2796541"/>
              <a:gd name="connsiteY1181" fmla="*/ 985837 h 2468880"/>
              <a:gd name="connsiteX1182" fmla="*/ 1151572 w 2796541"/>
              <a:gd name="connsiteY1182" fmla="*/ 1644967 h 2468880"/>
              <a:gd name="connsiteX1183" fmla="*/ 1102042 w 2796541"/>
              <a:gd name="connsiteY1183" fmla="*/ 1672589 h 2468880"/>
              <a:gd name="connsiteX1184" fmla="*/ 1102042 w 2796541"/>
              <a:gd name="connsiteY1184" fmla="*/ 1616392 h 2468880"/>
              <a:gd name="connsiteX1185" fmla="*/ 1152525 w 2796541"/>
              <a:gd name="connsiteY1185" fmla="*/ 1139190 h 2468880"/>
              <a:gd name="connsiteX1186" fmla="*/ 1101090 w 2796541"/>
              <a:gd name="connsiteY1186" fmla="*/ 1168718 h 2468880"/>
              <a:gd name="connsiteX1187" fmla="*/ 1101090 w 2796541"/>
              <a:gd name="connsiteY1187" fmla="*/ 1109663 h 2468880"/>
              <a:gd name="connsiteX1188" fmla="*/ 1154429 w 2796541"/>
              <a:gd name="connsiteY1188" fmla="*/ 1518285 h 2468880"/>
              <a:gd name="connsiteX1189" fmla="*/ 1100137 w 2796541"/>
              <a:gd name="connsiteY1189" fmla="*/ 1549717 h 2468880"/>
              <a:gd name="connsiteX1190" fmla="*/ 1100137 w 2796541"/>
              <a:gd name="connsiteY1190" fmla="*/ 1486852 h 2468880"/>
              <a:gd name="connsiteX1191" fmla="*/ 1154430 w 2796541"/>
              <a:gd name="connsiteY1191" fmla="*/ 1265874 h 2468880"/>
              <a:gd name="connsiteX1192" fmla="*/ 1100138 w 2796541"/>
              <a:gd name="connsiteY1192" fmla="*/ 1296354 h 2468880"/>
              <a:gd name="connsiteX1193" fmla="*/ 1100138 w 2796541"/>
              <a:gd name="connsiteY1193" fmla="*/ 1234441 h 2468880"/>
              <a:gd name="connsiteX1194" fmla="*/ 1155383 w 2796541"/>
              <a:gd name="connsiteY1194" fmla="*/ 2338388 h 2468880"/>
              <a:gd name="connsiteX1195" fmla="*/ 1155383 w 2796541"/>
              <a:gd name="connsiteY1195" fmla="*/ 2340293 h 2468880"/>
              <a:gd name="connsiteX1196" fmla="*/ 1153478 w 2796541"/>
              <a:gd name="connsiteY1196" fmla="*/ 2339341 h 2468880"/>
              <a:gd name="connsiteX1197" fmla="*/ 1155383 w 2796541"/>
              <a:gd name="connsiteY1197" fmla="*/ 1391603 h 2468880"/>
              <a:gd name="connsiteX1198" fmla="*/ 1100138 w 2796541"/>
              <a:gd name="connsiteY1198" fmla="*/ 1423988 h 2468880"/>
              <a:gd name="connsiteX1199" fmla="*/ 1100138 w 2796541"/>
              <a:gd name="connsiteY1199" fmla="*/ 1359218 h 2468880"/>
              <a:gd name="connsiteX1200" fmla="*/ 1156335 w 2796541"/>
              <a:gd name="connsiteY1200" fmla="*/ 315278 h 2468880"/>
              <a:gd name="connsiteX1201" fmla="*/ 1156335 w 2796541"/>
              <a:gd name="connsiteY1201" fmla="*/ 320993 h 2468880"/>
              <a:gd name="connsiteX1202" fmla="*/ 1151572 w 2796541"/>
              <a:gd name="connsiteY1202" fmla="*/ 318135 h 2468880"/>
              <a:gd name="connsiteX1203" fmla="*/ 1158239 w 2796541"/>
              <a:gd name="connsiteY1203" fmla="*/ 2206942 h 2468880"/>
              <a:gd name="connsiteX1204" fmla="*/ 1158239 w 2796541"/>
              <a:gd name="connsiteY1204" fmla="*/ 2219324 h 2468880"/>
              <a:gd name="connsiteX1205" fmla="*/ 1147762 w 2796541"/>
              <a:gd name="connsiteY1205" fmla="*/ 2212657 h 2468880"/>
              <a:gd name="connsiteX1206" fmla="*/ 1159193 w 2796541"/>
              <a:gd name="connsiteY1206" fmla="*/ 437197 h 2468880"/>
              <a:gd name="connsiteX1207" fmla="*/ 1159193 w 2796541"/>
              <a:gd name="connsiteY1207" fmla="*/ 451485 h 2468880"/>
              <a:gd name="connsiteX1208" fmla="*/ 1146811 w 2796541"/>
              <a:gd name="connsiteY1208" fmla="*/ 444817 h 2468880"/>
              <a:gd name="connsiteX1209" fmla="*/ 1161097 w 2796541"/>
              <a:gd name="connsiteY1209" fmla="*/ 2075497 h 2468880"/>
              <a:gd name="connsiteX1210" fmla="*/ 1161097 w 2796541"/>
              <a:gd name="connsiteY1210" fmla="*/ 2097405 h 2468880"/>
              <a:gd name="connsiteX1211" fmla="*/ 1142047 w 2796541"/>
              <a:gd name="connsiteY1211" fmla="*/ 2086927 h 2468880"/>
              <a:gd name="connsiteX1212" fmla="*/ 1163003 w 2796541"/>
              <a:gd name="connsiteY1212" fmla="*/ 557212 h 2468880"/>
              <a:gd name="connsiteX1213" fmla="*/ 1163003 w 2796541"/>
              <a:gd name="connsiteY1213" fmla="*/ 583882 h 2468880"/>
              <a:gd name="connsiteX1214" fmla="*/ 1139190 w 2796541"/>
              <a:gd name="connsiteY1214" fmla="*/ 570547 h 2468880"/>
              <a:gd name="connsiteX1215" fmla="*/ 1164907 w 2796541"/>
              <a:gd name="connsiteY1215" fmla="*/ 1943099 h 2468880"/>
              <a:gd name="connsiteX1216" fmla="*/ 1164907 w 2796541"/>
              <a:gd name="connsiteY1216" fmla="*/ 1977389 h 2468880"/>
              <a:gd name="connsiteX1217" fmla="*/ 1135379 w 2796541"/>
              <a:gd name="connsiteY1217" fmla="*/ 1960244 h 2468880"/>
              <a:gd name="connsiteX1218" fmla="*/ 1164908 w 2796541"/>
              <a:gd name="connsiteY1218" fmla="*/ 680086 h 2468880"/>
              <a:gd name="connsiteX1219" fmla="*/ 1164908 w 2796541"/>
              <a:gd name="connsiteY1219" fmla="*/ 714376 h 2468880"/>
              <a:gd name="connsiteX1220" fmla="*/ 1135380 w 2796541"/>
              <a:gd name="connsiteY1220" fmla="*/ 697231 h 2468880"/>
              <a:gd name="connsiteX1221" fmla="*/ 1167765 w 2796541"/>
              <a:gd name="connsiteY1221" fmla="*/ 1812607 h 2468880"/>
              <a:gd name="connsiteX1222" fmla="*/ 1167765 w 2796541"/>
              <a:gd name="connsiteY1222" fmla="*/ 1855470 h 2468880"/>
              <a:gd name="connsiteX1223" fmla="*/ 1130617 w 2796541"/>
              <a:gd name="connsiteY1223" fmla="*/ 1834515 h 2468880"/>
              <a:gd name="connsiteX1224" fmla="*/ 1167766 w 2796541"/>
              <a:gd name="connsiteY1224" fmla="*/ 802004 h 2468880"/>
              <a:gd name="connsiteX1225" fmla="*/ 1167766 w 2796541"/>
              <a:gd name="connsiteY1225" fmla="*/ 844867 h 2468880"/>
              <a:gd name="connsiteX1226" fmla="*/ 1130618 w 2796541"/>
              <a:gd name="connsiteY1226" fmla="*/ 822959 h 2468880"/>
              <a:gd name="connsiteX1227" fmla="*/ 1168718 w 2796541"/>
              <a:gd name="connsiteY1227" fmla="*/ 924878 h 2468880"/>
              <a:gd name="connsiteX1228" fmla="*/ 1168718 w 2796541"/>
              <a:gd name="connsiteY1228" fmla="*/ 974408 h 2468880"/>
              <a:gd name="connsiteX1229" fmla="*/ 1126808 w 2796541"/>
              <a:gd name="connsiteY1229" fmla="*/ 949643 h 2468880"/>
              <a:gd name="connsiteX1230" fmla="*/ 1170623 w 2796541"/>
              <a:gd name="connsiteY1230" fmla="*/ 1681163 h 2468880"/>
              <a:gd name="connsiteX1231" fmla="*/ 1170623 w 2796541"/>
              <a:gd name="connsiteY1231" fmla="*/ 1734503 h 2468880"/>
              <a:gd name="connsiteX1232" fmla="*/ 1124903 w 2796541"/>
              <a:gd name="connsiteY1232" fmla="*/ 1707833 h 2468880"/>
              <a:gd name="connsiteX1233" fmla="*/ 1171575 w 2796541"/>
              <a:gd name="connsiteY1233" fmla="*/ 1047751 h 2468880"/>
              <a:gd name="connsiteX1234" fmla="*/ 1171575 w 2796541"/>
              <a:gd name="connsiteY1234" fmla="*/ 1103949 h 2468880"/>
              <a:gd name="connsiteX1235" fmla="*/ 1122998 w 2796541"/>
              <a:gd name="connsiteY1235" fmla="*/ 1076326 h 2468880"/>
              <a:gd name="connsiteX1236" fmla="*/ 1171576 w 2796541"/>
              <a:gd name="connsiteY1236" fmla="*/ 1551623 h 2468880"/>
              <a:gd name="connsiteX1237" fmla="*/ 1171576 w 2796541"/>
              <a:gd name="connsiteY1237" fmla="*/ 1610678 h 2468880"/>
              <a:gd name="connsiteX1238" fmla="*/ 1121093 w 2796541"/>
              <a:gd name="connsiteY1238" fmla="*/ 1581150 h 2468880"/>
              <a:gd name="connsiteX1239" fmla="*/ 1171576 w 2796541"/>
              <a:gd name="connsiteY1239" fmla="*/ 1172528 h 2468880"/>
              <a:gd name="connsiteX1240" fmla="*/ 1171576 w 2796541"/>
              <a:gd name="connsiteY1240" fmla="*/ 1231583 h 2468880"/>
              <a:gd name="connsiteX1241" fmla="*/ 1121093 w 2796541"/>
              <a:gd name="connsiteY1241" fmla="*/ 1202056 h 2468880"/>
              <a:gd name="connsiteX1242" fmla="*/ 1172528 w 2796541"/>
              <a:gd name="connsiteY1242" fmla="*/ 1423987 h 2468880"/>
              <a:gd name="connsiteX1243" fmla="*/ 1172527 w 2796541"/>
              <a:gd name="connsiteY1243" fmla="*/ 1485900 h 2468880"/>
              <a:gd name="connsiteX1244" fmla="*/ 1119188 w 2796541"/>
              <a:gd name="connsiteY1244" fmla="*/ 1455420 h 2468880"/>
              <a:gd name="connsiteX1245" fmla="*/ 1172528 w 2796541"/>
              <a:gd name="connsiteY1245" fmla="*/ 1297305 h 2468880"/>
              <a:gd name="connsiteX1246" fmla="*/ 1172528 w 2796541"/>
              <a:gd name="connsiteY1246" fmla="*/ 1360170 h 2468880"/>
              <a:gd name="connsiteX1247" fmla="*/ 1119188 w 2796541"/>
              <a:gd name="connsiteY1247" fmla="*/ 1328737 h 2468880"/>
              <a:gd name="connsiteX1248" fmla="*/ 1228725 w 2796541"/>
              <a:gd name="connsiteY1248" fmla="*/ 2339340 h 2468880"/>
              <a:gd name="connsiteX1249" fmla="*/ 1227772 w 2796541"/>
              <a:gd name="connsiteY1249" fmla="*/ 2340292 h 2468880"/>
              <a:gd name="connsiteX1250" fmla="*/ 1227772 w 2796541"/>
              <a:gd name="connsiteY1250" fmla="*/ 2338387 h 2468880"/>
              <a:gd name="connsiteX1251" fmla="*/ 1230631 w 2796541"/>
              <a:gd name="connsiteY1251" fmla="*/ 318134 h 2468880"/>
              <a:gd name="connsiteX1252" fmla="*/ 1226821 w 2796541"/>
              <a:gd name="connsiteY1252" fmla="*/ 320039 h 2468880"/>
              <a:gd name="connsiteX1253" fmla="*/ 1226821 w 2796541"/>
              <a:gd name="connsiteY1253" fmla="*/ 316229 h 2468880"/>
              <a:gd name="connsiteX1254" fmla="*/ 1234441 w 2796541"/>
              <a:gd name="connsiteY1254" fmla="*/ 444817 h 2468880"/>
              <a:gd name="connsiteX1255" fmla="*/ 1224916 w 2796541"/>
              <a:gd name="connsiteY1255" fmla="*/ 450532 h 2468880"/>
              <a:gd name="connsiteX1256" fmla="*/ 1224916 w 2796541"/>
              <a:gd name="connsiteY1256" fmla="*/ 438150 h 2468880"/>
              <a:gd name="connsiteX1257" fmla="*/ 1234441 w 2796541"/>
              <a:gd name="connsiteY1257" fmla="*/ 2212658 h 2468880"/>
              <a:gd name="connsiteX1258" fmla="*/ 1224916 w 2796541"/>
              <a:gd name="connsiteY1258" fmla="*/ 2218373 h 2468880"/>
              <a:gd name="connsiteX1259" fmla="*/ 1224916 w 2796541"/>
              <a:gd name="connsiteY1259" fmla="*/ 2207895 h 2468880"/>
              <a:gd name="connsiteX1260" fmla="*/ 1239202 w 2796541"/>
              <a:gd name="connsiteY1260" fmla="*/ 2086927 h 2468880"/>
              <a:gd name="connsiteX1261" fmla="*/ 1222057 w 2796541"/>
              <a:gd name="connsiteY1261" fmla="*/ 2096452 h 2468880"/>
              <a:gd name="connsiteX1262" fmla="*/ 1222057 w 2796541"/>
              <a:gd name="connsiteY1262" fmla="*/ 2077402 h 2468880"/>
              <a:gd name="connsiteX1263" fmla="*/ 1241108 w 2796541"/>
              <a:gd name="connsiteY1263" fmla="*/ 570548 h 2468880"/>
              <a:gd name="connsiteX1264" fmla="*/ 1221105 w 2796541"/>
              <a:gd name="connsiteY1264" fmla="*/ 581978 h 2468880"/>
              <a:gd name="connsiteX1265" fmla="*/ 1221105 w 2796541"/>
              <a:gd name="connsiteY1265" fmla="*/ 559118 h 2468880"/>
              <a:gd name="connsiteX1266" fmla="*/ 1245870 w 2796541"/>
              <a:gd name="connsiteY1266" fmla="*/ 1960245 h 2468880"/>
              <a:gd name="connsiteX1267" fmla="*/ 1219200 w 2796541"/>
              <a:gd name="connsiteY1267" fmla="*/ 1975485 h 2468880"/>
              <a:gd name="connsiteX1268" fmla="*/ 1219200 w 2796541"/>
              <a:gd name="connsiteY1268" fmla="*/ 1945005 h 2468880"/>
              <a:gd name="connsiteX1269" fmla="*/ 1245871 w 2796541"/>
              <a:gd name="connsiteY1269" fmla="*/ 697229 h 2468880"/>
              <a:gd name="connsiteX1270" fmla="*/ 1219201 w 2796541"/>
              <a:gd name="connsiteY1270" fmla="*/ 713422 h 2468880"/>
              <a:gd name="connsiteX1271" fmla="*/ 1219201 w 2796541"/>
              <a:gd name="connsiteY1271" fmla="*/ 681037 h 2468880"/>
              <a:gd name="connsiteX1272" fmla="*/ 1250632 w 2796541"/>
              <a:gd name="connsiteY1272" fmla="*/ 1834515 h 2468880"/>
              <a:gd name="connsiteX1273" fmla="*/ 1216342 w 2796541"/>
              <a:gd name="connsiteY1273" fmla="*/ 1854518 h 2468880"/>
              <a:gd name="connsiteX1274" fmla="*/ 1216342 w 2796541"/>
              <a:gd name="connsiteY1274" fmla="*/ 1813560 h 2468880"/>
              <a:gd name="connsiteX1275" fmla="*/ 1250633 w 2796541"/>
              <a:gd name="connsiteY1275" fmla="*/ 822961 h 2468880"/>
              <a:gd name="connsiteX1276" fmla="*/ 1216343 w 2796541"/>
              <a:gd name="connsiteY1276" fmla="*/ 842963 h 2468880"/>
              <a:gd name="connsiteX1277" fmla="*/ 1216343 w 2796541"/>
              <a:gd name="connsiteY1277" fmla="*/ 803911 h 2468880"/>
              <a:gd name="connsiteX1278" fmla="*/ 1254443 w 2796541"/>
              <a:gd name="connsiteY1278" fmla="*/ 949643 h 2468880"/>
              <a:gd name="connsiteX1279" fmla="*/ 1214438 w 2796541"/>
              <a:gd name="connsiteY1279" fmla="*/ 972503 h 2468880"/>
              <a:gd name="connsiteX1280" fmla="*/ 1214438 w 2796541"/>
              <a:gd name="connsiteY1280" fmla="*/ 926783 h 2468880"/>
              <a:gd name="connsiteX1281" fmla="*/ 1256347 w 2796541"/>
              <a:gd name="connsiteY1281" fmla="*/ 1707832 h 2468880"/>
              <a:gd name="connsiteX1282" fmla="*/ 1213485 w 2796541"/>
              <a:gd name="connsiteY1282" fmla="*/ 1732597 h 2468880"/>
              <a:gd name="connsiteX1283" fmla="*/ 1213485 w 2796541"/>
              <a:gd name="connsiteY1283" fmla="*/ 1683067 h 2468880"/>
              <a:gd name="connsiteX1284" fmla="*/ 1258253 w 2796541"/>
              <a:gd name="connsiteY1284" fmla="*/ 1076324 h 2468880"/>
              <a:gd name="connsiteX1285" fmla="*/ 1212533 w 2796541"/>
              <a:gd name="connsiteY1285" fmla="*/ 1102042 h 2468880"/>
              <a:gd name="connsiteX1286" fmla="*/ 1212533 w 2796541"/>
              <a:gd name="connsiteY1286" fmla="*/ 1049654 h 2468880"/>
              <a:gd name="connsiteX1287" fmla="*/ 1260158 w 2796541"/>
              <a:gd name="connsiteY1287" fmla="*/ 1581150 h 2468880"/>
              <a:gd name="connsiteX1288" fmla="*/ 1211580 w 2796541"/>
              <a:gd name="connsiteY1288" fmla="*/ 1609725 h 2468880"/>
              <a:gd name="connsiteX1289" fmla="*/ 1211580 w 2796541"/>
              <a:gd name="connsiteY1289" fmla="*/ 1553528 h 2468880"/>
              <a:gd name="connsiteX1290" fmla="*/ 1260158 w 2796541"/>
              <a:gd name="connsiteY1290" fmla="*/ 1202056 h 2468880"/>
              <a:gd name="connsiteX1291" fmla="*/ 1211580 w 2796541"/>
              <a:gd name="connsiteY1291" fmla="*/ 1230631 h 2468880"/>
              <a:gd name="connsiteX1292" fmla="*/ 1211580 w 2796541"/>
              <a:gd name="connsiteY1292" fmla="*/ 1174433 h 2468880"/>
              <a:gd name="connsiteX1293" fmla="*/ 1262063 w 2796541"/>
              <a:gd name="connsiteY1293" fmla="*/ 1328737 h 2468880"/>
              <a:gd name="connsiteX1294" fmla="*/ 1210628 w 2796541"/>
              <a:gd name="connsiteY1294" fmla="*/ 1358265 h 2468880"/>
              <a:gd name="connsiteX1295" fmla="*/ 1210628 w 2796541"/>
              <a:gd name="connsiteY1295" fmla="*/ 1299210 h 2468880"/>
              <a:gd name="connsiteX1296" fmla="*/ 1263016 w 2796541"/>
              <a:gd name="connsiteY1296" fmla="*/ 1455421 h 2468880"/>
              <a:gd name="connsiteX1297" fmla="*/ 1210628 w 2796541"/>
              <a:gd name="connsiteY1297" fmla="*/ 1484949 h 2468880"/>
              <a:gd name="connsiteX1298" fmla="*/ 1210628 w 2796541"/>
              <a:gd name="connsiteY1298" fmla="*/ 1424941 h 2468880"/>
              <a:gd name="connsiteX1299" fmla="*/ 1264920 w 2796541"/>
              <a:gd name="connsiteY1299" fmla="*/ 254318 h 2468880"/>
              <a:gd name="connsiteX1300" fmla="*/ 1264920 w 2796541"/>
              <a:gd name="connsiteY1300" fmla="*/ 255271 h 2468880"/>
              <a:gd name="connsiteX1301" fmla="*/ 1263967 w 2796541"/>
              <a:gd name="connsiteY1301" fmla="*/ 255271 h 2468880"/>
              <a:gd name="connsiteX1302" fmla="*/ 1265872 w 2796541"/>
              <a:gd name="connsiteY1302" fmla="*/ 2273617 h 2468880"/>
              <a:gd name="connsiteX1303" fmla="*/ 1265872 w 2796541"/>
              <a:gd name="connsiteY1303" fmla="*/ 2278380 h 2468880"/>
              <a:gd name="connsiteX1304" fmla="*/ 1262062 w 2796541"/>
              <a:gd name="connsiteY1304" fmla="*/ 2276474 h 2468880"/>
              <a:gd name="connsiteX1305" fmla="*/ 1266825 w 2796541"/>
              <a:gd name="connsiteY1305" fmla="*/ 377191 h 2468880"/>
              <a:gd name="connsiteX1306" fmla="*/ 1266825 w 2796541"/>
              <a:gd name="connsiteY1306" fmla="*/ 384811 h 2468880"/>
              <a:gd name="connsiteX1307" fmla="*/ 1260158 w 2796541"/>
              <a:gd name="connsiteY1307" fmla="*/ 381001 h 2468880"/>
              <a:gd name="connsiteX1308" fmla="*/ 1268730 w 2796541"/>
              <a:gd name="connsiteY1308" fmla="*/ 2142172 h 2468880"/>
              <a:gd name="connsiteX1309" fmla="*/ 1268730 w 2796541"/>
              <a:gd name="connsiteY1309" fmla="*/ 2157412 h 2468880"/>
              <a:gd name="connsiteX1310" fmla="*/ 1256347 w 2796541"/>
              <a:gd name="connsiteY1310" fmla="*/ 2149792 h 2468880"/>
              <a:gd name="connsiteX1311" fmla="*/ 1269683 w 2796541"/>
              <a:gd name="connsiteY1311" fmla="*/ 499110 h 2468880"/>
              <a:gd name="connsiteX1312" fmla="*/ 1269683 w 2796541"/>
              <a:gd name="connsiteY1312" fmla="*/ 516255 h 2468880"/>
              <a:gd name="connsiteX1313" fmla="*/ 1254443 w 2796541"/>
              <a:gd name="connsiteY1313" fmla="*/ 507683 h 2468880"/>
              <a:gd name="connsiteX1314" fmla="*/ 1270635 w 2796541"/>
              <a:gd name="connsiteY1314" fmla="*/ 2011681 h 2468880"/>
              <a:gd name="connsiteX1315" fmla="*/ 1270635 w 2796541"/>
              <a:gd name="connsiteY1315" fmla="*/ 2035494 h 2468880"/>
              <a:gd name="connsiteX1316" fmla="*/ 1250633 w 2796541"/>
              <a:gd name="connsiteY1316" fmla="*/ 2023111 h 2468880"/>
              <a:gd name="connsiteX1317" fmla="*/ 1272541 w 2796541"/>
              <a:gd name="connsiteY1317" fmla="*/ 621029 h 2468880"/>
              <a:gd name="connsiteX1318" fmla="*/ 1272541 w 2796541"/>
              <a:gd name="connsiteY1318" fmla="*/ 646747 h 2468880"/>
              <a:gd name="connsiteX1319" fmla="*/ 1248728 w 2796541"/>
              <a:gd name="connsiteY1319" fmla="*/ 633412 h 2468880"/>
              <a:gd name="connsiteX1320" fmla="*/ 1274446 w 2796541"/>
              <a:gd name="connsiteY1320" fmla="*/ 742950 h 2468880"/>
              <a:gd name="connsiteX1321" fmla="*/ 1274446 w 2796541"/>
              <a:gd name="connsiteY1321" fmla="*/ 778192 h 2468880"/>
              <a:gd name="connsiteX1322" fmla="*/ 1243966 w 2796541"/>
              <a:gd name="connsiteY1322" fmla="*/ 760095 h 2468880"/>
              <a:gd name="connsiteX1323" fmla="*/ 1274446 w 2796541"/>
              <a:gd name="connsiteY1323" fmla="*/ 1880236 h 2468880"/>
              <a:gd name="connsiteX1324" fmla="*/ 1274446 w 2796541"/>
              <a:gd name="connsiteY1324" fmla="*/ 1914526 h 2468880"/>
              <a:gd name="connsiteX1325" fmla="*/ 1244918 w 2796541"/>
              <a:gd name="connsiteY1325" fmla="*/ 1897381 h 2468880"/>
              <a:gd name="connsiteX1326" fmla="*/ 1276350 w 2796541"/>
              <a:gd name="connsiteY1326" fmla="*/ 865822 h 2468880"/>
              <a:gd name="connsiteX1327" fmla="*/ 1276350 w 2796541"/>
              <a:gd name="connsiteY1327" fmla="*/ 906779 h 2468880"/>
              <a:gd name="connsiteX1328" fmla="*/ 1241108 w 2796541"/>
              <a:gd name="connsiteY1328" fmla="*/ 886777 h 2468880"/>
              <a:gd name="connsiteX1329" fmla="*/ 1277302 w 2796541"/>
              <a:gd name="connsiteY1329" fmla="*/ 1748790 h 2468880"/>
              <a:gd name="connsiteX1330" fmla="*/ 1277302 w 2796541"/>
              <a:gd name="connsiteY1330" fmla="*/ 1792605 h 2468880"/>
              <a:gd name="connsiteX1331" fmla="*/ 1239202 w 2796541"/>
              <a:gd name="connsiteY1331" fmla="*/ 1770698 h 2468880"/>
              <a:gd name="connsiteX1332" fmla="*/ 1278256 w 2796541"/>
              <a:gd name="connsiteY1332" fmla="*/ 988695 h 2468880"/>
              <a:gd name="connsiteX1333" fmla="*/ 1278256 w 2796541"/>
              <a:gd name="connsiteY1333" fmla="*/ 1037273 h 2468880"/>
              <a:gd name="connsiteX1334" fmla="*/ 1236346 w 2796541"/>
              <a:gd name="connsiteY1334" fmla="*/ 1012508 h 2468880"/>
              <a:gd name="connsiteX1335" fmla="*/ 1279207 w 2796541"/>
              <a:gd name="connsiteY1335" fmla="*/ 1618297 h 2468880"/>
              <a:gd name="connsiteX1336" fmla="*/ 1279207 w 2796541"/>
              <a:gd name="connsiteY1336" fmla="*/ 1670685 h 2468880"/>
              <a:gd name="connsiteX1337" fmla="*/ 1233487 w 2796541"/>
              <a:gd name="connsiteY1337" fmla="*/ 1644967 h 2468880"/>
              <a:gd name="connsiteX1338" fmla="*/ 1279208 w 2796541"/>
              <a:gd name="connsiteY1338" fmla="*/ 1112520 h 2468880"/>
              <a:gd name="connsiteX1339" fmla="*/ 1279208 w 2796541"/>
              <a:gd name="connsiteY1339" fmla="*/ 1165860 h 2468880"/>
              <a:gd name="connsiteX1340" fmla="*/ 1233488 w 2796541"/>
              <a:gd name="connsiteY1340" fmla="*/ 1139190 h 2468880"/>
              <a:gd name="connsiteX1341" fmla="*/ 1281112 w 2796541"/>
              <a:gd name="connsiteY1341" fmla="*/ 1489710 h 2468880"/>
              <a:gd name="connsiteX1342" fmla="*/ 1281112 w 2796541"/>
              <a:gd name="connsiteY1342" fmla="*/ 1546860 h 2468880"/>
              <a:gd name="connsiteX1343" fmla="*/ 1231582 w 2796541"/>
              <a:gd name="connsiteY1343" fmla="*/ 1518285 h 2468880"/>
              <a:gd name="connsiteX1344" fmla="*/ 1281113 w 2796541"/>
              <a:gd name="connsiteY1344" fmla="*/ 1362074 h 2468880"/>
              <a:gd name="connsiteX1345" fmla="*/ 1281113 w 2796541"/>
              <a:gd name="connsiteY1345" fmla="*/ 1421129 h 2468880"/>
              <a:gd name="connsiteX1346" fmla="*/ 1230630 w 2796541"/>
              <a:gd name="connsiteY1346" fmla="*/ 1391602 h 2468880"/>
              <a:gd name="connsiteX1347" fmla="*/ 1281113 w 2796541"/>
              <a:gd name="connsiteY1347" fmla="*/ 1237297 h 2468880"/>
              <a:gd name="connsiteX1348" fmla="*/ 1281113 w 2796541"/>
              <a:gd name="connsiteY1348" fmla="*/ 1294447 h 2468880"/>
              <a:gd name="connsiteX1349" fmla="*/ 1231583 w 2796541"/>
              <a:gd name="connsiteY1349" fmla="*/ 1265872 h 2468880"/>
              <a:gd name="connsiteX1350" fmla="*/ 1339215 w 2796541"/>
              <a:gd name="connsiteY1350" fmla="*/ 2276474 h 2468880"/>
              <a:gd name="connsiteX1351" fmla="*/ 1336357 w 2796541"/>
              <a:gd name="connsiteY1351" fmla="*/ 2278379 h 2468880"/>
              <a:gd name="connsiteX1352" fmla="*/ 1336357 w 2796541"/>
              <a:gd name="connsiteY1352" fmla="*/ 2274569 h 2468880"/>
              <a:gd name="connsiteX1353" fmla="*/ 1340168 w 2796541"/>
              <a:gd name="connsiteY1353" fmla="*/ 381000 h 2468880"/>
              <a:gd name="connsiteX1354" fmla="*/ 1336358 w 2796541"/>
              <a:gd name="connsiteY1354" fmla="*/ 383858 h 2468880"/>
              <a:gd name="connsiteX1355" fmla="*/ 1336358 w 2796541"/>
              <a:gd name="connsiteY1355" fmla="*/ 379095 h 2468880"/>
              <a:gd name="connsiteX1356" fmla="*/ 1344931 w 2796541"/>
              <a:gd name="connsiteY1356" fmla="*/ 2149793 h 2468880"/>
              <a:gd name="connsiteX1357" fmla="*/ 1333501 w 2796541"/>
              <a:gd name="connsiteY1357" fmla="*/ 2156460 h 2468880"/>
              <a:gd name="connsiteX1358" fmla="*/ 1333501 w 2796541"/>
              <a:gd name="connsiteY1358" fmla="*/ 2143125 h 2468880"/>
              <a:gd name="connsiteX1359" fmla="*/ 1345884 w 2796541"/>
              <a:gd name="connsiteY1359" fmla="*/ 507682 h 2468880"/>
              <a:gd name="connsiteX1360" fmla="*/ 1333501 w 2796541"/>
              <a:gd name="connsiteY1360" fmla="*/ 515302 h 2468880"/>
              <a:gd name="connsiteX1361" fmla="*/ 1333501 w 2796541"/>
              <a:gd name="connsiteY1361" fmla="*/ 500062 h 2468880"/>
              <a:gd name="connsiteX1362" fmla="*/ 1349692 w 2796541"/>
              <a:gd name="connsiteY1362" fmla="*/ 2023110 h 2468880"/>
              <a:gd name="connsiteX1363" fmla="*/ 1331595 w 2796541"/>
              <a:gd name="connsiteY1363" fmla="*/ 2033587 h 2468880"/>
              <a:gd name="connsiteX1364" fmla="*/ 1331595 w 2796541"/>
              <a:gd name="connsiteY1364" fmla="*/ 2013585 h 2468880"/>
              <a:gd name="connsiteX1365" fmla="*/ 1350646 w 2796541"/>
              <a:gd name="connsiteY1365" fmla="*/ 633413 h 2468880"/>
              <a:gd name="connsiteX1366" fmla="*/ 1330643 w 2796541"/>
              <a:gd name="connsiteY1366" fmla="*/ 645796 h 2468880"/>
              <a:gd name="connsiteX1367" fmla="*/ 1330643 w 2796541"/>
              <a:gd name="connsiteY1367" fmla="*/ 621983 h 2468880"/>
              <a:gd name="connsiteX1368" fmla="*/ 1355408 w 2796541"/>
              <a:gd name="connsiteY1368" fmla="*/ 760094 h 2468880"/>
              <a:gd name="connsiteX1369" fmla="*/ 1327785 w 2796541"/>
              <a:gd name="connsiteY1369" fmla="*/ 776287 h 2468880"/>
              <a:gd name="connsiteX1370" fmla="*/ 1327785 w 2796541"/>
              <a:gd name="connsiteY1370" fmla="*/ 743902 h 2468880"/>
              <a:gd name="connsiteX1371" fmla="*/ 1356360 w 2796541"/>
              <a:gd name="connsiteY1371" fmla="*/ 1897381 h 2468880"/>
              <a:gd name="connsiteX1372" fmla="*/ 1327785 w 2796541"/>
              <a:gd name="connsiteY1372" fmla="*/ 1913573 h 2468880"/>
              <a:gd name="connsiteX1373" fmla="*/ 1327785 w 2796541"/>
              <a:gd name="connsiteY1373" fmla="*/ 1881188 h 2468880"/>
              <a:gd name="connsiteX1374" fmla="*/ 1359218 w 2796541"/>
              <a:gd name="connsiteY1374" fmla="*/ 886777 h 2468880"/>
              <a:gd name="connsiteX1375" fmla="*/ 1326833 w 2796541"/>
              <a:gd name="connsiteY1375" fmla="*/ 904875 h 2468880"/>
              <a:gd name="connsiteX1376" fmla="*/ 1326833 w 2796541"/>
              <a:gd name="connsiteY1376" fmla="*/ 867727 h 2468880"/>
              <a:gd name="connsiteX1377" fmla="*/ 1361121 w 2796541"/>
              <a:gd name="connsiteY1377" fmla="*/ 1770697 h 2468880"/>
              <a:gd name="connsiteX1378" fmla="*/ 1325879 w 2796541"/>
              <a:gd name="connsiteY1378" fmla="*/ 1791652 h 2468880"/>
              <a:gd name="connsiteX1379" fmla="*/ 1325879 w 2796541"/>
              <a:gd name="connsiteY1379" fmla="*/ 1750694 h 2468880"/>
              <a:gd name="connsiteX1380" fmla="*/ 1363029 w 2796541"/>
              <a:gd name="connsiteY1380" fmla="*/ 1012507 h 2468880"/>
              <a:gd name="connsiteX1381" fmla="*/ 1323976 w 2796541"/>
              <a:gd name="connsiteY1381" fmla="*/ 1035367 h 2468880"/>
              <a:gd name="connsiteX1382" fmla="*/ 1323976 w 2796541"/>
              <a:gd name="connsiteY1382" fmla="*/ 990600 h 2468880"/>
              <a:gd name="connsiteX1383" fmla="*/ 1365886 w 2796541"/>
              <a:gd name="connsiteY1383" fmla="*/ 1644968 h 2468880"/>
              <a:gd name="connsiteX1384" fmla="*/ 1323023 w 2796541"/>
              <a:gd name="connsiteY1384" fmla="*/ 1669733 h 2468880"/>
              <a:gd name="connsiteX1385" fmla="*/ 1323023 w 2796541"/>
              <a:gd name="connsiteY1385" fmla="*/ 1619250 h 2468880"/>
              <a:gd name="connsiteX1386" fmla="*/ 1365886 w 2796541"/>
              <a:gd name="connsiteY1386" fmla="*/ 1139191 h 2468880"/>
              <a:gd name="connsiteX1387" fmla="*/ 1323023 w 2796541"/>
              <a:gd name="connsiteY1387" fmla="*/ 1163956 h 2468880"/>
              <a:gd name="connsiteX1388" fmla="*/ 1323023 w 2796541"/>
              <a:gd name="connsiteY1388" fmla="*/ 1114426 h 2468880"/>
              <a:gd name="connsiteX1389" fmla="*/ 1368743 w 2796541"/>
              <a:gd name="connsiteY1389" fmla="*/ 1518286 h 2468880"/>
              <a:gd name="connsiteX1390" fmla="*/ 1322071 w 2796541"/>
              <a:gd name="connsiteY1390" fmla="*/ 1544956 h 2468880"/>
              <a:gd name="connsiteX1391" fmla="*/ 1322071 w 2796541"/>
              <a:gd name="connsiteY1391" fmla="*/ 1491616 h 2468880"/>
              <a:gd name="connsiteX1392" fmla="*/ 1368743 w 2796541"/>
              <a:gd name="connsiteY1392" fmla="*/ 1265873 h 2468880"/>
              <a:gd name="connsiteX1393" fmla="*/ 1322071 w 2796541"/>
              <a:gd name="connsiteY1393" fmla="*/ 1292543 h 2468880"/>
              <a:gd name="connsiteX1394" fmla="*/ 1322071 w 2796541"/>
              <a:gd name="connsiteY1394" fmla="*/ 1238250 h 2468880"/>
              <a:gd name="connsiteX1395" fmla="*/ 1369696 w 2796541"/>
              <a:gd name="connsiteY1395" fmla="*/ 1391603 h 2468880"/>
              <a:gd name="connsiteX1396" fmla="*/ 1321118 w 2796541"/>
              <a:gd name="connsiteY1396" fmla="*/ 1420178 h 2468880"/>
              <a:gd name="connsiteX1397" fmla="*/ 1321118 w 2796541"/>
              <a:gd name="connsiteY1397" fmla="*/ 1363981 h 2468880"/>
              <a:gd name="connsiteX1398" fmla="*/ 1374457 w 2796541"/>
              <a:gd name="connsiteY1398" fmla="*/ 317183 h 2468880"/>
              <a:gd name="connsiteX1399" fmla="*/ 1374457 w 2796541"/>
              <a:gd name="connsiteY1399" fmla="*/ 318135 h 2468880"/>
              <a:gd name="connsiteX1400" fmla="*/ 1373504 w 2796541"/>
              <a:gd name="connsiteY1400" fmla="*/ 318135 h 2468880"/>
              <a:gd name="connsiteX1401" fmla="*/ 1376363 w 2796541"/>
              <a:gd name="connsiteY1401" fmla="*/ 440054 h 2468880"/>
              <a:gd name="connsiteX1402" fmla="*/ 1376363 w 2796541"/>
              <a:gd name="connsiteY1402" fmla="*/ 448627 h 2468880"/>
              <a:gd name="connsiteX1403" fmla="*/ 1369696 w 2796541"/>
              <a:gd name="connsiteY1403" fmla="*/ 444817 h 2468880"/>
              <a:gd name="connsiteX1404" fmla="*/ 1376363 w 2796541"/>
              <a:gd name="connsiteY1404" fmla="*/ 2208848 h 2468880"/>
              <a:gd name="connsiteX1405" fmla="*/ 1376363 w 2796541"/>
              <a:gd name="connsiteY1405" fmla="*/ 2217420 h 2468880"/>
              <a:gd name="connsiteX1406" fmla="*/ 1368743 w 2796541"/>
              <a:gd name="connsiteY1406" fmla="*/ 2212658 h 2468880"/>
              <a:gd name="connsiteX1407" fmla="*/ 1378267 w 2796541"/>
              <a:gd name="connsiteY1407" fmla="*/ 2078355 h 2468880"/>
              <a:gd name="connsiteX1408" fmla="*/ 1378267 w 2796541"/>
              <a:gd name="connsiteY1408" fmla="*/ 2094547 h 2468880"/>
              <a:gd name="connsiteX1409" fmla="*/ 1363979 w 2796541"/>
              <a:gd name="connsiteY1409" fmla="*/ 2086927 h 2468880"/>
              <a:gd name="connsiteX1410" fmla="*/ 1379220 w 2796541"/>
              <a:gd name="connsiteY1410" fmla="*/ 561023 h 2468880"/>
              <a:gd name="connsiteX1411" fmla="*/ 1379220 w 2796541"/>
              <a:gd name="connsiteY1411" fmla="*/ 580073 h 2468880"/>
              <a:gd name="connsiteX1412" fmla="*/ 1363028 w 2796541"/>
              <a:gd name="connsiteY1412" fmla="*/ 570548 h 2468880"/>
              <a:gd name="connsiteX1413" fmla="*/ 1381125 w 2796541"/>
              <a:gd name="connsiteY1413" fmla="*/ 1946910 h 2468880"/>
              <a:gd name="connsiteX1414" fmla="*/ 1381125 w 2796541"/>
              <a:gd name="connsiteY1414" fmla="*/ 1973580 h 2468880"/>
              <a:gd name="connsiteX1415" fmla="*/ 1358265 w 2796541"/>
              <a:gd name="connsiteY1415" fmla="*/ 1960245 h 2468880"/>
              <a:gd name="connsiteX1416" fmla="*/ 1381126 w 2796541"/>
              <a:gd name="connsiteY1416" fmla="*/ 683895 h 2468880"/>
              <a:gd name="connsiteX1417" fmla="*/ 1381126 w 2796541"/>
              <a:gd name="connsiteY1417" fmla="*/ 709613 h 2468880"/>
              <a:gd name="connsiteX1418" fmla="*/ 1359218 w 2796541"/>
              <a:gd name="connsiteY1418" fmla="*/ 697230 h 2468880"/>
              <a:gd name="connsiteX1419" fmla="*/ 1383030 w 2796541"/>
              <a:gd name="connsiteY1419" fmla="*/ 806768 h 2468880"/>
              <a:gd name="connsiteX1420" fmla="*/ 1383030 w 2796541"/>
              <a:gd name="connsiteY1420" fmla="*/ 840106 h 2468880"/>
              <a:gd name="connsiteX1421" fmla="*/ 1354455 w 2796541"/>
              <a:gd name="connsiteY1421" fmla="*/ 822961 h 2468880"/>
              <a:gd name="connsiteX1422" fmla="*/ 1383982 w 2796541"/>
              <a:gd name="connsiteY1422" fmla="*/ 1816417 h 2468880"/>
              <a:gd name="connsiteX1423" fmla="*/ 1383982 w 2796541"/>
              <a:gd name="connsiteY1423" fmla="*/ 1851659 h 2468880"/>
              <a:gd name="connsiteX1424" fmla="*/ 1353502 w 2796541"/>
              <a:gd name="connsiteY1424" fmla="*/ 1834514 h 2468880"/>
              <a:gd name="connsiteX1425" fmla="*/ 1384936 w 2796541"/>
              <a:gd name="connsiteY1425" fmla="*/ 930592 h 2468880"/>
              <a:gd name="connsiteX1426" fmla="*/ 1384936 w 2796541"/>
              <a:gd name="connsiteY1426" fmla="*/ 969644 h 2468880"/>
              <a:gd name="connsiteX1427" fmla="*/ 1351598 w 2796541"/>
              <a:gd name="connsiteY1427" fmla="*/ 949642 h 2468880"/>
              <a:gd name="connsiteX1428" fmla="*/ 1386839 w 2796541"/>
              <a:gd name="connsiteY1428" fmla="*/ 1684972 h 2468880"/>
              <a:gd name="connsiteX1429" fmla="*/ 1386839 w 2796541"/>
              <a:gd name="connsiteY1429" fmla="*/ 1730692 h 2468880"/>
              <a:gd name="connsiteX1430" fmla="*/ 1346834 w 2796541"/>
              <a:gd name="connsiteY1430" fmla="*/ 1707832 h 2468880"/>
              <a:gd name="connsiteX1431" fmla="*/ 1386840 w 2796541"/>
              <a:gd name="connsiteY1431" fmla="*/ 1053465 h 2468880"/>
              <a:gd name="connsiteX1432" fmla="*/ 1386840 w 2796541"/>
              <a:gd name="connsiteY1432" fmla="*/ 1099185 h 2468880"/>
              <a:gd name="connsiteX1433" fmla="*/ 1346835 w 2796541"/>
              <a:gd name="connsiteY1433" fmla="*/ 1076325 h 2468880"/>
              <a:gd name="connsiteX1434" fmla="*/ 1387793 w 2796541"/>
              <a:gd name="connsiteY1434" fmla="*/ 1177291 h 2468880"/>
              <a:gd name="connsiteX1435" fmla="*/ 1387793 w 2796541"/>
              <a:gd name="connsiteY1435" fmla="*/ 1227774 h 2468880"/>
              <a:gd name="connsiteX1436" fmla="*/ 1344930 w 2796541"/>
              <a:gd name="connsiteY1436" fmla="*/ 1202056 h 2468880"/>
              <a:gd name="connsiteX1437" fmla="*/ 1388744 w 2796541"/>
              <a:gd name="connsiteY1437" fmla="*/ 1556385 h 2468880"/>
              <a:gd name="connsiteX1438" fmla="*/ 1388744 w 2796541"/>
              <a:gd name="connsiteY1438" fmla="*/ 1606868 h 2468880"/>
              <a:gd name="connsiteX1439" fmla="*/ 1343977 w 2796541"/>
              <a:gd name="connsiteY1439" fmla="*/ 1581150 h 2468880"/>
              <a:gd name="connsiteX1440" fmla="*/ 1389698 w 2796541"/>
              <a:gd name="connsiteY1440" fmla="*/ 1302067 h 2468880"/>
              <a:gd name="connsiteX1441" fmla="*/ 1389698 w 2796541"/>
              <a:gd name="connsiteY1441" fmla="*/ 1355407 h 2468880"/>
              <a:gd name="connsiteX1442" fmla="*/ 1343026 w 2796541"/>
              <a:gd name="connsiteY1442" fmla="*/ 1328737 h 2468880"/>
              <a:gd name="connsiteX1443" fmla="*/ 1389698 w 2796541"/>
              <a:gd name="connsiteY1443" fmla="*/ 1427798 h 2468880"/>
              <a:gd name="connsiteX1444" fmla="*/ 1389698 w 2796541"/>
              <a:gd name="connsiteY1444" fmla="*/ 1482090 h 2468880"/>
              <a:gd name="connsiteX1445" fmla="*/ 1343026 w 2796541"/>
              <a:gd name="connsiteY1445" fmla="*/ 1455420 h 2468880"/>
              <a:gd name="connsiteX1446" fmla="*/ 1449706 w 2796541"/>
              <a:gd name="connsiteY1446" fmla="*/ 444817 h 2468880"/>
              <a:gd name="connsiteX1447" fmla="*/ 1444943 w 2796541"/>
              <a:gd name="connsiteY1447" fmla="*/ 446723 h 2468880"/>
              <a:gd name="connsiteX1448" fmla="*/ 1444943 w 2796541"/>
              <a:gd name="connsiteY1448" fmla="*/ 441960 h 2468880"/>
              <a:gd name="connsiteX1449" fmla="*/ 1450658 w 2796541"/>
              <a:gd name="connsiteY1449" fmla="*/ 2212658 h 2468880"/>
              <a:gd name="connsiteX1450" fmla="*/ 1444943 w 2796541"/>
              <a:gd name="connsiteY1450" fmla="*/ 2216468 h 2468880"/>
              <a:gd name="connsiteX1451" fmla="*/ 1444943 w 2796541"/>
              <a:gd name="connsiteY1451" fmla="*/ 2209800 h 2468880"/>
              <a:gd name="connsiteX1452" fmla="*/ 1454468 w 2796541"/>
              <a:gd name="connsiteY1452" fmla="*/ 2086928 h 2468880"/>
              <a:gd name="connsiteX1453" fmla="*/ 1443038 w 2796541"/>
              <a:gd name="connsiteY1453" fmla="*/ 2093596 h 2468880"/>
              <a:gd name="connsiteX1454" fmla="*/ 1443038 w 2796541"/>
              <a:gd name="connsiteY1454" fmla="*/ 2079308 h 2468880"/>
              <a:gd name="connsiteX1455" fmla="*/ 1455420 w 2796541"/>
              <a:gd name="connsiteY1455" fmla="*/ 570548 h 2468880"/>
              <a:gd name="connsiteX1456" fmla="*/ 1442085 w 2796541"/>
              <a:gd name="connsiteY1456" fmla="*/ 578168 h 2468880"/>
              <a:gd name="connsiteX1457" fmla="*/ 1442085 w 2796541"/>
              <a:gd name="connsiteY1457" fmla="*/ 562928 h 2468880"/>
              <a:gd name="connsiteX1458" fmla="*/ 1459230 w 2796541"/>
              <a:gd name="connsiteY1458" fmla="*/ 697231 h 2468880"/>
              <a:gd name="connsiteX1459" fmla="*/ 1440180 w 2796541"/>
              <a:gd name="connsiteY1459" fmla="*/ 708661 h 2468880"/>
              <a:gd name="connsiteX1460" fmla="*/ 1440180 w 2796541"/>
              <a:gd name="connsiteY1460" fmla="*/ 685801 h 2468880"/>
              <a:gd name="connsiteX1461" fmla="*/ 1460182 w 2796541"/>
              <a:gd name="connsiteY1461" fmla="*/ 1960245 h 2468880"/>
              <a:gd name="connsiteX1462" fmla="*/ 1440179 w 2796541"/>
              <a:gd name="connsiteY1462" fmla="*/ 1972627 h 2468880"/>
              <a:gd name="connsiteX1463" fmla="*/ 1440179 w 2796541"/>
              <a:gd name="connsiteY1463" fmla="*/ 1947862 h 2468880"/>
              <a:gd name="connsiteX1464" fmla="*/ 1463993 w 2796541"/>
              <a:gd name="connsiteY1464" fmla="*/ 822961 h 2468880"/>
              <a:gd name="connsiteX1465" fmla="*/ 1438276 w 2796541"/>
              <a:gd name="connsiteY1465" fmla="*/ 838200 h 2468880"/>
              <a:gd name="connsiteX1466" fmla="*/ 1438276 w 2796541"/>
              <a:gd name="connsiteY1466" fmla="*/ 808673 h 2468880"/>
              <a:gd name="connsiteX1467" fmla="*/ 1465898 w 2796541"/>
              <a:gd name="connsiteY1467" fmla="*/ 1834515 h 2468880"/>
              <a:gd name="connsiteX1468" fmla="*/ 1437323 w 2796541"/>
              <a:gd name="connsiteY1468" fmla="*/ 1850708 h 2468880"/>
              <a:gd name="connsiteX1469" fmla="*/ 1437323 w 2796541"/>
              <a:gd name="connsiteY1469" fmla="*/ 1817370 h 2468880"/>
              <a:gd name="connsiteX1470" fmla="*/ 1466851 w 2796541"/>
              <a:gd name="connsiteY1470" fmla="*/ 949643 h 2468880"/>
              <a:gd name="connsiteX1471" fmla="*/ 1436371 w 2796541"/>
              <a:gd name="connsiteY1471" fmla="*/ 967740 h 2468880"/>
              <a:gd name="connsiteX1472" fmla="*/ 1436371 w 2796541"/>
              <a:gd name="connsiteY1472" fmla="*/ 931545 h 2468880"/>
              <a:gd name="connsiteX1473" fmla="*/ 1471612 w 2796541"/>
              <a:gd name="connsiteY1473" fmla="*/ 1707832 h 2468880"/>
              <a:gd name="connsiteX1474" fmla="*/ 1434465 w 2796541"/>
              <a:gd name="connsiteY1474" fmla="*/ 1728787 h 2468880"/>
              <a:gd name="connsiteX1475" fmla="*/ 1434465 w 2796541"/>
              <a:gd name="connsiteY1475" fmla="*/ 1685924 h 2468880"/>
              <a:gd name="connsiteX1476" fmla="*/ 1471613 w 2796541"/>
              <a:gd name="connsiteY1476" fmla="*/ 1076325 h 2468880"/>
              <a:gd name="connsiteX1477" fmla="*/ 1434466 w 2796541"/>
              <a:gd name="connsiteY1477" fmla="*/ 1097280 h 2468880"/>
              <a:gd name="connsiteX1478" fmla="*/ 1434466 w 2796541"/>
              <a:gd name="connsiteY1478" fmla="*/ 1054417 h 2468880"/>
              <a:gd name="connsiteX1479" fmla="*/ 1473518 w 2796541"/>
              <a:gd name="connsiteY1479" fmla="*/ 1202055 h 2468880"/>
              <a:gd name="connsiteX1480" fmla="*/ 1433513 w 2796541"/>
              <a:gd name="connsiteY1480" fmla="*/ 1225868 h 2468880"/>
              <a:gd name="connsiteX1481" fmla="*/ 1433513 w 2796541"/>
              <a:gd name="connsiteY1481" fmla="*/ 1179195 h 2468880"/>
              <a:gd name="connsiteX1482" fmla="*/ 1474469 w 2796541"/>
              <a:gd name="connsiteY1482" fmla="*/ 1581150 h 2468880"/>
              <a:gd name="connsiteX1483" fmla="*/ 1432559 w 2796541"/>
              <a:gd name="connsiteY1483" fmla="*/ 1604962 h 2468880"/>
              <a:gd name="connsiteX1484" fmla="*/ 1432559 w 2796541"/>
              <a:gd name="connsiteY1484" fmla="*/ 1557337 h 2468880"/>
              <a:gd name="connsiteX1485" fmla="*/ 1476375 w 2796541"/>
              <a:gd name="connsiteY1485" fmla="*/ 1455419 h 2468880"/>
              <a:gd name="connsiteX1486" fmla="*/ 1431607 w 2796541"/>
              <a:gd name="connsiteY1486" fmla="*/ 1480185 h 2468880"/>
              <a:gd name="connsiteX1487" fmla="*/ 1431608 w 2796541"/>
              <a:gd name="connsiteY1487" fmla="*/ 1429702 h 2468880"/>
              <a:gd name="connsiteX1488" fmla="*/ 1476375 w 2796541"/>
              <a:gd name="connsiteY1488" fmla="*/ 1328737 h 2468880"/>
              <a:gd name="connsiteX1489" fmla="*/ 1431608 w 2796541"/>
              <a:gd name="connsiteY1489" fmla="*/ 1354455 h 2468880"/>
              <a:gd name="connsiteX1490" fmla="*/ 1431608 w 2796541"/>
              <a:gd name="connsiteY1490" fmla="*/ 1303020 h 2468880"/>
              <a:gd name="connsiteX1491" fmla="*/ 1483996 w 2796541"/>
              <a:gd name="connsiteY1491" fmla="*/ 380047 h 2468880"/>
              <a:gd name="connsiteX1492" fmla="*/ 1483996 w 2796541"/>
              <a:gd name="connsiteY1492" fmla="*/ 381952 h 2468880"/>
              <a:gd name="connsiteX1493" fmla="*/ 1482091 w 2796541"/>
              <a:gd name="connsiteY1493" fmla="*/ 381000 h 2468880"/>
              <a:gd name="connsiteX1494" fmla="*/ 1483996 w 2796541"/>
              <a:gd name="connsiteY1494" fmla="*/ 2275523 h 2468880"/>
              <a:gd name="connsiteX1495" fmla="*/ 1483996 w 2796541"/>
              <a:gd name="connsiteY1495" fmla="*/ 2277428 h 2468880"/>
              <a:gd name="connsiteX1496" fmla="*/ 1482091 w 2796541"/>
              <a:gd name="connsiteY1496" fmla="*/ 2276475 h 2468880"/>
              <a:gd name="connsiteX1497" fmla="*/ 1485899 w 2796541"/>
              <a:gd name="connsiteY1497" fmla="*/ 2145030 h 2468880"/>
              <a:gd name="connsiteX1498" fmla="*/ 1485899 w 2796541"/>
              <a:gd name="connsiteY1498" fmla="*/ 2154555 h 2468880"/>
              <a:gd name="connsiteX1499" fmla="*/ 1477327 w 2796541"/>
              <a:gd name="connsiteY1499" fmla="*/ 2149793 h 2468880"/>
              <a:gd name="connsiteX1500" fmla="*/ 1485900 w 2796541"/>
              <a:gd name="connsiteY1500" fmla="*/ 501967 h 2468880"/>
              <a:gd name="connsiteX1501" fmla="*/ 1485900 w 2796541"/>
              <a:gd name="connsiteY1501" fmla="*/ 512445 h 2468880"/>
              <a:gd name="connsiteX1502" fmla="*/ 1477328 w 2796541"/>
              <a:gd name="connsiteY1502" fmla="*/ 507682 h 2468880"/>
              <a:gd name="connsiteX1503" fmla="*/ 1487805 w 2796541"/>
              <a:gd name="connsiteY1503" fmla="*/ 2015490 h 2468880"/>
              <a:gd name="connsiteX1504" fmla="*/ 1487805 w 2796541"/>
              <a:gd name="connsiteY1504" fmla="*/ 2031682 h 2468880"/>
              <a:gd name="connsiteX1505" fmla="*/ 1473517 w 2796541"/>
              <a:gd name="connsiteY1505" fmla="*/ 2023110 h 2468880"/>
              <a:gd name="connsiteX1506" fmla="*/ 1488758 w 2796541"/>
              <a:gd name="connsiteY1506" fmla="*/ 624840 h 2468880"/>
              <a:gd name="connsiteX1507" fmla="*/ 1488758 w 2796541"/>
              <a:gd name="connsiteY1507" fmla="*/ 642938 h 2468880"/>
              <a:gd name="connsiteX1508" fmla="*/ 1472566 w 2796541"/>
              <a:gd name="connsiteY1508" fmla="*/ 633413 h 2468880"/>
              <a:gd name="connsiteX1509" fmla="*/ 1490663 w 2796541"/>
              <a:gd name="connsiteY1509" fmla="*/ 747713 h 2468880"/>
              <a:gd name="connsiteX1510" fmla="*/ 1490663 w 2796541"/>
              <a:gd name="connsiteY1510" fmla="*/ 773430 h 2468880"/>
              <a:gd name="connsiteX1511" fmla="*/ 1468755 w 2796541"/>
              <a:gd name="connsiteY1511" fmla="*/ 760095 h 2468880"/>
              <a:gd name="connsiteX1512" fmla="*/ 1491616 w 2796541"/>
              <a:gd name="connsiteY1512" fmla="*/ 1883093 h 2468880"/>
              <a:gd name="connsiteX1513" fmla="*/ 1491616 w 2796541"/>
              <a:gd name="connsiteY1513" fmla="*/ 1911668 h 2468880"/>
              <a:gd name="connsiteX1514" fmla="*/ 1466851 w 2796541"/>
              <a:gd name="connsiteY1514" fmla="*/ 1897381 h 2468880"/>
              <a:gd name="connsiteX1515" fmla="*/ 1492568 w 2796541"/>
              <a:gd name="connsiteY1515" fmla="*/ 870586 h 2468880"/>
              <a:gd name="connsiteX1516" fmla="*/ 1492568 w 2796541"/>
              <a:gd name="connsiteY1516" fmla="*/ 902018 h 2468880"/>
              <a:gd name="connsiteX1517" fmla="*/ 1464946 w 2796541"/>
              <a:gd name="connsiteY1517" fmla="*/ 886778 h 2468880"/>
              <a:gd name="connsiteX1518" fmla="*/ 1493520 w 2796541"/>
              <a:gd name="connsiteY1518" fmla="*/ 1752599 h 2468880"/>
              <a:gd name="connsiteX1519" fmla="*/ 1493520 w 2796541"/>
              <a:gd name="connsiteY1519" fmla="*/ 1788794 h 2468880"/>
              <a:gd name="connsiteX1520" fmla="*/ 1462087 w 2796541"/>
              <a:gd name="connsiteY1520" fmla="*/ 1770697 h 2468880"/>
              <a:gd name="connsiteX1521" fmla="*/ 1494473 w 2796541"/>
              <a:gd name="connsiteY1521" fmla="*/ 993457 h 2468880"/>
              <a:gd name="connsiteX1522" fmla="*/ 1494473 w 2796541"/>
              <a:gd name="connsiteY1522" fmla="*/ 1032510 h 2468880"/>
              <a:gd name="connsiteX1523" fmla="*/ 1460183 w 2796541"/>
              <a:gd name="connsiteY1523" fmla="*/ 1012507 h 2468880"/>
              <a:gd name="connsiteX1524" fmla="*/ 1495425 w 2796541"/>
              <a:gd name="connsiteY1524" fmla="*/ 1117283 h 2468880"/>
              <a:gd name="connsiteX1525" fmla="*/ 1495425 w 2796541"/>
              <a:gd name="connsiteY1525" fmla="*/ 1161098 h 2468880"/>
              <a:gd name="connsiteX1526" fmla="*/ 1458278 w 2796541"/>
              <a:gd name="connsiteY1526" fmla="*/ 1139191 h 2468880"/>
              <a:gd name="connsiteX1527" fmla="*/ 1496378 w 2796541"/>
              <a:gd name="connsiteY1527" fmla="*/ 1622107 h 2468880"/>
              <a:gd name="connsiteX1528" fmla="*/ 1496378 w 2796541"/>
              <a:gd name="connsiteY1528" fmla="*/ 1666874 h 2468880"/>
              <a:gd name="connsiteX1529" fmla="*/ 1457325 w 2796541"/>
              <a:gd name="connsiteY1529" fmla="*/ 1644967 h 2468880"/>
              <a:gd name="connsiteX1530" fmla="*/ 1497331 w 2796541"/>
              <a:gd name="connsiteY1530" fmla="*/ 1493520 h 2468880"/>
              <a:gd name="connsiteX1531" fmla="*/ 1497331 w 2796541"/>
              <a:gd name="connsiteY1531" fmla="*/ 1543050 h 2468880"/>
              <a:gd name="connsiteX1532" fmla="*/ 1455421 w 2796541"/>
              <a:gd name="connsiteY1532" fmla="*/ 1518285 h 2468880"/>
              <a:gd name="connsiteX1533" fmla="*/ 1497331 w 2796541"/>
              <a:gd name="connsiteY1533" fmla="*/ 1366838 h 2468880"/>
              <a:gd name="connsiteX1534" fmla="*/ 1497331 w 2796541"/>
              <a:gd name="connsiteY1534" fmla="*/ 1416368 h 2468880"/>
              <a:gd name="connsiteX1535" fmla="*/ 1454468 w 2796541"/>
              <a:gd name="connsiteY1535" fmla="*/ 1391603 h 2468880"/>
              <a:gd name="connsiteX1536" fmla="*/ 1497331 w 2796541"/>
              <a:gd name="connsiteY1536" fmla="*/ 1242061 h 2468880"/>
              <a:gd name="connsiteX1537" fmla="*/ 1497331 w 2796541"/>
              <a:gd name="connsiteY1537" fmla="*/ 1289686 h 2468880"/>
              <a:gd name="connsiteX1538" fmla="*/ 1455421 w 2796541"/>
              <a:gd name="connsiteY1538" fmla="*/ 1265874 h 2468880"/>
              <a:gd name="connsiteX1539" fmla="*/ 1556385 w 2796541"/>
              <a:gd name="connsiteY1539" fmla="*/ 2276475 h 2468880"/>
              <a:gd name="connsiteX1540" fmla="*/ 1555433 w 2796541"/>
              <a:gd name="connsiteY1540" fmla="*/ 2276475 h 2468880"/>
              <a:gd name="connsiteX1541" fmla="*/ 1555433 w 2796541"/>
              <a:gd name="connsiteY1541" fmla="*/ 2275523 h 2468880"/>
              <a:gd name="connsiteX1542" fmla="*/ 1561147 w 2796541"/>
              <a:gd name="connsiteY1542" fmla="*/ 2149792 h 2468880"/>
              <a:gd name="connsiteX1543" fmla="*/ 1553527 w 2796541"/>
              <a:gd name="connsiteY1543" fmla="*/ 2153602 h 2468880"/>
              <a:gd name="connsiteX1544" fmla="*/ 1553527 w 2796541"/>
              <a:gd name="connsiteY1544" fmla="*/ 2145982 h 2468880"/>
              <a:gd name="connsiteX1545" fmla="*/ 1561148 w 2796541"/>
              <a:gd name="connsiteY1545" fmla="*/ 507683 h 2468880"/>
              <a:gd name="connsiteX1546" fmla="*/ 1553528 w 2796541"/>
              <a:gd name="connsiteY1546" fmla="*/ 511493 h 2468880"/>
              <a:gd name="connsiteX1547" fmla="*/ 1553528 w 2796541"/>
              <a:gd name="connsiteY1547" fmla="*/ 503873 h 2468880"/>
              <a:gd name="connsiteX1548" fmla="*/ 1564957 w 2796541"/>
              <a:gd name="connsiteY1548" fmla="*/ 2023110 h 2468880"/>
              <a:gd name="connsiteX1549" fmla="*/ 1551622 w 2796541"/>
              <a:gd name="connsiteY1549" fmla="*/ 2031682 h 2468880"/>
              <a:gd name="connsiteX1550" fmla="*/ 1551622 w 2796541"/>
              <a:gd name="connsiteY1550" fmla="*/ 2015490 h 2468880"/>
              <a:gd name="connsiteX1551" fmla="*/ 1564958 w 2796541"/>
              <a:gd name="connsiteY1551" fmla="*/ 633413 h 2468880"/>
              <a:gd name="connsiteX1552" fmla="*/ 1551623 w 2796541"/>
              <a:gd name="connsiteY1552" fmla="*/ 641033 h 2468880"/>
              <a:gd name="connsiteX1553" fmla="*/ 1551623 w 2796541"/>
              <a:gd name="connsiteY1553" fmla="*/ 626745 h 2468880"/>
              <a:gd name="connsiteX1554" fmla="*/ 1568768 w 2796541"/>
              <a:gd name="connsiteY1554" fmla="*/ 760096 h 2468880"/>
              <a:gd name="connsiteX1555" fmla="*/ 1549718 w 2796541"/>
              <a:gd name="connsiteY1555" fmla="*/ 771526 h 2468880"/>
              <a:gd name="connsiteX1556" fmla="*/ 1549718 w 2796541"/>
              <a:gd name="connsiteY1556" fmla="*/ 748666 h 2468880"/>
              <a:gd name="connsiteX1557" fmla="*/ 1570673 w 2796541"/>
              <a:gd name="connsiteY1557" fmla="*/ 1897380 h 2468880"/>
              <a:gd name="connsiteX1558" fmla="*/ 1548766 w 2796541"/>
              <a:gd name="connsiteY1558" fmla="*/ 1909762 h 2468880"/>
              <a:gd name="connsiteX1559" fmla="*/ 1548766 w 2796541"/>
              <a:gd name="connsiteY1559" fmla="*/ 1884045 h 2468880"/>
              <a:gd name="connsiteX1560" fmla="*/ 1572578 w 2796541"/>
              <a:gd name="connsiteY1560" fmla="*/ 886779 h 2468880"/>
              <a:gd name="connsiteX1561" fmla="*/ 1547813 w 2796541"/>
              <a:gd name="connsiteY1561" fmla="*/ 901066 h 2468880"/>
              <a:gd name="connsiteX1562" fmla="*/ 1547813 w 2796541"/>
              <a:gd name="connsiteY1562" fmla="*/ 872491 h 2468880"/>
              <a:gd name="connsiteX1563" fmla="*/ 1575435 w 2796541"/>
              <a:gd name="connsiteY1563" fmla="*/ 1770698 h 2468880"/>
              <a:gd name="connsiteX1564" fmla="*/ 1546860 w 2796541"/>
              <a:gd name="connsiteY1564" fmla="*/ 1787844 h 2468880"/>
              <a:gd name="connsiteX1565" fmla="*/ 1546860 w 2796541"/>
              <a:gd name="connsiteY1565" fmla="*/ 1754506 h 2468880"/>
              <a:gd name="connsiteX1566" fmla="*/ 1576388 w 2796541"/>
              <a:gd name="connsiteY1566" fmla="*/ 1012507 h 2468880"/>
              <a:gd name="connsiteX1567" fmla="*/ 1545908 w 2796541"/>
              <a:gd name="connsiteY1567" fmla="*/ 1030604 h 2468880"/>
              <a:gd name="connsiteX1568" fmla="*/ 1545908 w 2796541"/>
              <a:gd name="connsiteY1568" fmla="*/ 995362 h 2468880"/>
              <a:gd name="connsiteX1569" fmla="*/ 1579245 w 2796541"/>
              <a:gd name="connsiteY1569" fmla="*/ 1139189 h 2468880"/>
              <a:gd name="connsiteX1570" fmla="*/ 1544955 w 2796541"/>
              <a:gd name="connsiteY1570" fmla="*/ 1159192 h 2468880"/>
              <a:gd name="connsiteX1571" fmla="*/ 1544955 w 2796541"/>
              <a:gd name="connsiteY1571" fmla="*/ 1119187 h 2468880"/>
              <a:gd name="connsiteX1572" fmla="*/ 1580198 w 2796541"/>
              <a:gd name="connsiteY1572" fmla="*/ 1644968 h 2468880"/>
              <a:gd name="connsiteX1573" fmla="*/ 1544003 w 2796541"/>
              <a:gd name="connsiteY1573" fmla="*/ 1665923 h 2468880"/>
              <a:gd name="connsiteX1574" fmla="*/ 1544003 w 2796541"/>
              <a:gd name="connsiteY1574" fmla="*/ 1624013 h 2468880"/>
              <a:gd name="connsiteX1575" fmla="*/ 1582104 w 2796541"/>
              <a:gd name="connsiteY1575" fmla="*/ 1265872 h 2468880"/>
              <a:gd name="connsiteX1576" fmla="*/ 1543051 w 2796541"/>
              <a:gd name="connsiteY1576" fmla="*/ 1287780 h 2468880"/>
              <a:gd name="connsiteX1577" fmla="*/ 1543051 w 2796541"/>
              <a:gd name="connsiteY1577" fmla="*/ 1243012 h 2468880"/>
              <a:gd name="connsiteX1578" fmla="*/ 1583056 w 2796541"/>
              <a:gd name="connsiteY1578" fmla="*/ 1518285 h 2468880"/>
              <a:gd name="connsiteX1579" fmla="*/ 1543051 w 2796541"/>
              <a:gd name="connsiteY1579" fmla="*/ 1541145 h 2468880"/>
              <a:gd name="connsiteX1580" fmla="*/ 1543051 w 2796541"/>
              <a:gd name="connsiteY1580" fmla="*/ 1495425 h 2468880"/>
              <a:gd name="connsiteX1581" fmla="*/ 1583056 w 2796541"/>
              <a:gd name="connsiteY1581" fmla="*/ 1391603 h 2468880"/>
              <a:gd name="connsiteX1582" fmla="*/ 1543051 w 2796541"/>
              <a:gd name="connsiteY1582" fmla="*/ 1415415 h 2468880"/>
              <a:gd name="connsiteX1583" fmla="*/ 1543051 w 2796541"/>
              <a:gd name="connsiteY1583" fmla="*/ 1368743 h 2468880"/>
              <a:gd name="connsiteX1584" fmla="*/ 1593533 w 2796541"/>
              <a:gd name="connsiteY1584" fmla="*/ 442912 h 2468880"/>
              <a:gd name="connsiteX1585" fmla="*/ 1593533 w 2796541"/>
              <a:gd name="connsiteY1585" fmla="*/ 445769 h 2468880"/>
              <a:gd name="connsiteX1586" fmla="*/ 1591628 w 2796541"/>
              <a:gd name="connsiteY1586" fmla="*/ 444817 h 2468880"/>
              <a:gd name="connsiteX1587" fmla="*/ 1593533 w 2796541"/>
              <a:gd name="connsiteY1587" fmla="*/ 2210753 h 2468880"/>
              <a:gd name="connsiteX1588" fmla="*/ 1593533 w 2796541"/>
              <a:gd name="connsiteY1588" fmla="*/ 2215516 h 2468880"/>
              <a:gd name="connsiteX1589" fmla="*/ 1589723 w 2796541"/>
              <a:gd name="connsiteY1589" fmla="*/ 2212658 h 2468880"/>
              <a:gd name="connsiteX1590" fmla="*/ 1595437 w 2796541"/>
              <a:gd name="connsiteY1590" fmla="*/ 2081212 h 2468880"/>
              <a:gd name="connsiteX1591" fmla="*/ 1595437 w 2796541"/>
              <a:gd name="connsiteY1591" fmla="*/ 2092642 h 2468880"/>
              <a:gd name="connsiteX1592" fmla="*/ 1585912 w 2796541"/>
              <a:gd name="connsiteY1592" fmla="*/ 2086927 h 2468880"/>
              <a:gd name="connsiteX1593" fmla="*/ 1595438 w 2796541"/>
              <a:gd name="connsiteY1593" fmla="*/ 565785 h 2468880"/>
              <a:gd name="connsiteX1594" fmla="*/ 1595438 w 2796541"/>
              <a:gd name="connsiteY1594" fmla="*/ 576262 h 2468880"/>
              <a:gd name="connsiteX1595" fmla="*/ 1586866 w 2796541"/>
              <a:gd name="connsiteY1595" fmla="*/ 570548 h 2468880"/>
              <a:gd name="connsiteX1596" fmla="*/ 1597343 w 2796541"/>
              <a:gd name="connsiteY1596" fmla="*/ 688658 h 2468880"/>
              <a:gd name="connsiteX1597" fmla="*/ 1597343 w 2796541"/>
              <a:gd name="connsiteY1597" fmla="*/ 705803 h 2468880"/>
              <a:gd name="connsiteX1598" fmla="*/ 1583055 w 2796541"/>
              <a:gd name="connsiteY1598" fmla="*/ 697231 h 2468880"/>
              <a:gd name="connsiteX1599" fmla="*/ 1598295 w 2796541"/>
              <a:gd name="connsiteY1599" fmla="*/ 1949767 h 2468880"/>
              <a:gd name="connsiteX1600" fmla="*/ 1598295 w 2796541"/>
              <a:gd name="connsiteY1600" fmla="*/ 1970722 h 2468880"/>
              <a:gd name="connsiteX1601" fmla="*/ 1580197 w 2796541"/>
              <a:gd name="connsiteY1601" fmla="*/ 1960244 h 2468880"/>
              <a:gd name="connsiteX1602" fmla="*/ 1599248 w 2796541"/>
              <a:gd name="connsiteY1602" fmla="*/ 811530 h 2468880"/>
              <a:gd name="connsiteX1603" fmla="*/ 1599248 w 2796541"/>
              <a:gd name="connsiteY1603" fmla="*/ 835343 h 2468880"/>
              <a:gd name="connsiteX1604" fmla="*/ 1578293 w 2796541"/>
              <a:gd name="connsiteY1604" fmla="*/ 822960 h 2468880"/>
              <a:gd name="connsiteX1605" fmla="*/ 1601152 w 2796541"/>
              <a:gd name="connsiteY1605" fmla="*/ 1820227 h 2468880"/>
              <a:gd name="connsiteX1606" fmla="*/ 1601152 w 2796541"/>
              <a:gd name="connsiteY1606" fmla="*/ 1847849 h 2468880"/>
              <a:gd name="connsiteX1607" fmla="*/ 1576387 w 2796541"/>
              <a:gd name="connsiteY1607" fmla="*/ 1834515 h 2468880"/>
              <a:gd name="connsiteX1608" fmla="*/ 1601153 w 2796541"/>
              <a:gd name="connsiteY1608" fmla="*/ 934403 h 2468880"/>
              <a:gd name="connsiteX1609" fmla="*/ 1601153 w 2796541"/>
              <a:gd name="connsiteY1609" fmla="*/ 964883 h 2468880"/>
              <a:gd name="connsiteX1610" fmla="*/ 1575435 w 2796541"/>
              <a:gd name="connsiteY1610" fmla="*/ 949643 h 2468880"/>
              <a:gd name="connsiteX1611" fmla="*/ 1603059 w 2796541"/>
              <a:gd name="connsiteY1611" fmla="*/ 1058227 h 2468880"/>
              <a:gd name="connsiteX1612" fmla="*/ 1603059 w 2796541"/>
              <a:gd name="connsiteY1612" fmla="*/ 1094422 h 2468880"/>
              <a:gd name="connsiteX1613" fmla="*/ 1571626 w 2796541"/>
              <a:gd name="connsiteY1613" fmla="*/ 1076325 h 2468880"/>
              <a:gd name="connsiteX1614" fmla="*/ 1604010 w 2796541"/>
              <a:gd name="connsiteY1614" fmla="*/ 1182052 h 2468880"/>
              <a:gd name="connsiteX1615" fmla="*/ 1604010 w 2796541"/>
              <a:gd name="connsiteY1615" fmla="*/ 1223010 h 2468880"/>
              <a:gd name="connsiteX1616" fmla="*/ 1568768 w 2796541"/>
              <a:gd name="connsiteY1616" fmla="*/ 1202055 h 2468880"/>
              <a:gd name="connsiteX1617" fmla="*/ 1604010 w 2796541"/>
              <a:gd name="connsiteY1617" fmla="*/ 1688782 h 2468880"/>
              <a:gd name="connsiteX1618" fmla="*/ 1604010 w 2796541"/>
              <a:gd name="connsiteY1618" fmla="*/ 1726882 h 2468880"/>
              <a:gd name="connsiteX1619" fmla="*/ 1570672 w 2796541"/>
              <a:gd name="connsiteY1619" fmla="*/ 1707832 h 2468880"/>
              <a:gd name="connsiteX1620" fmla="*/ 1604962 w 2796541"/>
              <a:gd name="connsiteY1620" fmla="*/ 1560194 h 2468880"/>
              <a:gd name="connsiteX1621" fmla="*/ 1604962 w 2796541"/>
              <a:gd name="connsiteY1621" fmla="*/ 1603057 h 2468880"/>
              <a:gd name="connsiteX1622" fmla="*/ 1567815 w 2796541"/>
              <a:gd name="connsiteY1622" fmla="*/ 1581149 h 2468880"/>
              <a:gd name="connsiteX1623" fmla="*/ 1605915 w 2796541"/>
              <a:gd name="connsiteY1623" fmla="*/ 1432560 h 2468880"/>
              <a:gd name="connsiteX1624" fmla="*/ 1605914 w 2796541"/>
              <a:gd name="connsiteY1624" fmla="*/ 1478280 h 2468880"/>
              <a:gd name="connsiteX1625" fmla="*/ 1565910 w 2796541"/>
              <a:gd name="connsiteY1625" fmla="*/ 1455420 h 2468880"/>
              <a:gd name="connsiteX1626" fmla="*/ 1605916 w 2796541"/>
              <a:gd name="connsiteY1626" fmla="*/ 1305878 h 2468880"/>
              <a:gd name="connsiteX1627" fmla="*/ 1605916 w 2796541"/>
              <a:gd name="connsiteY1627" fmla="*/ 1351598 h 2468880"/>
              <a:gd name="connsiteX1628" fmla="*/ 1566863 w 2796541"/>
              <a:gd name="connsiteY1628" fmla="*/ 1328738 h 2468880"/>
              <a:gd name="connsiteX1629" fmla="*/ 1665923 w 2796541"/>
              <a:gd name="connsiteY1629" fmla="*/ 444818 h 2468880"/>
              <a:gd name="connsiteX1630" fmla="*/ 1664971 w 2796541"/>
              <a:gd name="connsiteY1630" fmla="*/ 444818 h 2468880"/>
              <a:gd name="connsiteX1631" fmla="*/ 1664971 w 2796541"/>
              <a:gd name="connsiteY1631" fmla="*/ 443866 h 2468880"/>
              <a:gd name="connsiteX1632" fmla="*/ 1667829 w 2796541"/>
              <a:gd name="connsiteY1632" fmla="*/ 2212658 h 2468880"/>
              <a:gd name="connsiteX1633" fmla="*/ 1664971 w 2796541"/>
              <a:gd name="connsiteY1633" fmla="*/ 2214563 h 2468880"/>
              <a:gd name="connsiteX1634" fmla="*/ 1664971 w 2796541"/>
              <a:gd name="connsiteY1634" fmla="*/ 2211706 h 2468880"/>
              <a:gd name="connsiteX1635" fmla="*/ 1669733 w 2796541"/>
              <a:gd name="connsiteY1635" fmla="*/ 570548 h 2468880"/>
              <a:gd name="connsiteX1636" fmla="*/ 1663066 w 2796541"/>
              <a:gd name="connsiteY1636" fmla="*/ 574358 h 2468880"/>
              <a:gd name="connsiteX1637" fmla="*/ 1663066 w 2796541"/>
              <a:gd name="connsiteY1637" fmla="*/ 566738 h 2468880"/>
              <a:gd name="connsiteX1638" fmla="*/ 1670686 w 2796541"/>
              <a:gd name="connsiteY1638" fmla="*/ 2086929 h 2468880"/>
              <a:gd name="connsiteX1639" fmla="*/ 1663066 w 2796541"/>
              <a:gd name="connsiteY1639" fmla="*/ 2091691 h 2468880"/>
              <a:gd name="connsiteX1640" fmla="*/ 1663066 w 2796541"/>
              <a:gd name="connsiteY1640" fmla="*/ 2082166 h 2468880"/>
              <a:gd name="connsiteX1641" fmla="*/ 1673543 w 2796541"/>
              <a:gd name="connsiteY1641" fmla="*/ 697230 h 2468880"/>
              <a:gd name="connsiteX1642" fmla="*/ 1661160 w 2796541"/>
              <a:gd name="connsiteY1642" fmla="*/ 703898 h 2468880"/>
              <a:gd name="connsiteX1643" fmla="*/ 1661160 w 2796541"/>
              <a:gd name="connsiteY1643" fmla="*/ 689610 h 2468880"/>
              <a:gd name="connsiteX1644" fmla="*/ 1675448 w 2796541"/>
              <a:gd name="connsiteY1644" fmla="*/ 1960245 h 2468880"/>
              <a:gd name="connsiteX1645" fmla="*/ 1660208 w 2796541"/>
              <a:gd name="connsiteY1645" fmla="*/ 1968818 h 2468880"/>
              <a:gd name="connsiteX1646" fmla="*/ 1660208 w 2796541"/>
              <a:gd name="connsiteY1646" fmla="*/ 1951673 h 2468880"/>
              <a:gd name="connsiteX1647" fmla="*/ 1677353 w 2796541"/>
              <a:gd name="connsiteY1647" fmla="*/ 822960 h 2468880"/>
              <a:gd name="connsiteX1648" fmla="*/ 1659255 w 2796541"/>
              <a:gd name="connsiteY1648" fmla="*/ 833437 h 2468880"/>
              <a:gd name="connsiteX1649" fmla="*/ 1659255 w 2796541"/>
              <a:gd name="connsiteY1649" fmla="*/ 813435 h 2468880"/>
              <a:gd name="connsiteX1650" fmla="*/ 1680210 w 2796541"/>
              <a:gd name="connsiteY1650" fmla="*/ 1834516 h 2468880"/>
              <a:gd name="connsiteX1651" fmla="*/ 1658303 w 2796541"/>
              <a:gd name="connsiteY1651" fmla="*/ 1846898 h 2468880"/>
              <a:gd name="connsiteX1652" fmla="*/ 1658303 w 2796541"/>
              <a:gd name="connsiteY1652" fmla="*/ 1821181 h 2468880"/>
              <a:gd name="connsiteX1653" fmla="*/ 1681163 w 2796541"/>
              <a:gd name="connsiteY1653" fmla="*/ 949642 h 2468880"/>
              <a:gd name="connsiteX1654" fmla="*/ 1658303 w 2796541"/>
              <a:gd name="connsiteY1654" fmla="*/ 962977 h 2468880"/>
              <a:gd name="connsiteX1655" fmla="*/ 1658303 w 2796541"/>
              <a:gd name="connsiteY1655" fmla="*/ 936307 h 2468880"/>
              <a:gd name="connsiteX1656" fmla="*/ 1684021 w 2796541"/>
              <a:gd name="connsiteY1656" fmla="*/ 1076325 h 2468880"/>
              <a:gd name="connsiteX1657" fmla="*/ 1656398 w 2796541"/>
              <a:gd name="connsiteY1657" fmla="*/ 1092517 h 2468880"/>
              <a:gd name="connsiteX1658" fmla="*/ 1656398 w 2796541"/>
              <a:gd name="connsiteY1658" fmla="*/ 1060132 h 2468880"/>
              <a:gd name="connsiteX1659" fmla="*/ 1685925 w 2796541"/>
              <a:gd name="connsiteY1659" fmla="*/ 1707832 h 2468880"/>
              <a:gd name="connsiteX1660" fmla="*/ 1655445 w 2796541"/>
              <a:gd name="connsiteY1660" fmla="*/ 1724977 h 2468880"/>
              <a:gd name="connsiteX1661" fmla="*/ 1655445 w 2796541"/>
              <a:gd name="connsiteY1661" fmla="*/ 1690687 h 2468880"/>
              <a:gd name="connsiteX1662" fmla="*/ 1686878 w 2796541"/>
              <a:gd name="connsiteY1662" fmla="*/ 1202056 h 2468880"/>
              <a:gd name="connsiteX1663" fmla="*/ 1654493 w 2796541"/>
              <a:gd name="connsiteY1663" fmla="*/ 1221106 h 2468880"/>
              <a:gd name="connsiteX1664" fmla="*/ 1654493 w 2796541"/>
              <a:gd name="connsiteY1664" fmla="*/ 1183958 h 2468880"/>
              <a:gd name="connsiteX1665" fmla="*/ 1688783 w 2796541"/>
              <a:gd name="connsiteY1665" fmla="*/ 1581150 h 2468880"/>
              <a:gd name="connsiteX1666" fmla="*/ 1653541 w 2796541"/>
              <a:gd name="connsiteY1666" fmla="*/ 1601153 h 2468880"/>
              <a:gd name="connsiteX1667" fmla="*/ 1653541 w 2796541"/>
              <a:gd name="connsiteY1667" fmla="*/ 1561148 h 2468880"/>
              <a:gd name="connsiteX1668" fmla="*/ 1688783 w 2796541"/>
              <a:gd name="connsiteY1668" fmla="*/ 1328738 h 2468880"/>
              <a:gd name="connsiteX1669" fmla="*/ 1653541 w 2796541"/>
              <a:gd name="connsiteY1669" fmla="*/ 1349693 h 2468880"/>
              <a:gd name="connsiteX1670" fmla="*/ 1653541 w 2796541"/>
              <a:gd name="connsiteY1670" fmla="*/ 1307783 h 2468880"/>
              <a:gd name="connsiteX1671" fmla="*/ 1689736 w 2796541"/>
              <a:gd name="connsiteY1671" fmla="*/ 1455420 h 2468880"/>
              <a:gd name="connsiteX1672" fmla="*/ 1653541 w 2796541"/>
              <a:gd name="connsiteY1672" fmla="*/ 1476375 h 2468880"/>
              <a:gd name="connsiteX1673" fmla="*/ 1653541 w 2796541"/>
              <a:gd name="connsiteY1673" fmla="*/ 1434465 h 2468880"/>
              <a:gd name="connsiteX1674" fmla="*/ 1703071 w 2796541"/>
              <a:gd name="connsiteY1674" fmla="*/ 505777 h 2468880"/>
              <a:gd name="connsiteX1675" fmla="*/ 1703071 w 2796541"/>
              <a:gd name="connsiteY1675" fmla="*/ 509587 h 2468880"/>
              <a:gd name="connsiteX1676" fmla="*/ 1700213 w 2796541"/>
              <a:gd name="connsiteY1676" fmla="*/ 507682 h 2468880"/>
              <a:gd name="connsiteX1677" fmla="*/ 1704023 w 2796541"/>
              <a:gd name="connsiteY1677" fmla="*/ 2146936 h 2468880"/>
              <a:gd name="connsiteX1678" fmla="*/ 1704023 w 2796541"/>
              <a:gd name="connsiteY1678" fmla="*/ 2152651 h 2468880"/>
              <a:gd name="connsiteX1679" fmla="*/ 1699260 w 2796541"/>
              <a:gd name="connsiteY1679" fmla="*/ 2149794 h 2468880"/>
              <a:gd name="connsiteX1680" fmla="*/ 1704975 w 2796541"/>
              <a:gd name="connsiteY1680" fmla="*/ 628650 h 2468880"/>
              <a:gd name="connsiteX1681" fmla="*/ 1704975 w 2796541"/>
              <a:gd name="connsiteY1681" fmla="*/ 639127 h 2468880"/>
              <a:gd name="connsiteX1682" fmla="*/ 1696403 w 2796541"/>
              <a:gd name="connsiteY1682" fmla="*/ 633413 h 2468880"/>
              <a:gd name="connsiteX1683" fmla="*/ 1704975 w 2796541"/>
              <a:gd name="connsiteY1683" fmla="*/ 2017394 h 2468880"/>
              <a:gd name="connsiteX1684" fmla="*/ 1704975 w 2796541"/>
              <a:gd name="connsiteY1684" fmla="*/ 2029777 h 2468880"/>
              <a:gd name="connsiteX1685" fmla="*/ 1695450 w 2796541"/>
              <a:gd name="connsiteY1685" fmla="*/ 2023109 h 2468880"/>
              <a:gd name="connsiteX1686" fmla="*/ 1706881 w 2796541"/>
              <a:gd name="connsiteY1686" fmla="*/ 751522 h 2468880"/>
              <a:gd name="connsiteX1687" fmla="*/ 1706881 w 2796541"/>
              <a:gd name="connsiteY1687" fmla="*/ 768667 h 2468880"/>
              <a:gd name="connsiteX1688" fmla="*/ 1692593 w 2796541"/>
              <a:gd name="connsiteY1688" fmla="*/ 760094 h 2468880"/>
              <a:gd name="connsiteX1689" fmla="*/ 1707833 w 2796541"/>
              <a:gd name="connsiteY1689" fmla="*/ 1885950 h 2468880"/>
              <a:gd name="connsiteX1690" fmla="*/ 1707833 w 2796541"/>
              <a:gd name="connsiteY1690" fmla="*/ 1907858 h 2468880"/>
              <a:gd name="connsiteX1691" fmla="*/ 1689735 w 2796541"/>
              <a:gd name="connsiteY1691" fmla="*/ 1897380 h 2468880"/>
              <a:gd name="connsiteX1692" fmla="*/ 1708785 w 2796541"/>
              <a:gd name="connsiteY1692" fmla="*/ 875347 h 2468880"/>
              <a:gd name="connsiteX1693" fmla="*/ 1708785 w 2796541"/>
              <a:gd name="connsiteY1693" fmla="*/ 898207 h 2468880"/>
              <a:gd name="connsiteX1694" fmla="*/ 1688783 w 2796541"/>
              <a:gd name="connsiteY1694" fmla="*/ 886777 h 2468880"/>
              <a:gd name="connsiteX1695" fmla="*/ 1710691 w 2796541"/>
              <a:gd name="connsiteY1695" fmla="*/ 1756411 h 2468880"/>
              <a:gd name="connsiteX1696" fmla="*/ 1710691 w 2796541"/>
              <a:gd name="connsiteY1696" fmla="*/ 1785938 h 2468880"/>
              <a:gd name="connsiteX1697" fmla="*/ 1684973 w 2796541"/>
              <a:gd name="connsiteY1697" fmla="*/ 1770699 h 2468880"/>
              <a:gd name="connsiteX1698" fmla="*/ 1710691 w 2796541"/>
              <a:gd name="connsiteY1698" fmla="*/ 998220 h 2468880"/>
              <a:gd name="connsiteX1699" fmla="*/ 1710691 w 2796541"/>
              <a:gd name="connsiteY1699" fmla="*/ 1027748 h 2468880"/>
              <a:gd name="connsiteX1700" fmla="*/ 1684973 w 2796541"/>
              <a:gd name="connsiteY1700" fmla="*/ 1012508 h 2468880"/>
              <a:gd name="connsiteX1701" fmla="*/ 1711643 w 2796541"/>
              <a:gd name="connsiteY1701" fmla="*/ 1122044 h 2468880"/>
              <a:gd name="connsiteX1702" fmla="*/ 1711643 w 2796541"/>
              <a:gd name="connsiteY1702" fmla="*/ 1156334 h 2468880"/>
              <a:gd name="connsiteX1703" fmla="*/ 1683068 w 2796541"/>
              <a:gd name="connsiteY1703" fmla="*/ 1139189 h 2468880"/>
              <a:gd name="connsiteX1704" fmla="*/ 1712595 w 2796541"/>
              <a:gd name="connsiteY1704" fmla="*/ 1246822 h 2468880"/>
              <a:gd name="connsiteX1705" fmla="*/ 1712595 w 2796541"/>
              <a:gd name="connsiteY1705" fmla="*/ 1284922 h 2468880"/>
              <a:gd name="connsiteX1706" fmla="*/ 1680210 w 2796541"/>
              <a:gd name="connsiteY1706" fmla="*/ 1265872 h 2468880"/>
              <a:gd name="connsiteX1707" fmla="*/ 1712595 w 2796541"/>
              <a:gd name="connsiteY1707" fmla="*/ 1625917 h 2468880"/>
              <a:gd name="connsiteX1708" fmla="*/ 1712595 w 2796541"/>
              <a:gd name="connsiteY1708" fmla="*/ 1663064 h 2468880"/>
              <a:gd name="connsiteX1709" fmla="*/ 1681162 w 2796541"/>
              <a:gd name="connsiteY1709" fmla="*/ 1644967 h 2468880"/>
              <a:gd name="connsiteX1710" fmla="*/ 1713547 w 2796541"/>
              <a:gd name="connsiteY1710" fmla="*/ 1371599 h 2468880"/>
              <a:gd name="connsiteX1711" fmla="*/ 1713547 w 2796541"/>
              <a:gd name="connsiteY1711" fmla="*/ 1412557 h 2468880"/>
              <a:gd name="connsiteX1712" fmla="*/ 1678305 w 2796541"/>
              <a:gd name="connsiteY1712" fmla="*/ 1391602 h 2468880"/>
              <a:gd name="connsiteX1713" fmla="*/ 1713547 w 2796541"/>
              <a:gd name="connsiteY1713" fmla="*/ 1498282 h 2468880"/>
              <a:gd name="connsiteX1714" fmla="*/ 1713547 w 2796541"/>
              <a:gd name="connsiteY1714" fmla="*/ 1538287 h 2468880"/>
              <a:gd name="connsiteX1715" fmla="*/ 1679257 w 2796541"/>
              <a:gd name="connsiteY1715" fmla="*/ 1518285 h 2468880"/>
              <a:gd name="connsiteX1716" fmla="*/ 1776413 w 2796541"/>
              <a:gd name="connsiteY1716" fmla="*/ 507682 h 2468880"/>
              <a:gd name="connsiteX1717" fmla="*/ 1774508 w 2796541"/>
              <a:gd name="connsiteY1717" fmla="*/ 508634 h 2468880"/>
              <a:gd name="connsiteX1718" fmla="*/ 1774508 w 2796541"/>
              <a:gd name="connsiteY1718" fmla="*/ 506729 h 2468880"/>
              <a:gd name="connsiteX1719" fmla="*/ 1777365 w 2796541"/>
              <a:gd name="connsiteY1719" fmla="*/ 2149793 h 2468880"/>
              <a:gd name="connsiteX1720" fmla="*/ 1773555 w 2796541"/>
              <a:gd name="connsiteY1720" fmla="*/ 2151698 h 2468880"/>
              <a:gd name="connsiteX1721" fmla="*/ 1773555 w 2796541"/>
              <a:gd name="connsiteY1721" fmla="*/ 2147888 h 2468880"/>
              <a:gd name="connsiteX1722" fmla="*/ 1779270 w 2796541"/>
              <a:gd name="connsiteY1722" fmla="*/ 633413 h 2468880"/>
              <a:gd name="connsiteX1723" fmla="*/ 1772603 w 2796541"/>
              <a:gd name="connsiteY1723" fmla="*/ 637223 h 2468880"/>
              <a:gd name="connsiteX1724" fmla="*/ 1772603 w 2796541"/>
              <a:gd name="connsiteY1724" fmla="*/ 630555 h 2468880"/>
              <a:gd name="connsiteX1725" fmla="*/ 1780222 w 2796541"/>
              <a:gd name="connsiteY1725" fmla="*/ 2023110 h 2468880"/>
              <a:gd name="connsiteX1726" fmla="*/ 1771650 w 2796541"/>
              <a:gd name="connsiteY1726" fmla="*/ 2028824 h 2468880"/>
              <a:gd name="connsiteX1727" fmla="*/ 1771650 w 2796541"/>
              <a:gd name="connsiteY1727" fmla="*/ 2018347 h 2468880"/>
              <a:gd name="connsiteX1728" fmla="*/ 1783081 w 2796541"/>
              <a:gd name="connsiteY1728" fmla="*/ 760094 h 2468880"/>
              <a:gd name="connsiteX1729" fmla="*/ 1770698 w 2796541"/>
              <a:gd name="connsiteY1729" fmla="*/ 766762 h 2468880"/>
              <a:gd name="connsiteX1730" fmla="*/ 1770698 w 2796541"/>
              <a:gd name="connsiteY1730" fmla="*/ 753427 h 2468880"/>
              <a:gd name="connsiteX1731" fmla="*/ 1785938 w 2796541"/>
              <a:gd name="connsiteY1731" fmla="*/ 1897381 h 2468880"/>
              <a:gd name="connsiteX1732" fmla="*/ 1769746 w 2796541"/>
              <a:gd name="connsiteY1732" fmla="*/ 1906906 h 2468880"/>
              <a:gd name="connsiteX1733" fmla="*/ 1769746 w 2796541"/>
              <a:gd name="connsiteY1733" fmla="*/ 1887856 h 2468880"/>
              <a:gd name="connsiteX1734" fmla="*/ 1785938 w 2796541"/>
              <a:gd name="connsiteY1734" fmla="*/ 886778 h 2468880"/>
              <a:gd name="connsiteX1735" fmla="*/ 1769746 w 2796541"/>
              <a:gd name="connsiteY1735" fmla="*/ 896303 h 2468880"/>
              <a:gd name="connsiteX1736" fmla="*/ 1769746 w 2796541"/>
              <a:gd name="connsiteY1736" fmla="*/ 877253 h 2468880"/>
              <a:gd name="connsiteX1737" fmla="*/ 1789748 w 2796541"/>
              <a:gd name="connsiteY1737" fmla="*/ 1770699 h 2468880"/>
              <a:gd name="connsiteX1738" fmla="*/ 1767841 w 2796541"/>
              <a:gd name="connsiteY1738" fmla="*/ 1784033 h 2468880"/>
              <a:gd name="connsiteX1739" fmla="*/ 1767841 w 2796541"/>
              <a:gd name="connsiteY1739" fmla="*/ 1758316 h 2468880"/>
              <a:gd name="connsiteX1740" fmla="*/ 1789748 w 2796541"/>
              <a:gd name="connsiteY1740" fmla="*/ 1012508 h 2468880"/>
              <a:gd name="connsiteX1741" fmla="*/ 1767841 w 2796541"/>
              <a:gd name="connsiteY1741" fmla="*/ 1025843 h 2468880"/>
              <a:gd name="connsiteX1742" fmla="*/ 1767841 w 2796541"/>
              <a:gd name="connsiteY1742" fmla="*/ 1000126 h 2468880"/>
              <a:gd name="connsiteX1743" fmla="*/ 1792605 w 2796541"/>
              <a:gd name="connsiteY1743" fmla="*/ 1139190 h 2468880"/>
              <a:gd name="connsiteX1744" fmla="*/ 1765935 w 2796541"/>
              <a:gd name="connsiteY1744" fmla="*/ 1154430 h 2468880"/>
              <a:gd name="connsiteX1745" fmla="*/ 1765935 w 2796541"/>
              <a:gd name="connsiteY1745" fmla="*/ 1123950 h 2468880"/>
              <a:gd name="connsiteX1746" fmla="*/ 1794510 w 2796541"/>
              <a:gd name="connsiteY1746" fmla="*/ 1644968 h 2468880"/>
              <a:gd name="connsiteX1747" fmla="*/ 1764983 w 2796541"/>
              <a:gd name="connsiteY1747" fmla="*/ 1661161 h 2468880"/>
              <a:gd name="connsiteX1748" fmla="*/ 1764983 w 2796541"/>
              <a:gd name="connsiteY1748" fmla="*/ 1627823 h 2468880"/>
              <a:gd name="connsiteX1749" fmla="*/ 1795463 w 2796541"/>
              <a:gd name="connsiteY1749" fmla="*/ 1265872 h 2468880"/>
              <a:gd name="connsiteX1750" fmla="*/ 1764983 w 2796541"/>
              <a:gd name="connsiteY1750" fmla="*/ 1283017 h 2468880"/>
              <a:gd name="connsiteX1751" fmla="*/ 1764983 w 2796541"/>
              <a:gd name="connsiteY1751" fmla="*/ 1247774 h 2468880"/>
              <a:gd name="connsiteX1752" fmla="*/ 1796414 w 2796541"/>
              <a:gd name="connsiteY1752" fmla="*/ 1518285 h 2468880"/>
              <a:gd name="connsiteX1753" fmla="*/ 1764029 w 2796541"/>
              <a:gd name="connsiteY1753" fmla="*/ 1537335 h 2468880"/>
              <a:gd name="connsiteX1754" fmla="*/ 1764029 w 2796541"/>
              <a:gd name="connsiteY1754" fmla="*/ 1499235 h 2468880"/>
              <a:gd name="connsiteX1755" fmla="*/ 1796415 w 2796541"/>
              <a:gd name="connsiteY1755" fmla="*/ 1391603 h 2468880"/>
              <a:gd name="connsiteX1756" fmla="*/ 1764030 w 2796541"/>
              <a:gd name="connsiteY1756" fmla="*/ 1410653 h 2468880"/>
              <a:gd name="connsiteX1757" fmla="*/ 1764030 w 2796541"/>
              <a:gd name="connsiteY1757" fmla="*/ 1373506 h 2468880"/>
              <a:gd name="connsiteX1758" fmla="*/ 1811655 w 2796541"/>
              <a:gd name="connsiteY1758" fmla="*/ 2212658 h 2468880"/>
              <a:gd name="connsiteX1759" fmla="*/ 1811655 w 2796541"/>
              <a:gd name="connsiteY1759" fmla="*/ 2213611 h 2468880"/>
              <a:gd name="connsiteX1760" fmla="*/ 1810703 w 2796541"/>
              <a:gd name="connsiteY1760" fmla="*/ 2212658 h 2468880"/>
              <a:gd name="connsiteX1761" fmla="*/ 1812608 w 2796541"/>
              <a:gd name="connsiteY1761" fmla="*/ 568643 h 2468880"/>
              <a:gd name="connsiteX1762" fmla="*/ 1812608 w 2796541"/>
              <a:gd name="connsiteY1762" fmla="*/ 572453 h 2468880"/>
              <a:gd name="connsiteX1763" fmla="*/ 1808798 w 2796541"/>
              <a:gd name="connsiteY1763" fmla="*/ 570548 h 2468880"/>
              <a:gd name="connsiteX1764" fmla="*/ 1813560 w 2796541"/>
              <a:gd name="connsiteY1764" fmla="*/ 2084069 h 2468880"/>
              <a:gd name="connsiteX1765" fmla="*/ 1813560 w 2796541"/>
              <a:gd name="connsiteY1765" fmla="*/ 2089784 h 2468880"/>
              <a:gd name="connsiteX1766" fmla="*/ 1807845 w 2796541"/>
              <a:gd name="connsiteY1766" fmla="*/ 2086927 h 2468880"/>
              <a:gd name="connsiteX1767" fmla="*/ 1814513 w 2796541"/>
              <a:gd name="connsiteY1767" fmla="*/ 692467 h 2468880"/>
              <a:gd name="connsiteX1768" fmla="*/ 1814513 w 2796541"/>
              <a:gd name="connsiteY1768" fmla="*/ 701992 h 2468880"/>
              <a:gd name="connsiteX1769" fmla="*/ 1805941 w 2796541"/>
              <a:gd name="connsiteY1769" fmla="*/ 697230 h 2468880"/>
              <a:gd name="connsiteX1770" fmla="*/ 1815465 w 2796541"/>
              <a:gd name="connsiteY1770" fmla="*/ 815340 h 2468880"/>
              <a:gd name="connsiteX1771" fmla="*/ 1815465 w 2796541"/>
              <a:gd name="connsiteY1771" fmla="*/ 831532 h 2468880"/>
              <a:gd name="connsiteX1772" fmla="*/ 1802130 w 2796541"/>
              <a:gd name="connsiteY1772" fmla="*/ 822960 h 2468880"/>
              <a:gd name="connsiteX1773" fmla="*/ 1815466 w 2796541"/>
              <a:gd name="connsiteY1773" fmla="*/ 1953578 h 2468880"/>
              <a:gd name="connsiteX1774" fmla="*/ 1815466 w 2796541"/>
              <a:gd name="connsiteY1774" fmla="*/ 1966913 h 2468880"/>
              <a:gd name="connsiteX1775" fmla="*/ 1803083 w 2796541"/>
              <a:gd name="connsiteY1775" fmla="*/ 1960245 h 2468880"/>
              <a:gd name="connsiteX1776" fmla="*/ 1817371 w 2796541"/>
              <a:gd name="connsiteY1776" fmla="*/ 939165 h 2468880"/>
              <a:gd name="connsiteX1777" fmla="*/ 1817371 w 2796541"/>
              <a:gd name="connsiteY1777" fmla="*/ 960120 h 2468880"/>
              <a:gd name="connsiteX1778" fmla="*/ 1799273 w 2796541"/>
              <a:gd name="connsiteY1778" fmla="*/ 949642 h 2468880"/>
              <a:gd name="connsiteX1779" fmla="*/ 1817371 w 2796541"/>
              <a:gd name="connsiteY1779" fmla="*/ 1823086 h 2468880"/>
              <a:gd name="connsiteX1780" fmla="*/ 1817371 w 2796541"/>
              <a:gd name="connsiteY1780" fmla="*/ 1844994 h 2468880"/>
              <a:gd name="connsiteX1781" fmla="*/ 1799273 w 2796541"/>
              <a:gd name="connsiteY1781" fmla="*/ 1834516 h 2468880"/>
              <a:gd name="connsiteX1782" fmla="*/ 1819276 w 2796541"/>
              <a:gd name="connsiteY1782" fmla="*/ 1062990 h 2468880"/>
              <a:gd name="connsiteX1783" fmla="*/ 1819276 w 2796541"/>
              <a:gd name="connsiteY1783" fmla="*/ 1089660 h 2468880"/>
              <a:gd name="connsiteX1784" fmla="*/ 1796416 w 2796541"/>
              <a:gd name="connsiteY1784" fmla="*/ 1076325 h 2468880"/>
              <a:gd name="connsiteX1785" fmla="*/ 1820228 w 2796541"/>
              <a:gd name="connsiteY1785" fmla="*/ 1692593 h 2468880"/>
              <a:gd name="connsiteX1786" fmla="*/ 1820228 w 2796541"/>
              <a:gd name="connsiteY1786" fmla="*/ 1723073 h 2468880"/>
              <a:gd name="connsiteX1787" fmla="*/ 1794510 w 2796541"/>
              <a:gd name="connsiteY1787" fmla="*/ 1707833 h 2468880"/>
              <a:gd name="connsiteX1788" fmla="*/ 1820228 w 2796541"/>
              <a:gd name="connsiteY1788" fmla="*/ 1186816 h 2468880"/>
              <a:gd name="connsiteX1789" fmla="*/ 1820228 w 2796541"/>
              <a:gd name="connsiteY1789" fmla="*/ 1218249 h 2468880"/>
              <a:gd name="connsiteX1790" fmla="*/ 1793558 w 2796541"/>
              <a:gd name="connsiteY1790" fmla="*/ 1202056 h 2468880"/>
              <a:gd name="connsiteX1791" fmla="*/ 1821180 w 2796541"/>
              <a:gd name="connsiteY1791" fmla="*/ 1564006 h 2468880"/>
              <a:gd name="connsiteX1792" fmla="*/ 1821180 w 2796541"/>
              <a:gd name="connsiteY1792" fmla="*/ 1598296 h 2468880"/>
              <a:gd name="connsiteX1793" fmla="*/ 1791653 w 2796541"/>
              <a:gd name="connsiteY1793" fmla="*/ 1581151 h 2468880"/>
              <a:gd name="connsiteX1794" fmla="*/ 1822134 w 2796541"/>
              <a:gd name="connsiteY1794" fmla="*/ 1437322 h 2468880"/>
              <a:gd name="connsiteX1795" fmla="*/ 1822134 w 2796541"/>
              <a:gd name="connsiteY1795" fmla="*/ 1473517 h 2468880"/>
              <a:gd name="connsiteX1796" fmla="*/ 1790701 w 2796541"/>
              <a:gd name="connsiteY1796" fmla="*/ 1455419 h 2468880"/>
              <a:gd name="connsiteX1797" fmla="*/ 1822134 w 2796541"/>
              <a:gd name="connsiteY1797" fmla="*/ 1310640 h 2468880"/>
              <a:gd name="connsiteX1798" fmla="*/ 1822134 w 2796541"/>
              <a:gd name="connsiteY1798" fmla="*/ 1346835 h 2468880"/>
              <a:gd name="connsiteX1799" fmla="*/ 1790701 w 2796541"/>
              <a:gd name="connsiteY1799" fmla="*/ 1328737 h 2468880"/>
              <a:gd name="connsiteX1800" fmla="*/ 1884998 w 2796541"/>
              <a:gd name="connsiteY1800" fmla="*/ 2212658 h 2468880"/>
              <a:gd name="connsiteX1801" fmla="*/ 1884046 w 2796541"/>
              <a:gd name="connsiteY1801" fmla="*/ 2213611 h 2468880"/>
              <a:gd name="connsiteX1802" fmla="*/ 1884046 w 2796541"/>
              <a:gd name="connsiteY1802" fmla="*/ 2212658 h 2468880"/>
              <a:gd name="connsiteX1803" fmla="*/ 1885951 w 2796541"/>
              <a:gd name="connsiteY1803" fmla="*/ 570547 h 2468880"/>
              <a:gd name="connsiteX1804" fmla="*/ 1884046 w 2796541"/>
              <a:gd name="connsiteY1804" fmla="*/ 571499 h 2468880"/>
              <a:gd name="connsiteX1805" fmla="*/ 1884046 w 2796541"/>
              <a:gd name="connsiteY1805" fmla="*/ 569594 h 2468880"/>
              <a:gd name="connsiteX1806" fmla="*/ 1886903 w 2796541"/>
              <a:gd name="connsiteY1806" fmla="*/ 2086928 h 2468880"/>
              <a:gd name="connsiteX1807" fmla="*/ 1883093 w 2796541"/>
              <a:gd name="connsiteY1807" fmla="*/ 2088833 h 2468880"/>
              <a:gd name="connsiteX1808" fmla="*/ 1883093 w 2796541"/>
              <a:gd name="connsiteY1808" fmla="*/ 2084070 h 2468880"/>
              <a:gd name="connsiteX1809" fmla="*/ 1888808 w 2796541"/>
              <a:gd name="connsiteY1809" fmla="*/ 697229 h 2468880"/>
              <a:gd name="connsiteX1810" fmla="*/ 1882141 w 2796541"/>
              <a:gd name="connsiteY1810" fmla="*/ 701039 h 2468880"/>
              <a:gd name="connsiteX1811" fmla="*/ 1882141 w 2796541"/>
              <a:gd name="connsiteY1811" fmla="*/ 693419 h 2468880"/>
              <a:gd name="connsiteX1812" fmla="*/ 1891665 w 2796541"/>
              <a:gd name="connsiteY1812" fmla="*/ 822960 h 2468880"/>
              <a:gd name="connsiteX1813" fmla="*/ 1880235 w 2796541"/>
              <a:gd name="connsiteY1813" fmla="*/ 829627 h 2468880"/>
              <a:gd name="connsiteX1814" fmla="*/ 1880235 w 2796541"/>
              <a:gd name="connsiteY1814" fmla="*/ 816292 h 2468880"/>
              <a:gd name="connsiteX1815" fmla="*/ 1891665 w 2796541"/>
              <a:gd name="connsiteY1815" fmla="*/ 1960245 h 2468880"/>
              <a:gd name="connsiteX1816" fmla="*/ 1881187 w 2796541"/>
              <a:gd name="connsiteY1816" fmla="*/ 1966912 h 2468880"/>
              <a:gd name="connsiteX1817" fmla="*/ 1881187 w 2796541"/>
              <a:gd name="connsiteY1817" fmla="*/ 1954530 h 2468880"/>
              <a:gd name="connsiteX1818" fmla="*/ 1895474 w 2796541"/>
              <a:gd name="connsiteY1818" fmla="*/ 1834515 h 2468880"/>
              <a:gd name="connsiteX1819" fmla="*/ 1878329 w 2796541"/>
              <a:gd name="connsiteY1819" fmla="*/ 1844040 h 2468880"/>
              <a:gd name="connsiteX1820" fmla="*/ 1878329 w 2796541"/>
              <a:gd name="connsiteY1820" fmla="*/ 1824037 h 2468880"/>
              <a:gd name="connsiteX1821" fmla="*/ 1895475 w 2796541"/>
              <a:gd name="connsiteY1821" fmla="*/ 949643 h 2468880"/>
              <a:gd name="connsiteX1822" fmla="*/ 1879283 w 2796541"/>
              <a:gd name="connsiteY1822" fmla="*/ 959168 h 2468880"/>
              <a:gd name="connsiteX1823" fmla="*/ 1879283 w 2796541"/>
              <a:gd name="connsiteY1823" fmla="*/ 940118 h 2468880"/>
              <a:gd name="connsiteX1824" fmla="*/ 1898333 w 2796541"/>
              <a:gd name="connsiteY1824" fmla="*/ 1076326 h 2468880"/>
              <a:gd name="connsiteX1825" fmla="*/ 1877378 w 2796541"/>
              <a:gd name="connsiteY1825" fmla="*/ 1088708 h 2468880"/>
              <a:gd name="connsiteX1826" fmla="*/ 1877378 w 2796541"/>
              <a:gd name="connsiteY1826" fmla="*/ 1063943 h 2468880"/>
              <a:gd name="connsiteX1827" fmla="*/ 1900239 w 2796541"/>
              <a:gd name="connsiteY1827" fmla="*/ 1707833 h 2468880"/>
              <a:gd name="connsiteX1828" fmla="*/ 1876426 w 2796541"/>
              <a:gd name="connsiteY1828" fmla="*/ 1721168 h 2468880"/>
              <a:gd name="connsiteX1829" fmla="*/ 1876426 w 2796541"/>
              <a:gd name="connsiteY1829" fmla="*/ 1693545 h 2468880"/>
              <a:gd name="connsiteX1830" fmla="*/ 1901191 w 2796541"/>
              <a:gd name="connsiteY1830" fmla="*/ 1202056 h 2468880"/>
              <a:gd name="connsiteX1831" fmla="*/ 1875473 w 2796541"/>
              <a:gd name="connsiteY1831" fmla="*/ 1217295 h 2468880"/>
              <a:gd name="connsiteX1832" fmla="*/ 1875473 w 2796541"/>
              <a:gd name="connsiteY1832" fmla="*/ 1187768 h 2468880"/>
              <a:gd name="connsiteX1833" fmla="*/ 1903096 w 2796541"/>
              <a:gd name="connsiteY1833" fmla="*/ 1581151 h 2468880"/>
              <a:gd name="connsiteX1834" fmla="*/ 1875473 w 2796541"/>
              <a:gd name="connsiteY1834" fmla="*/ 1597344 h 2468880"/>
              <a:gd name="connsiteX1835" fmla="*/ 1875473 w 2796541"/>
              <a:gd name="connsiteY1835" fmla="*/ 1565911 h 2468880"/>
              <a:gd name="connsiteX1836" fmla="*/ 1903096 w 2796541"/>
              <a:gd name="connsiteY1836" fmla="*/ 1328737 h 2468880"/>
              <a:gd name="connsiteX1837" fmla="*/ 1874521 w 2796541"/>
              <a:gd name="connsiteY1837" fmla="*/ 1344930 h 2468880"/>
              <a:gd name="connsiteX1838" fmla="*/ 1874521 w 2796541"/>
              <a:gd name="connsiteY1838" fmla="*/ 1312545 h 2468880"/>
              <a:gd name="connsiteX1839" fmla="*/ 1904048 w 2796541"/>
              <a:gd name="connsiteY1839" fmla="*/ 1455419 h 2468880"/>
              <a:gd name="connsiteX1840" fmla="*/ 1874521 w 2796541"/>
              <a:gd name="connsiteY1840" fmla="*/ 1472564 h 2468880"/>
              <a:gd name="connsiteX1841" fmla="*/ 1874521 w 2796541"/>
              <a:gd name="connsiteY1841" fmla="*/ 1437322 h 2468880"/>
              <a:gd name="connsiteX1842" fmla="*/ 1921193 w 2796541"/>
              <a:gd name="connsiteY1842" fmla="*/ 2148841 h 2468880"/>
              <a:gd name="connsiteX1843" fmla="*/ 1921193 w 2796541"/>
              <a:gd name="connsiteY1843" fmla="*/ 2150746 h 2468880"/>
              <a:gd name="connsiteX1844" fmla="*/ 1919288 w 2796541"/>
              <a:gd name="connsiteY1844" fmla="*/ 2149794 h 2468880"/>
              <a:gd name="connsiteX1845" fmla="*/ 1922145 w 2796541"/>
              <a:gd name="connsiteY1845" fmla="*/ 631508 h 2468880"/>
              <a:gd name="connsiteX1846" fmla="*/ 1922145 w 2796541"/>
              <a:gd name="connsiteY1846" fmla="*/ 636271 h 2468880"/>
              <a:gd name="connsiteX1847" fmla="*/ 1918335 w 2796541"/>
              <a:gd name="connsiteY1847" fmla="*/ 633413 h 2468880"/>
              <a:gd name="connsiteX1848" fmla="*/ 1923097 w 2796541"/>
              <a:gd name="connsiteY1848" fmla="*/ 2020252 h 2468880"/>
              <a:gd name="connsiteX1849" fmla="*/ 1923097 w 2796541"/>
              <a:gd name="connsiteY1849" fmla="*/ 2026919 h 2468880"/>
              <a:gd name="connsiteX1850" fmla="*/ 1917382 w 2796541"/>
              <a:gd name="connsiteY1850" fmla="*/ 2023110 h 2468880"/>
              <a:gd name="connsiteX1851" fmla="*/ 1923098 w 2796541"/>
              <a:gd name="connsiteY1851" fmla="*/ 755333 h 2468880"/>
              <a:gd name="connsiteX1852" fmla="*/ 1923098 w 2796541"/>
              <a:gd name="connsiteY1852" fmla="*/ 764858 h 2468880"/>
              <a:gd name="connsiteX1853" fmla="*/ 1915478 w 2796541"/>
              <a:gd name="connsiteY1853" fmla="*/ 760096 h 2468880"/>
              <a:gd name="connsiteX1854" fmla="*/ 1925003 w 2796541"/>
              <a:gd name="connsiteY1854" fmla="*/ 1889760 h 2468880"/>
              <a:gd name="connsiteX1855" fmla="*/ 1925003 w 2796541"/>
              <a:gd name="connsiteY1855" fmla="*/ 1905000 h 2468880"/>
              <a:gd name="connsiteX1856" fmla="*/ 1912620 w 2796541"/>
              <a:gd name="connsiteY1856" fmla="*/ 1897380 h 2468880"/>
              <a:gd name="connsiteX1857" fmla="*/ 1925004 w 2796541"/>
              <a:gd name="connsiteY1857" fmla="*/ 879157 h 2468880"/>
              <a:gd name="connsiteX1858" fmla="*/ 1925004 w 2796541"/>
              <a:gd name="connsiteY1858" fmla="*/ 893445 h 2468880"/>
              <a:gd name="connsiteX1859" fmla="*/ 1912621 w 2796541"/>
              <a:gd name="connsiteY1859" fmla="*/ 886777 h 2468880"/>
              <a:gd name="connsiteX1860" fmla="*/ 1926908 w 2796541"/>
              <a:gd name="connsiteY1860" fmla="*/ 1002982 h 2468880"/>
              <a:gd name="connsiteX1861" fmla="*/ 1926908 w 2796541"/>
              <a:gd name="connsiteY1861" fmla="*/ 1022985 h 2468880"/>
              <a:gd name="connsiteX1862" fmla="*/ 1908810 w 2796541"/>
              <a:gd name="connsiteY1862" fmla="*/ 1012507 h 2468880"/>
              <a:gd name="connsiteX1863" fmla="*/ 1926908 w 2796541"/>
              <a:gd name="connsiteY1863" fmla="*/ 1760220 h 2468880"/>
              <a:gd name="connsiteX1864" fmla="*/ 1926908 w 2796541"/>
              <a:gd name="connsiteY1864" fmla="*/ 1782128 h 2468880"/>
              <a:gd name="connsiteX1865" fmla="*/ 1908810 w 2796541"/>
              <a:gd name="connsiteY1865" fmla="*/ 1770698 h 2468880"/>
              <a:gd name="connsiteX1866" fmla="*/ 1927860 w 2796541"/>
              <a:gd name="connsiteY1866" fmla="*/ 1126807 h 2468880"/>
              <a:gd name="connsiteX1867" fmla="*/ 1927860 w 2796541"/>
              <a:gd name="connsiteY1867" fmla="*/ 1151572 h 2468880"/>
              <a:gd name="connsiteX1868" fmla="*/ 1906905 w 2796541"/>
              <a:gd name="connsiteY1868" fmla="*/ 1139190 h 2468880"/>
              <a:gd name="connsiteX1869" fmla="*/ 1928812 w 2796541"/>
              <a:gd name="connsiteY1869" fmla="*/ 1630680 h 2468880"/>
              <a:gd name="connsiteX1870" fmla="*/ 1928812 w 2796541"/>
              <a:gd name="connsiteY1870" fmla="*/ 1658302 h 2468880"/>
              <a:gd name="connsiteX1871" fmla="*/ 1904047 w 2796541"/>
              <a:gd name="connsiteY1871" fmla="*/ 1644968 h 2468880"/>
              <a:gd name="connsiteX1872" fmla="*/ 1928813 w 2796541"/>
              <a:gd name="connsiteY1872" fmla="*/ 1250633 h 2468880"/>
              <a:gd name="connsiteX1873" fmla="*/ 1928813 w 2796541"/>
              <a:gd name="connsiteY1873" fmla="*/ 1280161 h 2468880"/>
              <a:gd name="connsiteX1874" fmla="*/ 1904048 w 2796541"/>
              <a:gd name="connsiteY1874" fmla="*/ 1265873 h 2468880"/>
              <a:gd name="connsiteX1875" fmla="*/ 1929765 w 2796541"/>
              <a:gd name="connsiteY1875" fmla="*/ 1503044 h 2468880"/>
              <a:gd name="connsiteX1876" fmla="*/ 1929765 w 2796541"/>
              <a:gd name="connsiteY1876" fmla="*/ 1533524 h 2468880"/>
              <a:gd name="connsiteX1877" fmla="*/ 1903095 w 2796541"/>
              <a:gd name="connsiteY1877" fmla="*/ 1518284 h 2468880"/>
              <a:gd name="connsiteX1878" fmla="*/ 1929766 w 2796541"/>
              <a:gd name="connsiteY1878" fmla="*/ 1376363 h 2468880"/>
              <a:gd name="connsiteX1879" fmla="*/ 1929766 w 2796541"/>
              <a:gd name="connsiteY1879" fmla="*/ 1407796 h 2468880"/>
              <a:gd name="connsiteX1880" fmla="*/ 1902143 w 2796541"/>
              <a:gd name="connsiteY1880" fmla="*/ 1391603 h 2468880"/>
              <a:gd name="connsiteX1881" fmla="*/ 1994535 w 2796541"/>
              <a:gd name="connsiteY1881" fmla="*/ 2149794 h 2468880"/>
              <a:gd name="connsiteX1882" fmla="*/ 1993583 w 2796541"/>
              <a:gd name="connsiteY1882" fmla="*/ 2150746 h 2468880"/>
              <a:gd name="connsiteX1883" fmla="*/ 1993583 w 2796541"/>
              <a:gd name="connsiteY1883" fmla="*/ 2148841 h 2468880"/>
              <a:gd name="connsiteX1884" fmla="*/ 1995488 w 2796541"/>
              <a:gd name="connsiteY1884" fmla="*/ 633413 h 2468880"/>
              <a:gd name="connsiteX1885" fmla="*/ 1992630 w 2796541"/>
              <a:gd name="connsiteY1885" fmla="*/ 635318 h 2468880"/>
              <a:gd name="connsiteX1886" fmla="*/ 1992630 w 2796541"/>
              <a:gd name="connsiteY1886" fmla="*/ 632461 h 2468880"/>
              <a:gd name="connsiteX1887" fmla="*/ 1997393 w 2796541"/>
              <a:gd name="connsiteY1887" fmla="*/ 2023111 h 2468880"/>
              <a:gd name="connsiteX1888" fmla="*/ 1992630 w 2796541"/>
              <a:gd name="connsiteY1888" fmla="*/ 2025969 h 2468880"/>
              <a:gd name="connsiteX1889" fmla="*/ 1992630 w 2796541"/>
              <a:gd name="connsiteY1889" fmla="*/ 2021206 h 2468880"/>
              <a:gd name="connsiteX1890" fmla="*/ 1998345 w 2796541"/>
              <a:gd name="connsiteY1890" fmla="*/ 760096 h 2468880"/>
              <a:gd name="connsiteX1891" fmla="*/ 1991678 w 2796541"/>
              <a:gd name="connsiteY1891" fmla="*/ 763906 h 2468880"/>
              <a:gd name="connsiteX1892" fmla="*/ 1991678 w 2796541"/>
              <a:gd name="connsiteY1892" fmla="*/ 756286 h 2468880"/>
              <a:gd name="connsiteX1893" fmla="*/ 2000251 w 2796541"/>
              <a:gd name="connsiteY1893" fmla="*/ 886778 h 2468880"/>
              <a:gd name="connsiteX1894" fmla="*/ 1990726 w 2796541"/>
              <a:gd name="connsiteY1894" fmla="*/ 892493 h 2468880"/>
              <a:gd name="connsiteX1895" fmla="*/ 1990726 w 2796541"/>
              <a:gd name="connsiteY1895" fmla="*/ 881063 h 2468880"/>
              <a:gd name="connsiteX1896" fmla="*/ 2001202 w 2796541"/>
              <a:gd name="connsiteY1896" fmla="*/ 1897380 h 2468880"/>
              <a:gd name="connsiteX1897" fmla="*/ 1989772 w 2796541"/>
              <a:gd name="connsiteY1897" fmla="*/ 1904047 h 2468880"/>
              <a:gd name="connsiteX1898" fmla="*/ 1989772 w 2796541"/>
              <a:gd name="connsiteY1898" fmla="*/ 1890712 h 2468880"/>
              <a:gd name="connsiteX1899" fmla="*/ 2004061 w 2796541"/>
              <a:gd name="connsiteY1899" fmla="*/ 1012508 h 2468880"/>
              <a:gd name="connsiteX1900" fmla="*/ 1988821 w 2796541"/>
              <a:gd name="connsiteY1900" fmla="*/ 1022033 h 2468880"/>
              <a:gd name="connsiteX1901" fmla="*/ 1988821 w 2796541"/>
              <a:gd name="connsiteY1901" fmla="*/ 1003936 h 2468880"/>
              <a:gd name="connsiteX1902" fmla="*/ 2005012 w 2796541"/>
              <a:gd name="connsiteY1902" fmla="*/ 1770697 h 2468880"/>
              <a:gd name="connsiteX1903" fmla="*/ 1987867 w 2796541"/>
              <a:gd name="connsiteY1903" fmla="*/ 1780222 h 2468880"/>
              <a:gd name="connsiteX1904" fmla="*/ 1987867 w 2796541"/>
              <a:gd name="connsiteY1904" fmla="*/ 1761172 h 2468880"/>
              <a:gd name="connsiteX1905" fmla="*/ 2006918 w 2796541"/>
              <a:gd name="connsiteY1905" fmla="*/ 1139190 h 2468880"/>
              <a:gd name="connsiteX1906" fmla="*/ 1986916 w 2796541"/>
              <a:gd name="connsiteY1906" fmla="*/ 1150620 h 2468880"/>
              <a:gd name="connsiteX1907" fmla="*/ 1986916 w 2796541"/>
              <a:gd name="connsiteY1907" fmla="*/ 1127760 h 2468880"/>
              <a:gd name="connsiteX1908" fmla="*/ 2008823 w 2796541"/>
              <a:gd name="connsiteY1908" fmla="*/ 1265872 h 2468880"/>
              <a:gd name="connsiteX1909" fmla="*/ 1985963 w 2796541"/>
              <a:gd name="connsiteY1909" fmla="*/ 1279207 h 2468880"/>
              <a:gd name="connsiteX1910" fmla="*/ 1985963 w 2796541"/>
              <a:gd name="connsiteY1910" fmla="*/ 1252537 h 2468880"/>
              <a:gd name="connsiteX1911" fmla="*/ 2008823 w 2796541"/>
              <a:gd name="connsiteY1911" fmla="*/ 1644968 h 2468880"/>
              <a:gd name="connsiteX1912" fmla="*/ 1985963 w 2796541"/>
              <a:gd name="connsiteY1912" fmla="*/ 1657350 h 2468880"/>
              <a:gd name="connsiteX1913" fmla="*/ 1985963 w 2796541"/>
              <a:gd name="connsiteY1913" fmla="*/ 1631633 h 2468880"/>
              <a:gd name="connsiteX1914" fmla="*/ 2010728 w 2796541"/>
              <a:gd name="connsiteY1914" fmla="*/ 1518286 h 2468880"/>
              <a:gd name="connsiteX1915" fmla="*/ 1985010 w 2796541"/>
              <a:gd name="connsiteY1915" fmla="*/ 1532573 h 2468880"/>
              <a:gd name="connsiteX1916" fmla="*/ 1985010 w 2796541"/>
              <a:gd name="connsiteY1916" fmla="*/ 1503998 h 2468880"/>
              <a:gd name="connsiteX1917" fmla="*/ 2010728 w 2796541"/>
              <a:gd name="connsiteY1917" fmla="*/ 1391604 h 2468880"/>
              <a:gd name="connsiteX1918" fmla="*/ 1985010 w 2796541"/>
              <a:gd name="connsiteY1918" fmla="*/ 1406844 h 2468880"/>
              <a:gd name="connsiteX1919" fmla="*/ 1985010 w 2796541"/>
              <a:gd name="connsiteY1919" fmla="*/ 1377316 h 2468880"/>
              <a:gd name="connsiteX1920" fmla="*/ 2030730 w 2796541"/>
              <a:gd name="connsiteY1920" fmla="*/ 2085974 h 2468880"/>
              <a:gd name="connsiteX1921" fmla="*/ 2030730 w 2796541"/>
              <a:gd name="connsiteY1921" fmla="*/ 2087879 h 2468880"/>
              <a:gd name="connsiteX1922" fmla="*/ 2028825 w 2796541"/>
              <a:gd name="connsiteY1922" fmla="*/ 2086927 h 2468880"/>
              <a:gd name="connsiteX1923" fmla="*/ 2030731 w 2796541"/>
              <a:gd name="connsiteY1923" fmla="*/ 695325 h 2468880"/>
              <a:gd name="connsiteX1924" fmla="*/ 2030731 w 2796541"/>
              <a:gd name="connsiteY1924" fmla="*/ 698182 h 2468880"/>
              <a:gd name="connsiteX1925" fmla="*/ 2028826 w 2796541"/>
              <a:gd name="connsiteY1925" fmla="*/ 697230 h 2468880"/>
              <a:gd name="connsiteX1926" fmla="*/ 2032635 w 2796541"/>
              <a:gd name="connsiteY1926" fmla="*/ 819150 h 2468880"/>
              <a:gd name="connsiteX1927" fmla="*/ 2032635 w 2796541"/>
              <a:gd name="connsiteY1927" fmla="*/ 827723 h 2468880"/>
              <a:gd name="connsiteX1928" fmla="*/ 2025968 w 2796541"/>
              <a:gd name="connsiteY1928" fmla="*/ 822960 h 2468880"/>
              <a:gd name="connsiteX1929" fmla="*/ 2032635 w 2796541"/>
              <a:gd name="connsiteY1929" fmla="*/ 1956435 h 2468880"/>
              <a:gd name="connsiteX1930" fmla="*/ 2032635 w 2796541"/>
              <a:gd name="connsiteY1930" fmla="*/ 1965007 h 2468880"/>
              <a:gd name="connsiteX1931" fmla="*/ 2025015 w 2796541"/>
              <a:gd name="connsiteY1931" fmla="*/ 1960245 h 2468880"/>
              <a:gd name="connsiteX1932" fmla="*/ 2033588 w 2796541"/>
              <a:gd name="connsiteY1932" fmla="*/ 943928 h 2468880"/>
              <a:gd name="connsiteX1933" fmla="*/ 2033588 w 2796541"/>
              <a:gd name="connsiteY1933" fmla="*/ 955358 h 2468880"/>
              <a:gd name="connsiteX1934" fmla="*/ 2023110 w 2796541"/>
              <a:gd name="connsiteY1934" fmla="*/ 949643 h 2468880"/>
              <a:gd name="connsiteX1935" fmla="*/ 2034540 w 2796541"/>
              <a:gd name="connsiteY1935" fmla="*/ 1826894 h 2468880"/>
              <a:gd name="connsiteX1936" fmla="*/ 2034540 w 2796541"/>
              <a:gd name="connsiteY1936" fmla="*/ 1841182 h 2468880"/>
              <a:gd name="connsiteX1937" fmla="*/ 2022157 w 2796541"/>
              <a:gd name="connsiteY1937" fmla="*/ 1834514 h 2468880"/>
              <a:gd name="connsiteX1938" fmla="*/ 2035493 w 2796541"/>
              <a:gd name="connsiteY1938" fmla="*/ 1066801 h 2468880"/>
              <a:gd name="connsiteX1939" fmla="*/ 2035493 w 2796541"/>
              <a:gd name="connsiteY1939" fmla="*/ 1084899 h 2468880"/>
              <a:gd name="connsiteX1940" fmla="*/ 2020253 w 2796541"/>
              <a:gd name="connsiteY1940" fmla="*/ 1076326 h 2468880"/>
              <a:gd name="connsiteX1941" fmla="*/ 2036446 w 2796541"/>
              <a:gd name="connsiteY1941" fmla="*/ 1191577 h 2468880"/>
              <a:gd name="connsiteX1942" fmla="*/ 2036446 w 2796541"/>
              <a:gd name="connsiteY1942" fmla="*/ 1213485 h 2468880"/>
              <a:gd name="connsiteX1943" fmla="*/ 2017396 w 2796541"/>
              <a:gd name="connsiteY1943" fmla="*/ 1202055 h 2468880"/>
              <a:gd name="connsiteX1944" fmla="*/ 2036446 w 2796541"/>
              <a:gd name="connsiteY1944" fmla="*/ 1697356 h 2468880"/>
              <a:gd name="connsiteX1945" fmla="*/ 2036446 w 2796541"/>
              <a:gd name="connsiteY1945" fmla="*/ 1718311 h 2468880"/>
              <a:gd name="connsiteX1946" fmla="*/ 2017396 w 2796541"/>
              <a:gd name="connsiteY1946" fmla="*/ 1707833 h 2468880"/>
              <a:gd name="connsiteX1947" fmla="*/ 2037398 w 2796541"/>
              <a:gd name="connsiteY1947" fmla="*/ 1568768 h 2468880"/>
              <a:gd name="connsiteX1948" fmla="*/ 2037398 w 2796541"/>
              <a:gd name="connsiteY1948" fmla="*/ 1594485 h 2468880"/>
              <a:gd name="connsiteX1949" fmla="*/ 2015491 w 2796541"/>
              <a:gd name="connsiteY1949" fmla="*/ 1581150 h 2468880"/>
              <a:gd name="connsiteX1950" fmla="*/ 2037398 w 2796541"/>
              <a:gd name="connsiteY1950" fmla="*/ 1315403 h 2468880"/>
              <a:gd name="connsiteX1951" fmla="*/ 2037398 w 2796541"/>
              <a:gd name="connsiteY1951" fmla="*/ 1341120 h 2468880"/>
              <a:gd name="connsiteX1952" fmla="*/ 2015491 w 2796541"/>
              <a:gd name="connsiteY1952" fmla="*/ 1328738 h 2468880"/>
              <a:gd name="connsiteX1953" fmla="*/ 2038351 w 2796541"/>
              <a:gd name="connsiteY1953" fmla="*/ 1441133 h 2468880"/>
              <a:gd name="connsiteX1954" fmla="*/ 2038351 w 2796541"/>
              <a:gd name="connsiteY1954" fmla="*/ 1468756 h 2468880"/>
              <a:gd name="connsiteX1955" fmla="*/ 2014538 w 2796541"/>
              <a:gd name="connsiteY1955" fmla="*/ 1455421 h 2468880"/>
              <a:gd name="connsiteX1956" fmla="*/ 2104073 w 2796541"/>
              <a:gd name="connsiteY1956" fmla="*/ 2086928 h 2468880"/>
              <a:gd name="connsiteX1957" fmla="*/ 2103121 w 2796541"/>
              <a:gd name="connsiteY1957" fmla="*/ 2086928 h 2468880"/>
              <a:gd name="connsiteX1958" fmla="*/ 2103121 w 2796541"/>
              <a:gd name="connsiteY1958" fmla="*/ 2085975 h 2468880"/>
              <a:gd name="connsiteX1959" fmla="*/ 2104073 w 2796541"/>
              <a:gd name="connsiteY1959" fmla="*/ 697230 h 2468880"/>
              <a:gd name="connsiteX1960" fmla="*/ 2102168 w 2796541"/>
              <a:gd name="connsiteY1960" fmla="*/ 698183 h 2468880"/>
              <a:gd name="connsiteX1961" fmla="*/ 2102168 w 2796541"/>
              <a:gd name="connsiteY1961" fmla="*/ 696278 h 2468880"/>
              <a:gd name="connsiteX1962" fmla="*/ 2106930 w 2796541"/>
              <a:gd name="connsiteY1962" fmla="*/ 1960245 h 2468880"/>
              <a:gd name="connsiteX1963" fmla="*/ 2101215 w 2796541"/>
              <a:gd name="connsiteY1963" fmla="*/ 1964055 h 2468880"/>
              <a:gd name="connsiteX1964" fmla="*/ 2101215 w 2796541"/>
              <a:gd name="connsiteY1964" fmla="*/ 1957387 h 2468880"/>
              <a:gd name="connsiteX1965" fmla="*/ 2106931 w 2796541"/>
              <a:gd name="connsiteY1965" fmla="*/ 822960 h 2468880"/>
              <a:gd name="connsiteX1966" fmla="*/ 2101216 w 2796541"/>
              <a:gd name="connsiteY1966" fmla="*/ 826769 h 2468880"/>
              <a:gd name="connsiteX1967" fmla="*/ 2101216 w 2796541"/>
              <a:gd name="connsiteY1967" fmla="*/ 820102 h 2468880"/>
              <a:gd name="connsiteX1968" fmla="*/ 2108835 w 2796541"/>
              <a:gd name="connsiteY1968" fmla="*/ 949642 h 2468880"/>
              <a:gd name="connsiteX1969" fmla="*/ 2100263 w 2796541"/>
              <a:gd name="connsiteY1969" fmla="*/ 955356 h 2468880"/>
              <a:gd name="connsiteX1970" fmla="*/ 2100263 w 2796541"/>
              <a:gd name="connsiteY1970" fmla="*/ 944879 h 2468880"/>
              <a:gd name="connsiteX1971" fmla="*/ 2110740 w 2796541"/>
              <a:gd name="connsiteY1971" fmla="*/ 1834515 h 2468880"/>
              <a:gd name="connsiteX1972" fmla="*/ 2099310 w 2796541"/>
              <a:gd name="connsiteY1972" fmla="*/ 1840231 h 2468880"/>
              <a:gd name="connsiteX1973" fmla="*/ 2099310 w 2796541"/>
              <a:gd name="connsiteY1973" fmla="*/ 1827848 h 2468880"/>
              <a:gd name="connsiteX1974" fmla="*/ 2111693 w 2796541"/>
              <a:gd name="connsiteY1974" fmla="*/ 1076324 h 2468880"/>
              <a:gd name="connsiteX1975" fmla="*/ 2098358 w 2796541"/>
              <a:gd name="connsiteY1975" fmla="*/ 1083944 h 2468880"/>
              <a:gd name="connsiteX1976" fmla="*/ 2098358 w 2796541"/>
              <a:gd name="connsiteY1976" fmla="*/ 1068704 h 2468880"/>
              <a:gd name="connsiteX1977" fmla="*/ 2114549 w 2796541"/>
              <a:gd name="connsiteY1977" fmla="*/ 1707832 h 2468880"/>
              <a:gd name="connsiteX1978" fmla="*/ 2097404 w 2796541"/>
              <a:gd name="connsiteY1978" fmla="*/ 1717357 h 2468880"/>
              <a:gd name="connsiteX1979" fmla="*/ 2097404 w 2796541"/>
              <a:gd name="connsiteY1979" fmla="*/ 1697355 h 2468880"/>
              <a:gd name="connsiteX1980" fmla="*/ 2114550 w 2796541"/>
              <a:gd name="connsiteY1980" fmla="*/ 1202055 h 2468880"/>
              <a:gd name="connsiteX1981" fmla="*/ 2097405 w 2796541"/>
              <a:gd name="connsiteY1981" fmla="*/ 1212532 h 2468880"/>
              <a:gd name="connsiteX1982" fmla="*/ 2097405 w 2796541"/>
              <a:gd name="connsiteY1982" fmla="*/ 1192530 h 2468880"/>
              <a:gd name="connsiteX1983" fmla="*/ 2117408 w 2796541"/>
              <a:gd name="connsiteY1983" fmla="*/ 1581150 h 2468880"/>
              <a:gd name="connsiteX1984" fmla="*/ 2096453 w 2796541"/>
              <a:gd name="connsiteY1984" fmla="*/ 1593533 h 2468880"/>
              <a:gd name="connsiteX1985" fmla="*/ 2096453 w 2796541"/>
              <a:gd name="connsiteY1985" fmla="*/ 1569720 h 2468880"/>
              <a:gd name="connsiteX1986" fmla="*/ 2117408 w 2796541"/>
              <a:gd name="connsiteY1986" fmla="*/ 1328738 h 2468880"/>
              <a:gd name="connsiteX1987" fmla="*/ 2096453 w 2796541"/>
              <a:gd name="connsiteY1987" fmla="*/ 1341121 h 2468880"/>
              <a:gd name="connsiteX1988" fmla="*/ 2096453 w 2796541"/>
              <a:gd name="connsiteY1988" fmla="*/ 1316356 h 2468880"/>
              <a:gd name="connsiteX1989" fmla="*/ 2118361 w 2796541"/>
              <a:gd name="connsiteY1989" fmla="*/ 1455421 h 2468880"/>
              <a:gd name="connsiteX1990" fmla="*/ 2095501 w 2796541"/>
              <a:gd name="connsiteY1990" fmla="*/ 1467803 h 2468880"/>
              <a:gd name="connsiteX1991" fmla="*/ 2095501 w 2796541"/>
              <a:gd name="connsiteY1991" fmla="*/ 1442086 h 2468880"/>
              <a:gd name="connsiteX1992" fmla="*/ 2140267 w 2796541"/>
              <a:gd name="connsiteY1992" fmla="*/ 2022157 h 2468880"/>
              <a:gd name="connsiteX1993" fmla="*/ 2140267 w 2796541"/>
              <a:gd name="connsiteY1993" fmla="*/ 2025015 h 2468880"/>
              <a:gd name="connsiteX1994" fmla="*/ 2138362 w 2796541"/>
              <a:gd name="connsiteY1994" fmla="*/ 2023110 h 2468880"/>
              <a:gd name="connsiteX1995" fmla="*/ 2140268 w 2796541"/>
              <a:gd name="connsiteY1995" fmla="*/ 759142 h 2468880"/>
              <a:gd name="connsiteX1996" fmla="*/ 2140268 w 2796541"/>
              <a:gd name="connsiteY1996" fmla="*/ 762000 h 2468880"/>
              <a:gd name="connsiteX1997" fmla="*/ 2138363 w 2796541"/>
              <a:gd name="connsiteY1997" fmla="*/ 760094 h 2468880"/>
              <a:gd name="connsiteX1998" fmla="*/ 2141220 w 2796541"/>
              <a:gd name="connsiteY1998" fmla="*/ 882968 h 2468880"/>
              <a:gd name="connsiteX1999" fmla="*/ 2141220 w 2796541"/>
              <a:gd name="connsiteY1999" fmla="*/ 889636 h 2468880"/>
              <a:gd name="connsiteX2000" fmla="*/ 2135505 w 2796541"/>
              <a:gd name="connsiteY2000" fmla="*/ 886778 h 2468880"/>
              <a:gd name="connsiteX2001" fmla="*/ 2142172 w 2796541"/>
              <a:gd name="connsiteY2001" fmla="*/ 1892617 h 2468880"/>
              <a:gd name="connsiteX2002" fmla="*/ 2142172 w 2796541"/>
              <a:gd name="connsiteY2002" fmla="*/ 1901189 h 2468880"/>
              <a:gd name="connsiteX2003" fmla="*/ 2134552 w 2796541"/>
              <a:gd name="connsiteY2003" fmla="*/ 1897380 h 2468880"/>
              <a:gd name="connsiteX2004" fmla="*/ 2143126 w 2796541"/>
              <a:gd name="connsiteY2004" fmla="*/ 1006792 h 2468880"/>
              <a:gd name="connsiteX2005" fmla="*/ 2143126 w 2796541"/>
              <a:gd name="connsiteY2005" fmla="*/ 1019175 h 2468880"/>
              <a:gd name="connsiteX2006" fmla="*/ 2132648 w 2796541"/>
              <a:gd name="connsiteY2006" fmla="*/ 1012507 h 2468880"/>
              <a:gd name="connsiteX2007" fmla="*/ 2144078 w 2796541"/>
              <a:gd name="connsiteY2007" fmla="*/ 1131569 h 2468880"/>
              <a:gd name="connsiteX2008" fmla="*/ 2144078 w 2796541"/>
              <a:gd name="connsiteY2008" fmla="*/ 1146809 h 2468880"/>
              <a:gd name="connsiteX2009" fmla="*/ 2130743 w 2796541"/>
              <a:gd name="connsiteY2009" fmla="*/ 1139189 h 2468880"/>
              <a:gd name="connsiteX2010" fmla="*/ 2144078 w 2796541"/>
              <a:gd name="connsiteY2010" fmla="*/ 1764030 h 2468880"/>
              <a:gd name="connsiteX2011" fmla="*/ 2144078 w 2796541"/>
              <a:gd name="connsiteY2011" fmla="*/ 1778318 h 2468880"/>
              <a:gd name="connsiteX2012" fmla="*/ 2131695 w 2796541"/>
              <a:gd name="connsiteY2012" fmla="*/ 1770697 h 2468880"/>
              <a:gd name="connsiteX2013" fmla="*/ 2145029 w 2796541"/>
              <a:gd name="connsiteY2013" fmla="*/ 1634490 h 2468880"/>
              <a:gd name="connsiteX2014" fmla="*/ 2145029 w 2796541"/>
              <a:gd name="connsiteY2014" fmla="*/ 1654493 h 2468880"/>
              <a:gd name="connsiteX2015" fmla="*/ 2127884 w 2796541"/>
              <a:gd name="connsiteY2015" fmla="*/ 1644968 h 2468880"/>
              <a:gd name="connsiteX2016" fmla="*/ 2145030 w 2796541"/>
              <a:gd name="connsiteY2016" fmla="*/ 1255394 h 2468880"/>
              <a:gd name="connsiteX2017" fmla="*/ 2145030 w 2796541"/>
              <a:gd name="connsiteY2017" fmla="*/ 1275397 h 2468880"/>
              <a:gd name="connsiteX2018" fmla="*/ 2127885 w 2796541"/>
              <a:gd name="connsiteY2018" fmla="*/ 1265872 h 2468880"/>
              <a:gd name="connsiteX2019" fmla="*/ 2145982 w 2796541"/>
              <a:gd name="connsiteY2019" fmla="*/ 1506855 h 2468880"/>
              <a:gd name="connsiteX2020" fmla="*/ 2145982 w 2796541"/>
              <a:gd name="connsiteY2020" fmla="*/ 1529715 h 2468880"/>
              <a:gd name="connsiteX2021" fmla="*/ 2126932 w 2796541"/>
              <a:gd name="connsiteY2021" fmla="*/ 1518285 h 2468880"/>
              <a:gd name="connsiteX2022" fmla="*/ 2145983 w 2796541"/>
              <a:gd name="connsiteY2022" fmla="*/ 1381124 h 2468880"/>
              <a:gd name="connsiteX2023" fmla="*/ 2145983 w 2796541"/>
              <a:gd name="connsiteY2023" fmla="*/ 1403032 h 2468880"/>
              <a:gd name="connsiteX2024" fmla="*/ 2126933 w 2796541"/>
              <a:gd name="connsiteY2024" fmla="*/ 1391602 h 2468880"/>
              <a:gd name="connsiteX2025" fmla="*/ 2213610 w 2796541"/>
              <a:gd name="connsiteY2025" fmla="*/ 760094 h 2468880"/>
              <a:gd name="connsiteX2026" fmla="*/ 2211705 w 2796541"/>
              <a:gd name="connsiteY2026" fmla="*/ 761047 h 2468880"/>
              <a:gd name="connsiteX2027" fmla="*/ 2211705 w 2796541"/>
              <a:gd name="connsiteY2027" fmla="*/ 759142 h 2468880"/>
              <a:gd name="connsiteX2028" fmla="*/ 2213610 w 2796541"/>
              <a:gd name="connsiteY2028" fmla="*/ 2023111 h 2468880"/>
              <a:gd name="connsiteX2029" fmla="*/ 2212658 w 2796541"/>
              <a:gd name="connsiteY2029" fmla="*/ 2024063 h 2468880"/>
              <a:gd name="connsiteX2030" fmla="*/ 2212658 w 2796541"/>
              <a:gd name="connsiteY2030" fmla="*/ 2023111 h 2468880"/>
              <a:gd name="connsiteX2031" fmla="*/ 2215516 w 2796541"/>
              <a:gd name="connsiteY2031" fmla="*/ 886778 h 2468880"/>
              <a:gd name="connsiteX2032" fmla="*/ 2210753 w 2796541"/>
              <a:gd name="connsiteY2032" fmla="*/ 888683 h 2468880"/>
              <a:gd name="connsiteX2033" fmla="*/ 2210753 w 2796541"/>
              <a:gd name="connsiteY2033" fmla="*/ 883920 h 2468880"/>
              <a:gd name="connsiteX2034" fmla="*/ 2216467 w 2796541"/>
              <a:gd name="connsiteY2034" fmla="*/ 1897379 h 2468880"/>
              <a:gd name="connsiteX2035" fmla="*/ 2210752 w 2796541"/>
              <a:gd name="connsiteY2035" fmla="*/ 1900236 h 2468880"/>
              <a:gd name="connsiteX2036" fmla="*/ 2210752 w 2796541"/>
              <a:gd name="connsiteY2036" fmla="*/ 1893569 h 2468880"/>
              <a:gd name="connsiteX2037" fmla="*/ 2218373 w 2796541"/>
              <a:gd name="connsiteY2037" fmla="*/ 1012507 h 2468880"/>
              <a:gd name="connsiteX2038" fmla="*/ 2209801 w 2796541"/>
              <a:gd name="connsiteY2038" fmla="*/ 1018222 h 2468880"/>
              <a:gd name="connsiteX2039" fmla="*/ 2209801 w 2796541"/>
              <a:gd name="connsiteY2039" fmla="*/ 1007744 h 2468880"/>
              <a:gd name="connsiteX2040" fmla="*/ 2220278 w 2796541"/>
              <a:gd name="connsiteY2040" fmla="*/ 1770698 h 2468880"/>
              <a:gd name="connsiteX2041" fmla="*/ 2208848 w 2796541"/>
              <a:gd name="connsiteY2041" fmla="*/ 1777366 h 2468880"/>
              <a:gd name="connsiteX2042" fmla="*/ 2208848 w 2796541"/>
              <a:gd name="connsiteY2042" fmla="*/ 1764983 h 2468880"/>
              <a:gd name="connsiteX2043" fmla="*/ 2220278 w 2796541"/>
              <a:gd name="connsiteY2043" fmla="*/ 1139190 h 2468880"/>
              <a:gd name="connsiteX2044" fmla="*/ 2208848 w 2796541"/>
              <a:gd name="connsiteY2044" fmla="*/ 1145858 h 2468880"/>
              <a:gd name="connsiteX2045" fmla="*/ 2208848 w 2796541"/>
              <a:gd name="connsiteY2045" fmla="*/ 1132523 h 2468880"/>
              <a:gd name="connsiteX2046" fmla="*/ 2223136 w 2796541"/>
              <a:gd name="connsiteY2046" fmla="*/ 1644968 h 2468880"/>
              <a:gd name="connsiteX2047" fmla="*/ 2207896 w 2796541"/>
              <a:gd name="connsiteY2047" fmla="*/ 1653540 h 2468880"/>
              <a:gd name="connsiteX2048" fmla="*/ 2207896 w 2796541"/>
              <a:gd name="connsiteY2048" fmla="*/ 1635443 h 2468880"/>
              <a:gd name="connsiteX2049" fmla="*/ 2223136 w 2796541"/>
              <a:gd name="connsiteY2049" fmla="*/ 1265873 h 2468880"/>
              <a:gd name="connsiteX2050" fmla="*/ 2207896 w 2796541"/>
              <a:gd name="connsiteY2050" fmla="*/ 1274445 h 2468880"/>
              <a:gd name="connsiteX2051" fmla="*/ 2207896 w 2796541"/>
              <a:gd name="connsiteY2051" fmla="*/ 1256348 h 2468880"/>
              <a:gd name="connsiteX2052" fmla="*/ 2225040 w 2796541"/>
              <a:gd name="connsiteY2052" fmla="*/ 1518285 h 2468880"/>
              <a:gd name="connsiteX2053" fmla="*/ 2206942 w 2796541"/>
              <a:gd name="connsiteY2053" fmla="*/ 1528762 h 2468880"/>
              <a:gd name="connsiteX2054" fmla="*/ 2206942 w 2796541"/>
              <a:gd name="connsiteY2054" fmla="*/ 1507807 h 2468880"/>
              <a:gd name="connsiteX2055" fmla="*/ 2225041 w 2796541"/>
              <a:gd name="connsiteY2055" fmla="*/ 1391603 h 2468880"/>
              <a:gd name="connsiteX2056" fmla="*/ 2206943 w 2796541"/>
              <a:gd name="connsiteY2056" fmla="*/ 1402080 h 2468880"/>
              <a:gd name="connsiteX2057" fmla="*/ 2206943 w 2796541"/>
              <a:gd name="connsiteY2057" fmla="*/ 1381125 h 2468880"/>
              <a:gd name="connsiteX2058" fmla="*/ 2249806 w 2796541"/>
              <a:gd name="connsiteY2058" fmla="*/ 822007 h 2468880"/>
              <a:gd name="connsiteX2059" fmla="*/ 2249806 w 2796541"/>
              <a:gd name="connsiteY2059" fmla="*/ 824865 h 2468880"/>
              <a:gd name="connsiteX2060" fmla="*/ 2247901 w 2796541"/>
              <a:gd name="connsiteY2060" fmla="*/ 822960 h 2468880"/>
              <a:gd name="connsiteX2061" fmla="*/ 2249806 w 2796541"/>
              <a:gd name="connsiteY2061" fmla="*/ 1958341 h 2468880"/>
              <a:gd name="connsiteX2062" fmla="*/ 2249806 w 2796541"/>
              <a:gd name="connsiteY2062" fmla="*/ 1962151 h 2468880"/>
              <a:gd name="connsiteX2063" fmla="*/ 2246948 w 2796541"/>
              <a:gd name="connsiteY2063" fmla="*/ 1960246 h 2468880"/>
              <a:gd name="connsiteX2064" fmla="*/ 2250759 w 2796541"/>
              <a:gd name="connsiteY2064" fmla="*/ 946786 h 2468880"/>
              <a:gd name="connsiteX2065" fmla="*/ 2250759 w 2796541"/>
              <a:gd name="connsiteY2065" fmla="*/ 952501 h 2468880"/>
              <a:gd name="connsiteX2066" fmla="*/ 2245996 w 2796541"/>
              <a:gd name="connsiteY2066" fmla="*/ 949643 h 2468880"/>
              <a:gd name="connsiteX2067" fmla="*/ 2251710 w 2796541"/>
              <a:gd name="connsiteY2067" fmla="*/ 1070610 h 2468880"/>
              <a:gd name="connsiteX2068" fmla="*/ 2251710 w 2796541"/>
              <a:gd name="connsiteY2068" fmla="*/ 1081087 h 2468880"/>
              <a:gd name="connsiteX2069" fmla="*/ 2243138 w 2796541"/>
              <a:gd name="connsiteY2069" fmla="*/ 1076325 h 2468880"/>
              <a:gd name="connsiteX2070" fmla="*/ 2251710 w 2796541"/>
              <a:gd name="connsiteY2070" fmla="*/ 1829752 h 2468880"/>
              <a:gd name="connsiteX2071" fmla="*/ 2251710 w 2796541"/>
              <a:gd name="connsiteY2071" fmla="*/ 1838324 h 2468880"/>
              <a:gd name="connsiteX2072" fmla="*/ 2244090 w 2796541"/>
              <a:gd name="connsiteY2072" fmla="*/ 1834515 h 2468880"/>
              <a:gd name="connsiteX2073" fmla="*/ 2253614 w 2796541"/>
              <a:gd name="connsiteY2073" fmla="*/ 1700212 h 2468880"/>
              <a:gd name="connsiteX2074" fmla="*/ 2253614 w 2796541"/>
              <a:gd name="connsiteY2074" fmla="*/ 1715452 h 2468880"/>
              <a:gd name="connsiteX2075" fmla="*/ 2240279 w 2796541"/>
              <a:gd name="connsiteY2075" fmla="*/ 1707832 h 2468880"/>
              <a:gd name="connsiteX2076" fmla="*/ 2253615 w 2796541"/>
              <a:gd name="connsiteY2076" fmla="*/ 1195388 h 2468880"/>
              <a:gd name="connsiteX2077" fmla="*/ 2253615 w 2796541"/>
              <a:gd name="connsiteY2077" fmla="*/ 1209676 h 2468880"/>
              <a:gd name="connsiteX2078" fmla="*/ 2240280 w 2796541"/>
              <a:gd name="connsiteY2078" fmla="*/ 1202056 h 2468880"/>
              <a:gd name="connsiteX2079" fmla="*/ 2254567 w 2796541"/>
              <a:gd name="connsiteY2079" fmla="*/ 1572577 h 2468880"/>
              <a:gd name="connsiteX2080" fmla="*/ 2254567 w 2796541"/>
              <a:gd name="connsiteY2080" fmla="*/ 1590674 h 2468880"/>
              <a:gd name="connsiteX2081" fmla="*/ 2238375 w 2796541"/>
              <a:gd name="connsiteY2081" fmla="*/ 1581149 h 2468880"/>
              <a:gd name="connsiteX2082" fmla="*/ 2254568 w 2796541"/>
              <a:gd name="connsiteY2082" fmla="*/ 1444942 h 2468880"/>
              <a:gd name="connsiteX2083" fmla="*/ 2254568 w 2796541"/>
              <a:gd name="connsiteY2083" fmla="*/ 1464944 h 2468880"/>
              <a:gd name="connsiteX2084" fmla="*/ 2237423 w 2796541"/>
              <a:gd name="connsiteY2084" fmla="*/ 1455419 h 2468880"/>
              <a:gd name="connsiteX2085" fmla="*/ 2254568 w 2796541"/>
              <a:gd name="connsiteY2085" fmla="*/ 1319213 h 2468880"/>
              <a:gd name="connsiteX2086" fmla="*/ 2254568 w 2796541"/>
              <a:gd name="connsiteY2086" fmla="*/ 1338263 h 2468880"/>
              <a:gd name="connsiteX2087" fmla="*/ 2238376 w 2796541"/>
              <a:gd name="connsiteY2087" fmla="*/ 1328738 h 2468880"/>
              <a:gd name="connsiteX2088" fmla="*/ 2323148 w 2796541"/>
              <a:gd name="connsiteY2088" fmla="*/ 1960245 h 2468880"/>
              <a:gd name="connsiteX2089" fmla="*/ 2321243 w 2796541"/>
              <a:gd name="connsiteY2089" fmla="*/ 1961198 h 2468880"/>
              <a:gd name="connsiteX2090" fmla="*/ 2321243 w 2796541"/>
              <a:gd name="connsiteY2090" fmla="*/ 1959293 h 2468880"/>
              <a:gd name="connsiteX2091" fmla="*/ 2324101 w 2796541"/>
              <a:gd name="connsiteY2091" fmla="*/ 949643 h 2468880"/>
              <a:gd name="connsiteX2092" fmla="*/ 2321243 w 2796541"/>
              <a:gd name="connsiteY2092" fmla="*/ 951548 h 2468880"/>
              <a:gd name="connsiteX2093" fmla="*/ 2321243 w 2796541"/>
              <a:gd name="connsiteY2093" fmla="*/ 947738 h 2468880"/>
              <a:gd name="connsiteX2094" fmla="*/ 2325053 w 2796541"/>
              <a:gd name="connsiteY2094" fmla="*/ 1834516 h 2468880"/>
              <a:gd name="connsiteX2095" fmla="*/ 2320290 w 2796541"/>
              <a:gd name="connsiteY2095" fmla="*/ 1837373 h 2468880"/>
              <a:gd name="connsiteX2096" fmla="*/ 2320290 w 2796541"/>
              <a:gd name="connsiteY2096" fmla="*/ 1830706 h 2468880"/>
              <a:gd name="connsiteX2097" fmla="*/ 2326958 w 2796541"/>
              <a:gd name="connsiteY2097" fmla="*/ 1076326 h 2468880"/>
              <a:gd name="connsiteX2098" fmla="*/ 2319338 w 2796541"/>
              <a:gd name="connsiteY2098" fmla="*/ 1080136 h 2468880"/>
              <a:gd name="connsiteX2099" fmla="*/ 2319338 w 2796541"/>
              <a:gd name="connsiteY2099" fmla="*/ 1072516 h 2468880"/>
              <a:gd name="connsiteX2100" fmla="*/ 2328863 w 2796541"/>
              <a:gd name="connsiteY2100" fmla="*/ 1707833 h 2468880"/>
              <a:gd name="connsiteX2101" fmla="*/ 2318385 w 2796541"/>
              <a:gd name="connsiteY2101" fmla="*/ 1713548 h 2468880"/>
              <a:gd name="connsiteX2102" fmla="*/ 2318385 w 2796541"/>
              <a:gd name="connsiteY2102" fmla="*/ 1702118 h 2468880"/>
              <a:gd name="connsiteX2103" fmla="*/ 2328863 w 2796541"/>
              <a:gd name="connsiteY2103" fmla="*/ 1202056 h 2468880"/>
              <a:gd name="connsiteX2104" fmla="*/ 2318385 w 2796541"/>
              <a:gd name="connsiteY2104" fmla="*/ 1207771 h 2468880"/>
              <a:gd name="connsiteX2105" fmla="*/ 2318385 w 2796541"/>
              <a:gd name="connsiteY2105" fmla="*/ 1196341 h 2468880"/>
              <a:gd name="connsiteX2106" fmla="*/ 2330767 w 2796541"/>
              <a:gd name="connsiteY2106" fmla="*/ 1581151 h 2468880"/>
              <a:gd name="connsiteX2107" fmla="*/ 2317432 w 2796541"/>
              <a:gd name="connsiteY2107" fmla="*/ 1588771 h 2468880"/>
              <a:gd name="connsiteX2108" fmla="*/ 2317432 w 2796541"/>
              <a:gd name="connsiteY2108" fmla="*/ 1573531 h 2468880"/>
              <a:gd name="connsiteX2109" fmla="*/ 2330768 w 2796541"/>
              <a:gd name="connsiteY2109" fmla="*/ 1328738 h 2468880"/>
              <a:gd name="connsiteX2110" fmla="*/ 2317433 w 2796541"/>
              <a:gd name="connsiteY2110" fmla="*/ 1336358 h 2468880"/>
              <a:gd name="connsiteX2111" fmla="*/ 2317433 w 2796541"/>
              <a:gd name="connsiteY2111" fmla="*/ 1321118 h 2468880"/>
              <a:gd name="connsiteX2112" fmla="*/ 2331721 w 2796541"/>
              <a:gd name="connsiteY2112" fmla="*/ 1455420 h 2468880"/>
              <a:gd name="connsiteX2113" fmla="*/ 2317433 w 2796541"/>
              <a:gd name="connsiteY2113" fmla="*/ 1463993 h 2468880"/>
              <a:gd name="connsiteX2114" fmla="*/ 2317433 w 2796541"/>
              <a:gd name="connsiteY2114" fmla="*/ 1446848 h 2468880"/>
              <a:gd name="connsiteX2115" fmla="*/ 2359342 w 2796541"/>
              <a:gd name="connsiteY2115" fmla="*/ 1895475 h 2468880"/>
              <a:gd name="connsiteX2116" fmla="*/ 2359342 w 2796541"/>
              <a:gd name="connsiteY2116" fmla="*/ 1899285 h 2468880"/>
              <a:gd name="connsiteX2117" fmla="*/ 2356484 w 2796541"/>
              <a:gd name="connsiteY2117" fmla="*/ 1897380 h 2468880"/>
              <a:gd name="connsiteX2118" fmla="*/ 2359343 w 2796541"/>
              <a:gd name="connsiteY2118" fmla="*/ 885826 h 2468880"/>
              <a:gd name="connsiteX2119" fmla="*/ 2359343 w 2796541"/>
              <a:gd name="connsiteY2119" fmla="*/ 887731 h 2468880"/>
              <a:gd name="connsiteX2120" fmla="*/ 2357438 w 2796541"/>
              <a:gd name="connsiteY2120" fmla="*/ 886778 h 2468880"/>
              <a:gd name="connsiteX2121" fmla="*/ 2360294 w 2796541"/>
              <a:gd name="connsiteY2121" fmla="*/ 1766888 h 2468880"/>
              <a:gd name="connsiteX2122" fmla="*/ 2360294 w 2796541"/>
              <a:gd name="connsiteY2122" fmla="*/ 1774508 h 2468880"/>
              <a:gd name="connsiteX2123" fmla="*/ 2353627 w 2796541"/>
              <a:gd name="connsiteY2123" fmla="*/ 1770698 h 2468880"/>
              <a:gd name="connsiteX2124" fmla="*/ 2360296 w 2796541"/>
              <a:gd name="connsiteY2124" fmla="*/ 1009651 h 2468880"/>
              <a:gd name="connsiteX2125" fmla="*/ 2360296 w 2796541"/>
              <a:gd name="connsiteY2125" fmla="*/ 1015366 h 2468880"/>
              <a:gd name="connsiteX2126" fmla="*/ 2355533 w 2796541"/>
              <a:gd name="connsiteY2126" fmla="*/ 1012508 h 2468880"/>
              <a:gd name="connsiteX2127" fmla="*/ 2361248 w 2796541"/>
              <a:gd name="connsiteY2127" fmla="*/ 1134428 h 2468880"/>
              <a:gd name="connsiteX2128" fmla="*/ 2361248 w 2796541"/>
              <a:gd name="connsiteY2128" fmla="*/ 1143953 h 2468880"/>
              <a:gd name="connsiteX2129" fmla="*/ 2353628 w 2796541"/>
              <a:gd name="connsiteY2129" fmla="*/ 1139191 h 2468880"/>
              <a:gd name="connsiteX2130" fmla="*/ 2362201 w 2796541"/>
              <a:gd name="connsiteY2130" fmla="*/ 1259206 h 2468880"/>
              <a:gd name="connsiteX2131" fmla="*/ 2362201 w 2796541"/>
              <a:gd name="connsiteY2131" fmla="*/ 1271588 h 2468880"/>
              <a:gd name="connsiteX2132" fmla="*/ 2350771 w 2796541"/>
              <a:gd name="connsiteY2132" fmla="*/ 1265873 h 2468880"/>
              <a:gd name="connsiteX2133" fmla="*/ 2362201 w 2796541"/>
              <a:gd name="connsiteY2133" fmla="*/ 1638300 h 2468880"/>
              <a:gd name="connsiteX2134" fmla="*/ 2362201 w 2796541"/>
              <a:gd name="connsiteY2134" fmla="*/ 1651635 h 2468880"/>
              <a:gd name="connsiteX2135" fmla="*/ 2350771 w 2796541"/>
              <a:gd name="connsiteY2135" fmla="*/ 1644968 h 2468880"/>
              <a:gd name="connsiteX2136" fmla="*/ 2363152 w 2796541"/>
              <a:gd name="connsiteY2136" fmla="*/ 1510666 h 2468880"/>
              <a:gd name="connsiteX2137" fmla="*/ 2363152 w 2796541"/>
              <a:gd name="connsiteY2137" fmla="*/ 1525906 h 2468880"/>
              <a:gd name="connsiteX2138" fmla="*/ 2349817 w 2796541"/>
              <a:gd name="connsiteY2138" fmla="*/ 1518286 h 2468880"/>
              <a:gd name="connsiteX2139" fmla="*/ 2363153 w 2796541"/>
              <a:gd name="connsiteY2139" fmla="*/ 1383983 h 2468880"/>
              <a:gd name="connsiteX2140" fmla="*/ 2363153 w 2796541"/>
              <a:gd name="connsiteY2140" fmla="*/ 1399223 h 2468880"/>
              <a:gd name="connsiteX2141" fmla="*/ 2349818 w 2796541"/>
              <a:gd name="connsiteY2141" fmla="*/ 1391603 h 2468880"/>
              <a:gd name="connsiteX2142" fmla="*/ 2432685 w 2796541"/>
              <a:gd name="connsiteY2142" fmla="*/ 1897381 h 2468880"/>
              <a:gd name="connsiteX2143" fmla="*/ 2430780 w 2796541"/>
              <a:gd name="connsiteY2143" fmla="*/ 1898333 h 2468880"/>
              <a:gd name="connsiteX2144" fmla="*/ 2430780 w 2796541"/>
              <a:gd name="connsiteY2144" fmla="*/ 1896428 h 2468880"/>
              <a:gd name="connsiteX2145" fmla="*/ 2433638 w 2796541"/>
              <a:gd name="connsiteY2145" fmla="*/ 1012507 h 2468880"/>
              <a:gd name="connsiteX2146" fmla="*/ 2430780 w 2796541"/>
              <a:gd name="connsiteY2146" fmla="*/ 1014413 h 2468880"/>
              <a:gd name="connsiteX2147" fmla="*/ 2430780 w 2796541"/>
              <a:gd name="connsiteY2147" fmla="*/ 1011555 h 2468880"/>
              <a:gd name="connsiteX2148" fmla="*/ 2434590 w 2796541"/>
              <a:gd name="connsiteY2148" fmla="*/ 1770699 h 2468880"/>
              <a:gd name="connsiteX2149" fmla="*/ 2429827 w 2796541"/>
              <a:gd name="connsiteY2149" fmla="*/ 1773556 h 2468880"/>
              <a:gd name="connsiteX2150" fmla="*/ 2429827 w 2796541"/>
              <a:gd name="connsiteY2150" fmla="*/ 1767841 h 2468880"/>
              <a:gd name="connsiteX2151" fmla="*/ 2434591 w 2796541"/>
              <a:gd name="connsiteY2151" fmla="*/ 1139191 h 2468880"/>
              <a:gd name="connsiteX2152" fmla="*/ 2429828 w 2796541"/>
              <a:gd name="connsiteY2152" fmla="*/ 1142048 h 2468880"/>
              <a:gd name="connsiteX2153" fmla="*/ 2429828 w 2796541"/>
              <a:gd name="connsiteY2153" fmla="*/ 1136333 h 2468880"/>
              <a:gd name="connsiteX2154" fmla="*/ 2437447 w 2796541"/>
              <a:gd name="connsiteY2154" fmla="*/ 1644968 h 2468880"/>
              <a:gd name="connsiteX2155" fmla="*/ 2428875 w 2796541"/>
              <a:gd name="connsiteY2155" fmla="*/ 1649731 h 2468880"/>
              <a:gd name="connsiteX2156" fmla="*/ 2428875 w 2796541"/>
              <a:gd name="connsiteY2156" fmla="*/ 1639253 h 2468880"/>
              <a:gd name="connsiteX2157" fmla="*/ 2437448 w 2796541"/>
              <a:gd name="connsiteY2157" fmla="*/ 1265873 h 2468880"/>
              <a:gd name="connsiteX2158" fmla="*/ 2428876 w 2796541"/>
              <a:gd name="connsiteY2158" fmla="*/ 1270636 h 2468880"/>
              <a:gd name="connsiteX2159" fmla="*/ 2428876 w 2796541"/>
              <a:gd name="connsiteY2159" fmla="*/ 1260158 h 2468880"/>
              <a:gd name="connsiteX2160" fmla="*/ 2438401 w 2796541"/>
              <a:gd name="connsiteY2160" fmla="*/ 1391603 h 2468880"/>
              <a:gd name="connsiteX2161" fmla="*/ 2427923 w 2796541"/>
              <a:gd name="connsiteY2161" fmla="*/ 1398271 h 2468880"/>
              <a:gd name="connsiteX2162" fmla="*/ 2427923 w 2796541"/>
              <a:gd name="connsiteY2162" fmla="*/ 1385888 h 2468880"/>
              <a:gd name="connsiteX2163" fmla="*/ 2438401 w 2796541"/>
              <a:gd name="connsiteY2163" fmla="*/ 1518285 h 2468880"/>
              <a:gd name="connsiteX2164" fmla="*/ 2427923 w 2796541"/>
              <a:gd name="connsiteY2164" fmla="*/ 1524000 h 2468880"/>
              <a:gd name="connsiteX2165" fmla="*/ 2427923 w 2796541"/>
              <a:gd name="connsiteY2165" fmla="*/ 1512570 h 2468880"/>
              <a:gd name="connsiteX2166" fmla="*/ 2467929 w 2796541"/>
              <a:gd name="connsiteY2166" fmla="*/ 949643 h 2468880"/>
              <a:gd name="connsiteX2167" fmla="*/ 2467929 w 2796541"/>
              <a:gd name="connsiteY2167" fmla="*/ 950595 h 2468880"/>
              <a:gd name="connsiteX2168" fmla="*/ 2466976 w 2796541"/>
              <a:gd name="connsiteY2168" fmla="*/ 949643 h 2468880"/>
              <a:gd name="connsiteX2169" fmla="*/ 2468881 w 2796541"/>
              <a:gd name="connsiteY2169" fmla="*/ 1074420 h 2468880"/>
              <a:gd name="connsiteX2170" fmla="*/ 2468881 w 2796541"/>
              <a:gd name="connsiteY2170" fmla="*/ 1078230 h 2468880"/>
              <a:gd name="connsiteX2171" fmla="*/ 2466023 w 2796541"/>
              <a:gd name="connsiteY2171" fmla="*/ 1076325 h 2468880"/>
              <a:gd name="connsiteX2172" fmla="*/ 2468881 w 2796541"/>
              <a:gd name="connsiteY2172" fmla="*/ 1832611 h 2468880"/>
              <a:gd name="connsiteX2173" fmla="*/ 2468881 w 2796541"/>
              <a:gd name="connsiteY2173" fmla="*/ 1835469 h 2468880"/>
              <a:gd name="connsiteX2174" fmla="*/ 2466023 w 2796541"/>
              <a:gd name="connsiteY2174" fmla="*/ 1834516 h 2468880"/>
              <a:gd name="connsiteX2175" fmla="*/ 2469833 w 2796541"/>
              <a:gd name="connsiteY2175" fmla="*/ 1199198 h 2468880"/>
              <a:gd name="connsiteX2176" fmla="*/ 2469833 w 2796541"/>
              <a:gd name="connsiteY2176" fmla="*/ 1205865 h 2468880"/>
              <a:gd name="connsiteX2177" fmla="*/ 2464118 w 2796541"/>
              <a:gd name="connsiteY2177" fmla="*/ 1202056 h 2468880"/>
              <a:gd name="connsiteX2178" fmla="*/ 2469833 w 2796541"/>
              <a:gd name="connsiteY2178" fmla="*/ 1704023 h 2468880"/>
              <a:gd name="connsiteX2179" fmla="*/ 2469833 w 2796541"/>
              <a:gd name="connsiteY2179" fmla="*/ 1711643 h 2468880"/>
              <a:gd name="connsiteX2180" fmla="*/ 2464118 w 2796541"/>
              <a:gd name="connsiteY2180" fmla="*/ 1707833 h 2468880"/>
              <a:gd name="connsiteX2181" fmla="*/ 2470784 w 2796541"/>
              <a:gd name="connsiteY2181" fmla="*/ 1576388 h 2468880"/>
              <a:gd name="connsiteX2182" fmla="*/ 2470784 w 2796541"/>
              <a:gd name="connsiteY2182" fmla="*/ 1586866 h 2468880"/>
              <a:gd name="connsiteX2183" fmla="*/ 2462212 w 2796541"/>
              <a:gd name="connsiteY2183" fmla="*/ 1581151 h 2468880"/>
              <a:gd name="connsiteX2184" fmla="*/ 2470785 w 2796541"/>
              <a:gd name="connsiteY2184" fmla="*/ 1323975 h 2468880"/>
              <a:gd name="connsiteX2185" fmla="*/ 2470785 w 2796541"/>
              <a:gd name="connsiteY2185" fmla="*/ 1333500 h 2468880"/>
              <a:gd name="connsiteX2186" fmla="*/ 2462213 w 2796541"/>
              <a:gd name="connsiteY2186" fmla="*/ 1328738 h 2468880"/>
              <a:gd name="connsiteX2187" fmla="*/ 2470785 w 2796541"/>
              <a:gd name="connsiteY2187" fmla="*/ 1449706 h 2468880"/>
              <a:gd name="connsiteX2188" fmla="*/ 2470785 w 2796541"/>
              <a:gd name="connsiteY2188" fmla="*/ 1460183 h 2468880"/>
              <a:gd name="connsiteX2189" fmla="*/ 2461260 w 2796541"/>
              <a:gd name="connsiteY2189" fmla="*/ 1455421 h 2468880"/>
              <a:gd name="connsiteX2190" fmla="*/ 2541270 w 2796541"/>
              <a:gd name="connsiteY2190" fmla="*/ 1834516 h 2468880"/>
              <a:gd name="connsiteX2191" fmla="*/ 2540318 w 2796541"/>
              <a:gd name="connsiteY2191" fmla="*/ 1834516 h 2468880"/>
              <a:gd name="connsiteX2192" fmla="*/ 2540318 w 2796541"/>
              <a:gd name="connsiteY2192" fmla="*/ 1833563 h 2468880"/>
              <a:gd name="connsiteX2193" fmla="*/ 2542223 w 2796541"/>
              <a:gd name="connsiteY2193" fmla="*/ 1076325 h 2468880"/>
              <a:gd name="connsiteX2194" fmla="*/ 2540318 w 2796541"/>
              <a:gd name="connsiteY2194" fmla="*/ 1077278 h 2468880"/>
              <a:gd name="connsiteX2195" fmla="*/ 2540318 w 2796541"/>
              <a:gd name="connsiteY2195" fmla="*/ 1075373 h 2468880"/>
              <a:gd name="connsiteX2196" fmla="*/ 2543176 w 2796541"/>
              <a:gd name="connsiteY2196" fmla="*/ 1202055 h 2468880"/>
              <a:gd name="connsiteX2197" fmla="*/ 2539366 w 2796541"/>
              <a:gd name="connsiteY2197" fmla="*/ 1204913 h 2468880"/>
              <a:gd name="connsiteX2198" fmla="*/ 2539366 w 2796541"/>
              <a:gd name="connsiteY2198" fmla="*/ 1200150 h 2468880"/>
              <a:gd name="connsiteX2199" fmla="*/ 2544129 w 2796541"/>
              <a:gd name="connsiteY2199" fmla="*/ 1707833 h 2468880"/>
              <a:gd name="connsiteX2200" fmla="*/ 2539366 w 2796541"/>
              <a:gd name="connsiteY2200" fmla="*/ 1709738 h 2468880"/>
              <a:gd name="connsiteX2201" fmla="*/ 2539366 w 2796541"/>
              <a:gd name="connsiteY2201" fmla="*/ 1704975 h 2468880"/>
              <a:gd name="connsiteX2202" fmla="*/ 2545080 w 2796541"/>
              <a:gd name="connsiteY2202" fmla="*/ 1581151 h 2468880"/>
              <a:gd name="connsiteX2203" fmla="*/ 2538412 w 2796541"/>
              <a:gd name="connsiteY2203" fmla="*/ 1584961 h 2468880"/>
              <a:gd name="connsiteX2204" fmla="*/ 2538412 w 2796541"/>
              <a:gd name="connsiteY2204" fmla="*/ 1577341 h 2468880"/>
              <a:gd name="connsiteX2205" fmla="*/ 2545081 w 2796541"/>
              <a:gd name="connsiteY2205" fmla="*/ 1328738 h 2468880"/>
              <a:gd name="connsiteX2206" fmla="*/ 2538413 w 2796541"/>
              <a:gd name="connsiteY2206" fmla="*/ 1332548 h 2468880"/>
              <a:gd name="connsiteX2207" fmla="*/ 2538413 w 2796541"/>
              <a:gd name="connsiteY2207" fmla="*/ 1324928 h 2468880"/>
              <a:gd name="connsiteX2208" fmla="*/ 2546033 w 2796541"/>
              <a:gd name="connsiteY2208" fmla="*/ 1455421 h 2468880"/>
              <a:gd name="connsiteX2209" fmla="*/ 2538413 w 2796541"/>
              <a:gd name="connsiteY2209" fmla="*/ 1459231 h 2468880"/>
              <a:gd name="connsiteX2210" fmla="*/ 2538413 w 2796541"/>
              <a:gd name="connsiteY2210" fmla="*/ 1450658 h 2468880"/>
              <a:gd name="connsiteX2211" fmla="*/ 2577466 w 2796541"/>
              <a:gd name="connsiteY2211" fmla="*/ 1769745 h 2468880"/>
              <a:gd name="connsiteX2212" fmla="*/ 2577466 w 2796541"/>
              <a:gd name="connsiteY2212" fmla="*/ 1771650 h 2468880"/>
              <a:gd name="connsiteX2213" fmla="*/ 2576513 w 2796541"/>
              <a:gd name="connsiteY2213" fmla="*/ 1770698 h 2468880"/>
              <a:gd name="connsiteX2214" fmla="*/ 2578418 w 2796541"/>
              <a:gd name="connsiteY2214" fmla="*/ 1138238 h 2468880"/>
              <a:gd name="connsiteX2215" fmla="*/ 2578418 w 2796541"/>
              <a:gd name="connsiteY2215" fmla="*/ 1140143 h 2468880"/>
              <a:gd name="connsiteX2216" fmla="*/ 2575560 w 2796541"/>
              <a:gd name="connsiteY2216" fmla="*/ 1139190 h 2468880"/>
              <a:gd name="connsiteX2217" fmla="*/ 2578418 w 2796541"/>
              <a:gd name="connsiteY2217" fmla="*/ 1642111 h 2468880"/>
              <a:gd name="connsiteX2218" fmla="*/ 2578418 w 2796541"/>
              <a:gd name="connsiteY2218" fmla="*/ 1646874 h 2468880"/>
              <a:gd name="connsiteX2219" fmla="*/ 2574608 w 2796541"/>
              <a:gd name="connsiteY2219" fmla="*/ 1644969 h 2468880"/>
              <a:gd name="connsiteX2220" fmla="*/ 2578418 w 2796541"/>
              <a:gd name="connsiteY2220" fmla="*/ 1263016 h 2468880"/>
              <a:gd name="connsiteX2221" fmla="*/ 2578418 w 2796541"/>
              <a:gd name="connsiteY2221" fmla="*/ 1267779 h 2468880"/>
              <a:gd name="connsiteX2222" fmla="*/ 2574608 w 2796541"/>
              <a:gd name="connsiteY2222" fmla="*/ 1265874 h 2468880"/>
              <a:gd name="connsiteX2223" fmla="*/ 2579369 w 2796541"/>
              <a:gd name="connsiteY2223" fmla="*/ 1514475 h 2468880"/>
              <a:gd name="connsiteX2224" fmla="*/ 2579369 w 2796541"/>
              <a:gd name="connsiteY2224" fmla="*/ 1522095 h 2468880"/>
              <a:gd name="connsiteX2225" fmla="*/ 2572702 w 2796541"/>
              <a:gd name="connsiteY2225" fmla="*/ 1518285 h 2468880"/>
              <a:gd name="connsiteX2226" fmla="*/ 2579370 w 2796541"/>
              <a:gd name="connsiteY2226" fmla="*/ 1387793 h 2468880"/>
              <a:gd name="connsiteX2227" fmla="*/ 2579370 w 2796541"/>
              <a:gd name="connsiteY2227" fmla="*/ 1395413 h 2468880"/>
              <a:gd name="connsiteX2228" fmla="*/ 2572703 w 2796541"/>
              <a:gd name="connsiteY2228" fmla="*/ 1391603 h 2468880"/>
              <a:gd name="connsiteX2229" fmla="*/ 2651760 w 2796541"/>
              <a:gd name="connsiteY2229" fmla="*/ 1644968 h 2468880"/>
              <a:gd name="connsiteX2230" fmla="*/ 2649855 w 2796541"/>
              <a:gd name="connsiteY2230" fmla="*/ 1645921 h 2468880"/>
              <a:gd name="connsiteX2231" fmla="*/ 2649855 w 2796541"/>
              <a:gd name="connsiteY2231" fmla="*/ 1643063 h 2468880"/>
              <a:gd name="connsiteX2232" fmla="*/ 2651761 w 2796541"/>
              <a:gd name="connsiteY2232" fmla="*/ 1265873 h 2468880"/>
              <a:gd name="connsiteX2233" fmla="*/ 2649856 w 2796541"/>
              <a:gd name="connsiteY2233" fmla="*/ 1266825 h 2468880"/>
              <a:gd name="connsiteX2234" fmla="*/ 2649856 w 2796541"/>
              <a:gd name="connsiteY2234" fmla="*/ 1263968 h 2468880"/>
              <a:gd name="connsiteX2235" fmla="*/ 2652713 w 2796541"/>
              <a:gd name="connsiteY2235" fmla="*/ 1391603 h 2468880"/>
              <a:gd name="connsiteX2236" fmla="*/ 2648903 w 2796541"/>
              <a:gd name="connsiteY2236" fmla="*/ 1394461 h 2468880"/>
              <a:gd name="connsiteX2237" fmla="*/ 2648903 w 2796541"/>
              <a:gd name="connsiteY2237" fmla="*/ 1389698 h 2468880"/>
              <a:gd name="connsiteX2238" fmla="*/ 2652713 w 2796541"/>
              <a:gd name="connsiteY2238" fmla="*/ 1518286 h 2468880"/>
              <a:gd name="connsiteX2239" fmla="*/ 2648903 w 2796541"/>
              <a:gd name="connsiteY2239" fmla="*/ 1520191 h 2468880"/>
              <a:gd name="connsiteX2240" fmla="*/ 2648903 w 2796541"/>
              <a:gd name="connsiteY2240" fmla="*/ 1516381 h 2468880"/>
              <a:gd name="connsiteX2241" fmla="*/ 2687003 w 2796541"/>
              <a:gd name="connsiteY2241" fmla="*/ 1327786 h 2468880"/>
              <a:gd name="connsiteX2242" fmla="*/ 2687003 w 2796541"/>
              <a:gd name="connsiteY2242" fmla="*/ 1329691 h 2468880"/>
              <a:gd name="connsiteX2243" fmla="*/ 2685098 w 2796541"/>
              <a:gd name="connsiteY2243" fmla="*/ 1328738 h 2468880"/>
              <a:gd name="connsiteX2244" fmla="*/ 2687004 w 2796541"/>
              <a:gd name="connsiteY2244" fmla="*/ 1706881 h 2468880"/>
              <a:gd name="connsiteX2245" fmla="*/ 2687004 w 2796541"/>
              <a:gd name="connsiteY2245" fmla="*/ 1707833 h 2468880"/>
              <a:gd name="connsiteX2246" fmla="*/ 2686051 w 2796541"/>
              <a:gd name="connsiteY2246" fmla="*/ 1707833 h 2468880"/>
              <a:gd name="connsiteX2247" fmla="*/ 2687004 w 2796541"/>
              <a:gd name="connsiteY2247" fmla="*/ 1202056 h 2468880"/>
              <a:gd name="connsiteX2248" fmla="*/ 2687004 w 2796541"/>
              <a:gd name="connsiteY2248" fmla="*/ 1203008 h 2468880"/>
              <a:gd name="connsiteX2249" fmla="*/ 2686051 w 2796541"/>
              <a:gd name="connsiteY2249" fmla="*/ 1202056 h 2468880"/>
              <a:gd name="connsiteX2250" fmla="*/ 2687956 w 2796541"/>
              <a:gd name="connsiteY2250" fmla="*/ 1580198 h 2468880"/>
              <a:gd name="connsiteX2251" fmla="*/ 2687956 w 2796541"/>
              <a:gd name="connsiteY2251" fmla="*/ 1583056 h 2468880"/>
              <a:gd name="connsiteX2252" fmla="*/ 2685098 w 2796541"/>
              <a:gd name="connsiteY2252" fmla="*/ 1581150 h 2468880"/>
              <a:gd name="connsiteX2253" fmla="*/ 2687956 w 2796541"/>
              <a:gd name="connsiteY2253" fmla="*/ 1453516 h 2468880"/>
              <a:gd name="connsiteX2254" fmla="*/ 2687956 w 2796541"/>
              <a:gd name="connsiteY2254" fmla="*/ 1456374 h 2468880"/>
              <a:gd name="connsiteX2255" fmla="*/ 2685098 w 2796541"/>
              <a:gd name="connsiteY2255" fmla="*/ 1455421 h 2468880"/>
              <a:gd name="connsiteX2256" fmla="*/ 2760345 w 2796541"/>
              <a:gd name="connsiteY2256" fmla="*/ 1581150 h 2468880"/>
              <a:gd name="connsiteX2257" fmla="*/ 2759393 w 2796541"/>
              <a:gd name="connsiteY2257" fmla="*/ 1582103 h 2468880"/>
              <a:gd name="connsiteX2258" fmla="*/ 2759393 w 2796541"/>
              <a:gd name="connsiteY2258" fmla="*/ 1581150 h 2468880"/>
              <a:gd name="connsiteX2259" fmla="*/ 2760345 w 2796541"/>
              <a:gd name="connsiteY2259" fmla="*/ 1455420 h 2468880"/>
              <a:gd name="connsiteX2260" fmla="*/ 2759393 w 2796541"/>
              <a:gd name="connsiteY2260" fmla="*/ 1455420 h 2468880"/>
              <a:gd name="connsiteX2261" fmla="*/ 2759393 w 2796541"/>
              <a:gd name="connsiteY2261" fmla="*/ 1454468 h 2468880"/>
              <a:gd name="connsiteX2262" fmla="*/ 2796541 w 2796541"/>
              <a:gd name="connsiteY2262" fmla="*/ 1391603 h 2468880"/>
              <a:gd name="connsiteX2263" fmla="*/ 2796541 w 2796541"/>
              <a:gd name="connsiteY2263" fmla="*/ 1392556 h 2468880"/>
              <a:gd name="connsiteX2264" fmla="*/ 2795588 w 2796541"/>
              <a:gd name="connsiteY2264" fmla="*/ 1391603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Lst>
            <a:rect l="l" t="t" r="r" b="b"/>
            <a:pathLst>
              <a:path w="2796541" h="2468880">
                <a:moveTo>
                  <a:pt x="26671" y="1905"/>
                </a:moveTo>
                <a:lnTo>
                  <a:pt x="22860" y="4763"/>
                </a:lnTo>
                <a:lnTo>
                  <a:pt x="22860" y="0"/>
                </a:lnTo>
                <a:close/>
                <a:moveTo>
                  <a:pt x="30481" y="2402206"/>
                </a:moveTo>
                <a:lnTo>
                  <a:pt x="20956" y="2407921"/>
                </a:lnTo>
                <a:lnTo>
                  <a:pt x="20956" y="2397443"/>
                </a:lnTo>
                <a:close/>
                <a:moveTo>
                  <a:pt x="32385" y="128588"/>
                </a:moveTo>
                <a:lnTo>
                  <a:pt x="20955" y="135256"/>
                </a:lnTo>
                <a:lnTo>
                  <a:pt x="20955" y="121921"/>
                </a:lnTo>
                <a:close/>
                <a:moveTo>
                  <a:pt x="37148" y="2276475"/>
                </a:moveTo>
                <a:lnTo>
                  <a:pt x="18098" y="2287905"/>
                </a:lnTo>
                <a:lnTo>
                  <a:pt x="18098" y="2265045"/>
                </a:lnTo>
                <a:close/>
                <a:moveTo>
                  <a:pt x="40004" y="255270"/>
                </a:moveTo>
                <a:lnTo>
                  <a:pt x="17144" y="268605"/>
                </a:lnTo>
                <a:lnTo>
                  <a:pt x="17144" y="241935"/>
                </a:lnTo>
                <a:close/>
                <a:moveTo>
                  <a:pt x="45720" y="2149793"/>
                </a:moveTo>
                <a:lnTo>
                  <a:pt x="13335" y="2168843"/>
                </a:lnTo>
                <a:lnTo>
                  <a:pt x="13335" y="2131695"/>
                </a:lnTo>
                <a:close/>
                <a:moveTo>
                  <a:pt x="45720" y="381001"/>
                </a:moveTo>
                <a:lnTo>
                  <a:pt x="13335" y="400051"/>
                </a:lnTo>
                <a:lnTo>
                  <a:pt x="13335" y="362903"/>
                </a:lnTo>
                <a:close/>
                <a:moveTo>
                  <a:pt x="52388" y="2023111"/>
                </a:moveTo>
                <a:lnTo>
                  <a:pt x="10478" y="2047875"/>
                </a:lnTo>
                <a:lnTo>
                  <a:pt x="10478" y="1999298"/>
                </a:lnTo>
                <a:close/>
                <a:moveTo>
                  <a:pt x="53341" y="507683"/>
                </a:moveTo>
                <a:lnTo>
                  <a:pt x="9525" y="533400"/>
                </a:lnTo>
                <a:lnTo>
                  <a:pt x="9525" y="481965"/>
                </a:lnTo>
                <a:close/>
                <a:moveTo>
                  <a:pt x="59056" y="633413"/>
                </a:moveTo>
                <a:lnTo>
                  <a:pt x="6668" y="663893"/>
                </a:lnTo>
                <a:lnTo>
                  <a:pt x="6668" y="603886"/>
                </a:lnTo>
                <a:close/>
                <a:moveTo>
                  <a:pt x="60008" y="1897381"/>
                </a:moveTo>
                <a:lnTo>
                  <a:pt x="6668" y="1928813"/>
                </a:lnTo>
                <a:lnTo>
                  <a:pt x="6668" y="1865948"/>
                </a:lnTo>
                <a:close/>
                <a:moveTo>
                  <a:pt x="62865" y="60960"/>
                </a:moveTo>
                <a:lnTo>
                  <a:pt x="62865" y="69532"/>
                </a:lnTo>
                <a:lnTo>
                  <a:pt x="56198" y="65723"/>
                </a:lnTo>
                <a:close/>
                <a:moveTo>
                  <a:pt x="62866" y="2463165"/>
                </a:moveTo>
                <a:lnTo>
                  <a:pt x="62866" y="2468880"/>
                </a:lnTo>
                <a:lnTo>
                  <a:pt x="58103" y="2466022"/>
                </a:lnTo>
                <a:close/>
                <a:moveTo>
                  <a:pt x="64771" y="760095"/>
                </a:moveTo>
                <a:lnTo>
                  <a:pt x="4763" y="795338"/>
                </a:lnTo>
                <a:lnTo>
                  <a:pt x="4763" y="724853"/>
                </a:lnTo>
                <a:close/>
                <a:moveTo>
                  <a:pt x="65722" y="182881"/>
                </a:moveTo>
                <a:lnTo>
                  <a:pt x="65722" y="200978"/>
                </a:lnTo>
                <a:lnTo>
                  <a:pt x="50482" y="191453"/>
                </a:lnTo>
                <a:close/>
                <a:moveTo>
                  <a:pt x="65724" y="2331719"/>
                </a:moveTo>
                <a:lnTo>
                  <a:pt x="65724" y="2347911"/>
                </a:lnTo>
                <a:lnTo>
                  <a:pt x="51436" y="2339339"/>
                </a:lnTo>
                <a:close/>
                <a:moveTo>
                  <a:pt x="65724" y="1770698"/>
                </a:moveTo>
                <a:lnTo>
                  <a:pt x="3811" y="1806893"/>
                </a:lnTo>
                <a:lnTo>
                  <a:pt x="3811" y="1734503"/>
                </a:lnTo>
                <a:close/>
                <a:moveTo>
                  <a:pt x="67628" y="886778"/>
                </a:moveTo>
                <a:lnTo>
                  <a:pt x="2858" y="923926"/>
                </a:lnTo>
                <a:lnTo>
                  <a:pt x="2858" y="848678"/>
                </a:lnTo>
                <a:close/>
                <a:moveTo>
                  <a:pt x="69532" y="302896"/>
                </a:moveTo>
                <a:lnTo>
                  <a:pt x="69532" y="333376"/>
                </a:lnTo>
                <a:lnTo>
                  <a:pt x="42862" y="318136"/>
                </a:lnTo>
                <a:close/>
                <a:moveTo>
                  <a:pt x="69533" y="2197418"/>
                </a:moveTo>
                <a:lnTo>
                  <a:pt x="69533" y="2228850"/>
                </a:lnTo>
                <a:lnTo>
                  <a:pt x="42863" y="2212658"/>
                </a:lnTo>
                <a:close/>
                <a:moveTo>
                  <a:pt x="71438" y="1644969"/>
                </a:moveTo>
                <a:lnTo>
                  <a:pt x="953" y="1684974"/>
                </a:lnTo>
                <a:lnTo>
                  <a:pt x="953" y="1604011"/>
                </a:lnTo>
                <a:close/>
                <a:moveTo>
                  <a:pt x="71438" y="1012508"/>
                </a:moveTo>
                <a:lnTo>
                  <a:pt x="953" y="1053466"/>
                </a:lnTo>
                <a:lnTo>
                  <a:pt x="953" y="972503"/>
                </a:lnTo>
                <a:close/>
                <a:moveTo>
                  <a:pt x="73343" y="2065019"/>
                </a:moveTo>
                <a:lnTo>
                  <a:pt x="73343" y="2107882"/>
                </a:lnTo>
                <a:lnTo>
                  <a:pt x="36195" y="2086927"/>
                </a:lnTo>
                <a:close/>
                <a:moveTo>
                  <a:pt x="73343" y="422909"/>
                </a:moveTo>
                <a:lnTo>
                  <a:pt x="73343" y="465772"/>
                </a:lnTo>
                <a:lnTo>
                  <a:pt x="36195" y="444816"/>
                </a:lnTo>
                <a:close/>
                <a:moveTo>
                  <a:pt x="73344" y="1139189"/>
                </a:moveTo>
                <a:lnTo>
                  <a:pt x="0" y="1181099"/>
                </a:lnTo>
                <a:lnTo>
                  <a:pt x="0" y="1097279"/>
                </a:lnTo>
                <a:close/>
                <a:moveTo>
                  <a:pt x="73344" y="1518286"/>
                </a:moveTo>
                <a:lnTo>
                  <a:pt x="1" y="1560195"/>
                </a:lnTo>
                <a:lnTo>
                  <a:pt x="1" y="1475423"/>
                </a:lnTo>
                <a:close/>
                <a:moveTo>
                  <a:pt x="73344" y="1391603"/>
                </a:moveTo>
                <a:lnTo>
                  <a:pt x="1" y="1434465"/>
                </a:lnTo>
                <a:lnTo>
                  <a:pt x="1" y="1349693"/>
                </a:lnTo>
                <a:close/>
                <a:moveTo>
                  <a:pt x="73344" y="1265874"/>
                </a:moveTo>
                <a:lnTo>
                  <a:pt x="1" y="1307783"/>
                </a:lnTo>
                <a:lnTo>
                  <a:pt x="1" y="1223011"/>
                </a:lnTo>
                <a:close/>
                <a:moveTo>
                  <a:pt x="77153" y="542925"/>
                </a:moveTo>
                <a:lnTo>
                  <a:pt x="77153" y="598170"/>
                </a:lnTo>
                <a:lnTo>
                  <a:pt x="29528" y="570548"/>
                </a:lnTo>
                <a:close/>
                <a:moveTo>
                  <a:pt x="77153" y="1931670"/>
                </a:moveTo>
                <a:lnTo>
                  <a:pt x="77153" y="1988820"/>
                </a:lnTo>
                <a:lnTo>
                  <a:pt x="27623" y="1960245"/>
                </a:lnTo>
                <a:close/>
                <a:moveTo>
                  <a:pt x="79058" y="665798"/>
                </a:moveTo>
                <a:lnTo>
                  <a:pt x="79058" y="728663"/>
                </a:lnTo>
                <a:lnTo>
                  <a:pt x="24765" y="697230"/>
                </a:lnTo>
                <a:close/>
                <a:moveTo>
                  <a:pt x="80011" y="1801177"/>
                </a:moveTo>
                <a:lnTo>
                  <a:pt x="80011" y="1866899"/>
                </a:lnTo>
                <a:lnTo>
                  <a:pt x="22860" y="1834515"/>
                </a:lnTo>
                <a:close/>
                <a:moveTo>
                  <a:pt x="81916" y="787718"/>
                </a:moveTo>
                <a:lnTo>
                  <a:pt x="81916" y="859156"/>
                </a:lnTo>
                <a:lnTo>
                  <a:pt x="19051" y="822961"/>
                </a:lnTo>
                <a:close/>
                <a:moveTo>
                  <a:pt x="82868" y="1669733"/>
                </a:moveTo>
                <a:lnTo>
                  <a:pt x="82868" y="1745933"/>
                </a:lnTo>
                <a:lnTo>
                  <a:pt x="17145" y="1707833"/>
                </a:lnTo>
                <a:close/>
                <a:moveTo>
                  <a:pt x="82868" y="910591"/>
                </a:moveTo>
                <a:lnTo>
                  <a:pt x="82868" y="988696"/>
                </a:lnTo>
                <a:lnTo>
                  <a:pt x="16193" y="949643"/>
                </a:lnTo>
                <a:close/>
                <a:moveTo>
                  <a:pt x="84773" y="1540192"/>
                </a:moveTo>
                <a:lnTo>
                  <a:pt x="84773" y="1622107"/>
                </a:lnTo>
                <a:lnTo>
                  <a:pt x="13334" y="1581149"/>
                </a:lnTo>
                <a:close/>
                <a:moveTo>
                  <a:pt x="84773" y="1035367"/>
                </a:moveTo>
                <a:lnTo>
                  <a:pt x="84773" y="1117282"/>
                </a:lnTo>
                <a:lnTo>
                  <a:pt x="13334" y="1076325"/>
                </a:lnTo>
                <a:close/>
                <a:moveTo>
                  <a:pt x="85726" y="1412558"/>
                </a:moveTo>
                <a:lnTo>
                  <a:pt x="85726" y="1497331"/>
                </a:lnTo>
                <a:lnTo>
                  <a:pt x="12383" y="1455421"/>
                </a:lnTo>
                <a:close/>
                <a:moveTo>
                  <a:pt x="85726" y="1286828"/>
                </a:moveTo>
                <a:lnTo>
                  <a:pt x="85726" y="1370648"/>
                </a:lnTo>
                <a:lnTo>
                  <a:pt x="12383" y="1328738"/>
                </a:lnTo>
                <a:close/>
                <a:moveTo>
                  <a:pt x="85726" y="1160145"/>
                </a:moveTo>
                <a:lnTo>
                  <a:pt x="85726" y="1244918"/>
                </a:lnTo>
                <a:lnTo>
                  <a:pt x="12383" y="1202055"/>
                </a:lnTo>
                <a:close/>
                <a:moveTo>
                  <a:pt x="137161" y="2466023"/>
                </a:moveTo>
                <a:lnTo>
                  <a:pt x="132398" y="2467929"/>
                </a:lnTo>
                <a:lnTo>
                  <a:pt x="132398" y="2463166"/>
                </a:lnTo>
                <a:close/>
                <a:moveTo>
                  <a:pt x="138112" y="65723"/>
                </a:moveTo>
                <a:lnTo>
                  <a:pt x="131445" y="68581"/>
                </a:lnTo>
                <a:lnTo>
                  <a:pt x="131445" y="61913"/>
                </a:lnTo>
                <a:close/>
                <a:moveTo>
                  <a:pt x="142876" y="2339340"/>
                </a:moveTo>
                <a:lnTo>
                  <a:pt x="129541" y="2346960"/>
                </a:lnTo>
                <a:lnTo>
                  <a:pt x="129541" y="2331720"/>
                </a:lnTo>
                <a:close/>
                <a:moveTo>
                  <a:pt x="143827" y="191453"/>
                </a:moveTo>
                <a:lnTo>
                  <a:pt x="128587" y="200026"/>
                </a:lnTo>
                <a:lnTo>
                  <a:pt x="128587" y="182881"/>
                </a:lnTo>
                <a:close/>
                <a:moveTo>
                  <a:pt x="151448" y="318135"/>
                </a:moveTo>
                <a:lnTo>
                  <a:pt x="124778" y="333375"/>
                </a:lnTo>
                <a:lnTo>
                  <a:pt x="124778" y="302895"/>
                </a:lnTo>
                <a:close/>
                <a:moveTo>
                  <a:pt x="151448" y="2212658"/>
                </a:moveTo>
                <a:lnTo>
                  <a:pt x="124778" y="2227898"/>
                </a:lnTo>
                <a:lnTo>
                  <a:pt x="124778" y="2198370"/>
                </a:lnTo>
                <a:close/>
                <a:moveTo>
                  <a:pt x="157164" y="444817"/>
                </a:moveTo>
                <a:lnTo>
                  <a:pt x="121921" y="464819"/>
                </a:lnTo>
                <a:lnTo>
                  <a:pt x="121921" y="423862"/>
                </a:lnTo>
                <a:close/>
                <a:moveTo>
                  <a:pt x="158116" y="2086928"/>
                </a:moveTo>
                <a:lnTo>
                  <a:pt x="121921" y="2107883"/>
                </a:lnTo>
                <a:lnTo>
                  <a:pt x="121921" y="2065973"/>
                </a:lnTo>
                <a:close/>
                <a:moveTo>
                  <a:pt x="164782" y="570547"/>
                </a:moveTo>
                <a:lnTo>
                  <a:pt x="118110" y="597217"/>
                </a:lnTo>
                <a:lnTo>
                  <a:pt x="118110" y="543877"/>
                </a:lnTo>
                <a:close/>
                <a:moveTo>
                  <a:pt x="165735" y="1960245"/>
                </a:moveTo>
                <a:lnTo>
                  <a:pt x="118110" y="1988820"/>
                </a:lnTo>
                <a:lnTo>
                  <a:pt x="118110" y="1932623"/>
                </a:lnTo>
                <a:close/>
                <a:moveTo>
                  <a:pt x="170498" y="697230"/>
                </a:moveTo>
                <a:lnTo>
                  <a:pt x="115253" y="728663"/>
                </a:lnTo>
                <a:lnTo>
                  <a:pt x="115253" y="665798"/>
                </a:lnTo>
                <a:close/>
                <a:moveTo>
                  <a:pt x="171449" y="953"/>
                </a:moveTo>
                <a:lnTo>
                  <a:pt x="171449" y="3811"/>
                </a:lnTo>
                <a:lnTo>
                  <a:pt x="168592" y="1905"/>
                </a:lnTo>
                <a:close/>
                <a:moveTo>
                  <a:pt x="172404" y="1834516"/>
                </a:moveTo>
                <a:lnTo>
                  <a:pt x="114301" y="1866900"/>
                </a:lnTo>
                <a:lnTo>
                  <a:pt x="114301" y="1801178"/>
                </a:lnTo>
                <a:close/>
                <a:moveTo>
                  <a:pt x="173356" y="2397442"/>
                </a:moveTo>
                <a:lnTo>
                  <a:pt x="173356" y="2407920"/>
                </a:lnTo>
                <a:lnTo>
                  <a:pt x="164783" y="2402205"/>
                </a:lnTo>
                <a:close/>
                <a:moveTo>
                  <a:pt x="173356" y="122872"/>
                </a:moveTo>
                <a:lnTo>
                  <a:pt x="173356" y="134302"/>
                </a:lnTo>
                <a:lnTo>
                  <a:pt x="163831" y="128587"/>
                </a:lnTo>
                <a:close/>
                <a:moveTo>
                  <a:pt x="175261" y="822960"/>
                </a:moveTo>
                <a:lnTo>
                  <a:pt x="113348" y="859155"/>
                </a:lnTo>
                <a:lnTo>
                  <a:pt x="113348" y="787717"/>
                </a:lnTo>
                <a:close/>
                <a:moveTo>
                  <a:pt x="176213" y="2265997"/>
                </a:moveTo>
                <a:lnTo>
                  <a:pt x="176213" y="2286952"/>
                </a:lnTo>
                <a:lnTo>
                  <a:pt x="158116" y="2276474"/>
                </a:lnTo>
                <a:close/>
                <a:moveTo>
                  <a:pt x="177165" y="242887"/>
                </a:moveTo>
                <a:lnTo>
                  <a:pt x="177165" y="266700"/>
                </a:lnTo>
                <a:lnTo>
                  <a:pt x="156210" y="255270"/>
                </a:lnTo>
                <a:close/>
                <a:moveTo>
                  <a:pt x="178118" y="1707832"/>
                </a:moveTo>
                <a:lnTo>
                  <a:pt x="111443" y="1745932"/>
                </a:lnTo>
                <a:lnTo>
                  <a:pt x="111443" y="1669732"/>
                </a:lnTo>
                <a:close/>
                <a:moveTo>
                  <a:pt x="178118" y="949642"/>
                </a:moveTo>
                <a:lnTo>
                  <a:pt x="111443" y="987742"/>
                </a:lnTo>
                <a:lnTo>
                  <a:pt x="111443" y="911542"/>
                </a:lnTo>
                <a:close/>
                <a:moveTo>
                  <a:pt x="180976" y="2131694"/>
                </a:moveTo>
                <a:lnTo>
                  <a:pt x="180976" y="2167889"/>
                </a:lnTo>
                <a:lnTo>
                  <a:pt x="149543" y="2149792"/>
                </a:lnTo>
                <a:close/>
                <a:moveTo>
                  <a:pt x="180976" y="1581150"/>
                </a:moveTo>
                <a:lnTo>
                  <a:pt x="110491" y="1622108"/>
                </a:lnTo>
                <a:lnTo>
                  <a:pt x="110491" y="1540193"/>
                </a:lnTo>
                <a:close/>
                <a:moveTo>
                  <a:pt x="180976" y="1076326"/>
                </a:moveTo>
                <a:lnTo>
                  <a:pt x="110491" y="1117283"/>
                </a:lnTo>
                <a:lnTo>
                  <a:pt x="110491" y="1035368"/>
                </a:lnTo>
                <a:close/>
                <a:moveTo>
                  <a:pt x="180976" y="363855"/>
                </a:moveTo>
                <a:lnTo>
                  <a:pt x="180976" y="399098"/>
                </a:lnTo>
                <a:lnTo>
                  <a:pt x="149543" y="381000"/>
                </a:lnTo>
                <a:close/>
                <a:moveTo>
                  <a:pt x="182881" y="1455421"/>
                </a:moveTo>
                <a:lnTo>
                  <a:pt x="109538" y="1497331"/>
                </a:lnTo>
                <a:lnTo>
                  <a:pt x="109538" y="1412558"/>
                </a:lnTo>
                <a:close/>
                <a:moveTo>
                  <a:pt x="182881" y="1328738"/>
                </a:moveTo>
                <a:lnTo>
                  <a:pt x="109538" y="1370648"/>
                </a:lnTo>
                <a:lnTo>
                  <a:pt x="109538" y="1286828"/>
                </a:lnTo>
                <a:close/>
                <a:moveTo>
                  <a:pt x="182881" y="1202055"/>
                </a:moveTo>
                <a:lnTo>
                  <a:pt x="109538" y="1244918"/>
                </a:lnTo>
                <a:lnTo>
                  <a:pt x="109538" y="1160145"/>
                </a:lnTo>
                <a:close/>
                <a:moveTo>
                  <a:pt x="183833" y="1999298"/>
                </a:moveTo>
                <a:lnTo>
                  <a:pt x="183833" y="2047875"/>
                </a:lnTo>
                <a:lnTo>
                  <a:pt x="142876" y="2023111"/>
                </a:lnTo>
                <a:close/>
                <a:moveTo>
                  <a:pt x="184786" y="482918"/>
                </a:moveTo>
                <a:lnTo>
                  <a:pt x="184786" y="532448"/>
                </a:lnTo>
                <a:lnTo>
                  <a:pt x="141923" y="507683"/>
                </a:lnTo>
                <a:close/>
                <a:moveTo>
                  <a:pt x="186690" y="604838"/>
                </a:moveTo>
                <a:lnTo>
                  <a:pt x="186690" y="662940"/>
                </a:lnTo>
                <a:lnTo>
                  <a:pt x="137160" y="633413"/>
                </a:lnTo>
                <a:close/>
                <a:moveTo>
                  <a:pt x="187643" y="1866899"/>
                </a:moveTo>
                <a:lnTo>
                  <a:pt x="187643" y="1927859"/>
                </a:lnTo>
                <a:lnTo>
                  <a:pt x="135255" y="1897379"/>
                </a:lnTo>
                <a:close/>
                <a:moveTo>
                  <a:pt x="189548" y="726757"/>
                </a:moveTo>
                <a:lnTo>
                  <a:pt x="189548" y="794385"/>
                </a:lnTo>
                <a:lnTo>
                  <a:pt x="131446" y="760095"/>
                </a:lnTo>
                <a:close/>
                <a:moveTo>
                  <a:pt x="190501" y="1736407"/>
                </a:moveTo>
                <a:lnTo>
                  <a:pt x="190501" y="1805940"/>
                </a:lnTo>
                <a:lnTo>
                  <a:pt x="130493" y="1770697"/>
                </a:lnTo>
                <a:close/>
                <a:moveTo>
                  <a:pt x="191453" y="849630"/>
                </a:moveTo>
                <a:lnTo>
                  <a:pt x="191453" y="923925"/>
                </a:lnTo>
                <a:lnTo>
                  <a:pt x="127635" y="886778"/>
                </a:lnTo>
                <a:close/>
                <a:moveTo>
                  <a:pt x="193358" y="973454"/>
                </a:moveTo>
                <a:lnTo>
                  <a:pt x="193358" y="1052512"/>
                </a:lnTo>
                <a:lnTo>
                  <a:pt x="123826" y="1012506"/>
                </a:lnTo>
                <a:close/>
                <a:moveTo>
                  <a:pt x="193358" y="1604963"/>
                </a:moveTo>
                <a:lnTo>
                  <a:pt x="193358" y="1684021"/>
                </a:lnTo>
                <a:lnTo>
                  <a:pt x="124778" y="1644968"/>
                </a:lnTo>
                <a:close/>
                <a:moveTo>
                  <a:pt x="194311" y="1476374"/>
                </a:moveTo>
                <a:lnTo>
                  <a:pt x="194311" y="1560194"/>
                </a:lnTo>
                <a:lnTo>
                  <a:pt x="121921" y="1518284"/>
                </a:lnTo>
                <a:close/>
                <a:moveTo>
                  <a:pt x="194311" y="1349693"/>
                </a:moveTo>
                <a:lnTo>
                  <a:pt x="194311" y="1434465"/>
                </a:lnTo>
                <a:lnTo>
                  <a:pt x="120968" y="1391603"/>
                </a:lnTo>
                <a:close/>
                <a:moveTo>
                  <a:pt x="194311" y="1223011"/>
                </a:moveTo>
                <a:lnTo>
                  <a:pt x="194311" y="1307783"/>
                </a:lnTo>
                <a:lnTo>
                  <a:pt x="120968" y="1265874"/>
                </a:lnTo>
                <a:close/>
                <a:moveTo>
                  <a:pt x="194311" y="1097280"/>
                </a:moveTo>
                <a:lnTo>
                  <a:pt x="194311" y="1181100"/>
                </a:lnTo>
                <a:lnTo>
                  <a:pt x="121921" y="1139190"/>
                </a:lnTo>
                <a:close/>
                <a:moveTo>
                  <a:pt x="244792" y="1905"/>
                </a:moveTo>
                <a:lnTo>
                  <a:pt x="242887" y="3811"/>
                </a:lnTo>
                <a:lnTo>
                  <a:pt x="242887" y="953"/>
                </a:lnTo>
                <a:close/>
                <a:moveTo>
                  <a:pt x="248603" y="2402206"/>
                </a:moveTo>
                <a:lnTo>
                  <a:pt x="240983" y="2406968"/>
                </a:lnTo>
                <a:lnTo>
                  <a:pt x="240983" y="2398396"/>
                </a:lnTo>
                <a:close/>
                <a:moveTo>
                  <a:pt x="249555" y="128588"/>
                </a:moveTo>
                <a:lnTo>
                  <a:pt x="240030" y="133351"/>
                </a:lnTo>
                <a:lnTo>
                  <a:pt x="240030" y="122873"/>
                </a:lnTo>
                <a:close/>
                <a:moveTo>
                  <a:pt x="255270" y="2276474"/>
                </a:moveTo>
                <a:lnTo>
                  <a:pt x="237173" y="2285999"/>
                </a:lnTo>
                <a:lnTo>
                  <a:pt x="237173" y="2265997"/>
                </a:lnTo>
                <a:close/>
                <a:moveTo>
                  <a:pt x="256222" y="255271"/>
                </a:moveTo>
                <a:lnTo>
                  <a:pt x="236219" y="266701"/>
                </a:lnTo>
                <a:lnTo>
                  <a:pt x="236219" y="242888"/>
                </a:lnTo>
                <a:close/>
                <a:moveTo>
                  <a:pt x="262891" y="2149793"/>
                </a:moveTo>
                <a:lnTo>
                  <a:pt x="233363" y="2166938"/>
                </a:lnTo>
                <a:lnTo>
                  <a:pt x="233363" y="2132648"/>
                </a:lnTo>
                <a:close/>
                <a:moveTo>
                  <a:pt x="262891" y="381001"/>
                </a:moveTo>
                <a:lnTo>
                  <a:pt x="233363" y="398146"/>
                </a:lnTo>
                <a:lnTo>
                  <a:pt x="233363" y="364808"/>
                </a:lnTo>
                <a:close/>
                <a:moveTo>
                  <a:pt x="269558" y="2023110"/>
                </a:moveTo>
                <a:lnTo>
                  <a:pt x="229553" y="2046923"/>
                </a:lnTo>
                <a:lnTo>
                  <a:pt x="229553" y="2000250"/>
                </a:lnTo>
                <a:close/>
                <a:moveTo>
                  <a:pt x="270510" y="507683"/>
                </a:moveTo>
                <a:lnTo>
                  <a:pt x="229553" y="530542"/>
                </a:lnTo>
                <a:lnTo>
                  <a:pt x="229553" y="483870"/>
                </a:lnTo>
                <a:close/>
                <a:moveTo>
                  <a:pt x="276225" y="633413"/>
                </a:moveTo>
                <a:lnTo>
                  <a:pt x="226695" y="661988"/>
                </a:lnTo>
                <a:lnTo>
                  <a:pt x="226695" y="605790"/>
                </a:lnTo>
                <a:close/>
                <a:moveTo>
                  <a:pt x="278131" y="1897380"/>
                </a:moveTo>
                <a:lnTo>
                  <a:pt x="225743" y="1926908"/>
                </a:lnTo>
                <a:lnTo>
                  <a:pt x="225743" y="1866900"/>
                </a:lnTo>
                <a:close/>
                <a:moveTo>
                  <a:pt x="280988" y="2464118"/>
                </a:moveTo>
                <a:lnTo>
                  <a:pt x="280988" y="2467928"/>
                </a:lnTo>
                <a:lnTo>
                  <a:pt x="277178" y="2466023"/>
                </a:lnTo>
                <a:close/>
                <a:moveTo>
                  <a:pt x="280989" y="62865"/>
                </a:moveTo>
                <a:lnTo>
                  <a:pt x="280989" y="68580"/>
                </a:lnTo>
                <a:lnTo>
                  <a:pt x="276226" y="65723"/>
                </a:lnTo>
                <a:close/>
                <a:moveTo>
                  <a:pt x="281941" y="760095"/>
                </a:moveTo>
                <a:lnTo>
                  <a:pt x="223838" y="793432"/>
                </a:lnTo>
                <a:lnTo>
                  <a:pt x="223838" y="726757"/>
                </a:lnTo>
                <a:close/>
                <a:moveTo>
                  <a:pt x="282893" y="1770698"/>
                </a:moveTo>
                <a:lnTo>
                  <a:pt x="223838" y="1804988"/>
                </a:lnTo>
                <a:lnTo>
                  <a:pt x="223838" y="1736408"/>
                </a:lnTo>
                <a:close/>
                <a:moveTo>
                  <a:pt x="283845" y="184784"/>
                </a:moveTo>
                <a:lnTo>
                  <a:pt x="283845" y="199072"/>
                </a:lnTo>
                <a:lnTo>
                  <a:pt x="271463" y="191452"/>
                </a:lnTo>
                <a:close/>
                <a:moveTo>
                  <a:pt x="283845" y="2332673"/>
                </a:moveTo>
                <a:lnTo>
                  <a:pt x="283845" y="2346008"/>
                </a:lnTo>
                <a:lnTo>
                  <a:pt x="271463" y="2339340"/>
                </a:lnTo>
                <a:close/>
                <a:moveTo>
                  <a:pt x="285751" y="886777"/>
                </a:moveTo>
                <a:lnTo>
                  <a:pt x="221933" y="922972"/>
                </a:lnTo>
                <a:lnTo>
                  <a:pt x="221933" y="849629"/>
                </a:lnTo>
                <a:close/>
                <a:moveTo>
                  <a:pt x="287655" y="303848"/>
                </a:moveTo>
                <a:lnTo>
                  <a:pt x="287655" y="332423"/>
                </a:lnTo>
                <a:lnTo>
                  <a:pt x="262890" y="318136"/>
                </a:lnTo>
                <a:close/>
                <a:moveTo>
                  <a:pt x="287656" y="2199322"/>
                </a:moveTo>
                <a:lnTo>
                  <a:pt x="287656" y="2226944"/>
                </a:lnTo>
                <a:lnTo>
                  <a:pt x="262891" y="2212657"/>
                </a:lnTo>
                <a:close/>
                <a:moveTo>
                  <a:pt x="287656" y="1644968"/>
                </a:moveTo>
                <a:lnTo>
                  <a:pt x="220981" y="1683068"/>
                </a:lnTo>
                <a:lnTo>
                  <a:pt x="220981" y="1605915"/>
                </a:lnTo>
                <a:close/>
                <a:moveTo>
                  <a:pt x="288608" y="1012507"/>
                </a:moveTo>
                <a:lnTo>
                  <a:pt x="220981" y="1052513"/>
                </a:lnTo>
                <a:lnTo>
                  <a:pt x="220981" y="973455"/>
                </a:lnTo>
                <a:close/>
                <a:moveTo>
                  <a:pt x="290513" y="1139190"/>
                </a:moveTo>
                <a:lnTo>
                  <a:pt x="220028" y="1180147"/>
                </a:lnTo>
                <a:lnTo>
                  <a:pt x="220028" y="1098232"/>
                </a:lnTo>
                <a:close/>
                <a:moveTo>
                  <a:pt x="291466" y="2066924"/>
                </a:moveTo>
                <a:lnTo>
                  <a:pt x="291466" y="2106929"/>
                </a:lnTo>
                <a:lnTo>
                  <a:pt x="256223" y="2086927"/>
                </a:lnTo>
                <a:close/>
                <a:moveTo>
                  <a:pt x="291466" y="1518285"/>
                </a:moveTo>
                <a:lnTo>
                  <a:pt x="219076" y="1560195"/>
                </a:lnTo>
                <a:lnTo>
                  <a:pt x="219076" y="1476375"/>
                </a:lnTo>
                <a:close/>
                <a:moveTo>
                  <a:pt x="291466" y="424816"/>
                </a:moveTo>
                <a:lnTo>
                  <a:pt x="291466" y="463868"/>
                </a:lnTo>
                <a:lnTo>
                  <a:pt x="257176" y="444818"/>
                </a:lnTo>
                <a:close/>
                <a:moveTo>
                  <a:pt x="292419" y="1391603"/>
                </a:moveTo>
                <a:lnTo>
                  <a:pt x="219076" y="1434465"/>
                </a:lnTo>
                <a:lnTo>
                  <a:pt x="219076" y="1349693"/>
                </a:lnTo>
                <a:close/>
                <a:moveTo>
                  <a:pt x="292419" y="1265874"/>
                </a:moveTo>
                <a:lnTo>
                  <a:pt x="219076" y="1307783"/>
                </a:lnTo>
                <a:lnTo>
                  <a:pt x="219076" y="1223011"/>
                </a:lnTo>
                <a:close/>
                <a:moveTo>
                  <a:pt x="294323" y="544830"/>
                </a:moveTo>
                <a:lnTo>
                  <a:pt x="294323" y="596265"/>
                </a:lnTo>
                <a:lnTo>
                  <a:pt x="249556" y="570548"/>
                </a:lnTo>
                <a:close/>
                <a:moveTo>
                  <a:pt x="295275" y="1933575"/>
                </a:moveTo>
                <a:lnTo>
                  <a:pt x="295275" y="1986915"/>
                </a:lnTo>
                <a:lnTo>
                  <a:pt x="248603" y="1960245"/>
                </a:lnTo>
                <a:close/>
                <a:moveTo>
                  <a:pt x="297181" y="666750"/>
                </a:moveTo>
                <a:lnTo>
                  <a:pt x="297181" y="727710"/>
                </a:lnTo>
                <a:lnTo>
                  <a:pt x="244793" y="697230"/>
                </a:lnTo>
                <a:close/>
                <a:moveTo>
                  <a:pt x="298133" y="1802130"/>
                </a:moveTo>
                <a:lnTo>
                  <a:pt x="298133" y="1865947"/>
                </a:lnTo>
                <a:lnTo>
                  <a:pt x="242888" y="1834515"/>
                </a:lnTo>
                <a:close/>
                <a:moveTo>
                  <a:pt x="300038" y="788669"/>
                </a:moveTo>
                <a:lnTo>
                  <a:pt x="300038" y="858202"/>
                </a:lnTo>
                <a:lnTo>
                  <a:pt x="239078" y="822959"/>
                </a:lnTo>
                <a:close/>
                <a:moveTo>
                  <a:pt x="300991" y="1670686"/>
                </a:moveTo>
                <a:lnTo>
                  <a:pt x="300991" y="1744981"/>
                </a:lnTo>
                <a:lnTo>
                  <a:pt x="237173" y="1707833"/>
                </a:lnTo>
                <a:close/>
                <a:moveTo>
                  <a:pt x="300991" y="912495"/>
                </a:moveTo>
                <a:lnTo>
                  <a:pt x="300991" y="986790"/>
                </a:lnTo>
                <a:lnTo>
                  <a:pt x="237173" y="949643"/>
                </a:lnTo>
                <a:close/>
                <a:moveTo>
                  <a:pt x="302895" y="1541145"/>
                </a:moveTo>
                <a:lnTo>
                  <a:pt x="302895" y="1621155"/>
                </a:lnTo>
                <a:lnTo>
                  <a:pt x="233363" y="1581150"/>
                </a:lnTo>
                <a:close/>
                <a:moveTo>
                  <a:pt x="302895" y="1036320"/>
                </a:moveTo>
                <a:lnTo>
                  <a:pt x="302895" y="1116330"/>
                </a:lnTo>
                <a:lnTo>
                  <a:pt x="233363" y="1076325"/>
                </a:lnTo>
                <a:close/>
                <a:moveTo>
                  <a:pt x="303848" y="1161097"/>
                </a:moveTo>
                <a:lnTo>
                  <a:pt x="303848" y="1243012"/>
                </a:lnTo>
                <a:lnTo>
                  <a:pt x="232410" y="1202055"/>
                </a:lnTo>
                <a:close/>
                <a:moveTo>
                  <a:pt x="303848" y="1412558"/>
                </a:moveTo>
                <a:lnTo>
                  <a:pt x="303848" y="1497331"/>
                </a:lnTo>
                <a:lnTo>
                  <a:pt x="231458" y="1455421"/>
                </a:lnTo>
                <a:close/>
                <a:moveTo>
                  <a:pt x="303848" y="1286828"/>
                </a:moveTo>
                <a:lnTo>
                  <a:pt x="303848" y="1370648"/>
                </a:lnTo>
                <a:lnTo>
                  <a:pt x="231458" y="1328738"/>
                </a:lnTo>
                <a:close/>
                <a:moveTo>
                  <a:pt x="354330" y="2466023"/>
                </a:moveTo>
                <a:lnTo>
                  <a:pt x="351473" y="2466975"/>
                </a:lnTo>
                <a:lnTo>
                  <a:pt x="351473" y="2464118"/>
                </a:lnTo>
                <a:close/>
                <a:moveTo>
                  <a:pt x="355283" y="65723"/>
                </a:moveTo>
                <a:lnTo>
                  <a:pt x="351473" y="67628"/>
                </a:lnTo>
                <a:lnTo>
                  <a:pt x="351473" y="62865"/>
                </a:lnTo>
                <a:close/>
                <a:moveTo>
                  <a:pt x="360045" y="191452"/>
                </a:moveTo>
                <a:lnTo>
                  <a:pt x="348615" y="198119"/>
                </a:lnTo>
                <a:lnTo>
                  <a:pt x="348615" y="184784"/>
                </a:lnTo>
                <a:close/>
                <a:moveTo>
                  <a:pt x="360045" y="2339340"/>
                </a:moveTo>
                <a:lnTo>
                  <a:pt x="348615" y="2346008"/>
                </a:lnTo>
                <a:lnTo>
                  <a:pt x="348615" y="2332673"/>
                </a:lnTo>
                <a:close/>
                <a:moveTo>
                  <a:pt x="367665" y="318136"/>
                </a:moveTo>
                <a:lnTo>
                  <a:pt x="344805" y="331471"/>
                </a:lnTo>
                <a:lnTo>
                  <a:pt x="344805" y="304801"/>
                </a:lnTo>
                <a:close/>
                <a:moveTo>
                  <a:pt x="368619" y="2212658"/>
                </a:moveTo>
                <a:lnTo>
                  <a:pt x="344806" y="2226945"/>
                </a:lnTo>
                <a:lnTo>
                  <a:pt x="344806" y="2199323"/>
                </a:lnTo>
                <a:close/>
                <a:moveTo>
                  <a:pt x="374333" y="444817"/>
                </a:moveTo>
                <a:lnTo>
                  <a:pt x="341948" y="462915"/>
                </a:lnTo>
                <a:lnTo>
                  <a:pt x="341948" y="425767"/>
                </a:lnTo>
                <a:close/>
                <a:moveTo>
                  <a:pt x="374333" y="2086928"/>
                </a:moveTo>
                <a:lnTo>
                  <a:pt x="341948" y="2105978"/>
                </a:lnTo>
                <a:lnTo>
                  <a:pt x="341948" y="2067878"/>
                </a:lnTo>
                <a:close/>
                <a:moveTo>
                  <a:pt x="381001" y="570548"/>
                </a:moveTo>
                <a:lnTo>
                  <a:pt x="338138" y="595313"/>
                </a:lnTo>
                <a:lnTo>
                  <a:pt x="338138" y="545783"/>
                </a:lnTo>
                <a:close/>
                <a:moveTo>
                  <a:pt x="382906" y="1960244"/>
                </a:moveTo>
                <a:lnTo>
                  <a:pt x="337186" y="1986914"/>
                </a:lnTo>
                <a:lnTo>
                  <a:pt x="337186" y="1933574"/>
                </a:lnTo>
                <a:close/>
                <a:moveTo>
                  <a:pt x="386716" y="697230"/>
                </a:moveTo>
                <a:lnTo>
                  <a:pt x="335281" y="726758"/>
                </a:lnTo>
                <a:lnTo>
                  <a:pt x="335281" y="667703"/>
                </a:lnTo>
                <a:close/>
                <a:moveTo>
                  <a:pt x="388621" y="1834516"/>
                </a:moveTo>
                <a:lnTo>
                  <a:pt x="334328" y="1864996"/>
                </a:lnTo>
                <a:lnTo>
                  <a:pt x="334328" y="1803083"/>
                </a:lnTo>
                <a:close/>
                <a:moveTo>
                  <a:pt x="389572" y="1905"/>
                </a:moveTo>
                <a:lnTo>
                  <a:pt x="389572" y="2857"/>
                </a:lnTo>
                <a:lnTo>
                  <a:pt x="388619" y="1905"/>
                </a:lnTo>
                <a:close/>
                <a:moveTo>
                  <a:pt x="391478" y="822960"/>
                </a:moveTo>
                <a:lnTo>
                  <a:pt x="333376" y="857249"/>
                </a:lnTo>
                <a:lnTo>
                  <a:pt x="333376" y="789622"/>
                </a:lnTo>
                <a:close/>
                <a:moveTo>
                  <a:pt x="391478" y="123824"/>
                </a:moveTo>
                <a:lnTo>
                  <a:pt x="391478" y="132396"/>
                </a:lnTo>
                <a:lnTo>
                  <a:pt x="383858" y="128587"/>
                </a:lnTo>
                <a:close/>
                <a:moveTo>
                  <a:pt x="391478" y="2399348"/>
                </a:moveTo>
                <a:lnTo>
                  <a:pt x="391478" y="2406016"/>
                </a:lnTo>
                <a:lnTo>
                  <a:pt x="384811" y="2402206"/>
                </a:lnTo>
                <a:close/>
                <a:moveTo>
                  <a:pt x="394336" y="2266949"/>
                </a:moveTo>
                <a:lnTo>
                  <a:pt x="394336" y="2285047"/>
                </a:lnTo>
                <a:lnTo>
                  <a:pt x="378143" y="2276474"/>
                </a:lnTo>
                <a:close/>
                <a:moveTo>
                  <a:pt x="395287" y="244793"/>
                </a:moveTo>
                <a:lnTo>
                  <a:pt x="395287" y="265748"/>
                </a:lnTo>
                <a:lnTo>
                  <a:pt x="377189" y="255271"/>
                </a:lnTo>
                <a:close/>
                <a:moveTo>
                  <a:pt x="395288" y="1707832"/>
                </a:moveTo>
                <a:lnTo>
                  <a:pt x="331470" y="1744027"/>
                </a:lnTo>
                <a:lnTo>
                  <a:pt x="331470" y="1671637"/>
                </a:lnTo>
                <a:close/>
                <a:moveTo>
                  <a:pt x="395288" y="949643"/>
                </a:moveTo>
                <a:lnTo>
                  <a:pt x="331470" y="985838"/>
                </a:lnTo>
                <a:lnTo>
                  <a:pt x="331470" y="913448"/>
                </a:lnTo>
                <a:close/>
                <a:moveTo>
                  <a:pt x="398145" y="2133599"/>
                </a:moveTo>
                <a:lnTo>
                  <a:pt x="398145" y="2165984"/>
                </a:lnTo>
                <a:lnTo>
                  <a:pt x="370523" y="2149792"/>
                </a:lnTo>
                <a:close/>
                <a:moveTo>
                  <a:pt x="398145" y="1581149"/>
                </a:moveTo>
                <a:lnTo>
                  <a:pt x="329565" y="1621155"/>
                </a:lnTo>
                <a:lnTo>
                  <a:pt x="329565" y="1542097"/>
                </a:lnTo>
                <a:close/>
                <a:moveTo>
                  <a:pt x="398145" y="1076324"/>
                </a:moveTo>
                <a:lnTo>
                  <a:pt x="329565" y="1115377"/>
                </a:lnTo>
                <a:lnTo>
                  <a:pt x="329565" y="1036319"/>
                </a:lnTo>
                <a:close/>
                <a:moveTo>
                  <a:pt x="398146" y="365759"/>
                </a:moveTo>
                <a:lnTo>
                  <a:pt x="398146" y="396239"/>
                </a:lnTo>
                <a:lnTo>
                  <a:pt x="371476" y="380999"/>
                </a:lnTo>
                <a:close/>
                <a:moveTo>
                  <a:pt x="399098" y="1202055"/>
                </a:moveTo>
                <a:lnTo>
                  <a:pt x="329565" y="1243013"/>
                </a:lnTo>
                <a:lnTo>
                  <a:pt x="329565" y="1162050"/>
                </a:lnTo>
                <a:close/>
                <a:moveTo>
                  <a:pt x="401003" y="1328737"/>
                </a:moveTo>
                <a:lnTo>
                  <a:pt x="328613" y="1370647"/>
                </a:lnTo>
                <a:lnTo>
                  <a:pt x="328613" y="1286827"/>
                </a:lnTo>
                <a:close/>
                <a:moveTo>
                  <a:pt x="401003" y="1455421"/>
                </a:moveTo>
                <a:lnTo>
                  <a:pt x="328613" y="1496378"/>
                </a:lnTo>
                <a:lnTo>
                  <a:pt x="328613" y="1413511"/>
                </a:lnTo>
                <a:close/>
                <a:moveTo>
                  <a:pt x="401956" y="2001202"/>
                </a:moveTo>
                <a:lnTo>
                  <a:pt x="401956" y="2045969"/>
                </a:lnTo>
                <a:lnTo>
                  <a:pt x="363856" y="2023110"/>
                </a:lnTo>
                <a:close/>
                <a:moveTo>
                  <a:pt x="401956" y="484822"/>
                </a:moveTo>
                <a:lnTo>
                  <a:pt x="401956" y="529590"/>
                </a:lnTo>
                <a:lnTo>
                  <a:pt x="362903" y="507682"/>
                </a:lnTo>
                <a:close/>
                <a:moveTo>
                  <a:pt x="404813" y="606743"/>
                </a:moveTo>
                <a:lnTo>
                  <a:pt x="404813" y="661036"/>
                </a:lnTo>
                <a:lnTo>
                  <a:pt x="358140" y="633413"/>
                </a:lnTo>
                <a:close/>
                <a:moveTo>
                  <a:pt x="405766" y="1868805"/>
                </a:moveTo>
                <a:lnTo>
                  <a:pt x="405766" y="1925955"/>
                </a:lnTo>
                <a:lnTo>
                  <a:pt x="356236" y="1897380"/>
                </a:lnTo>
                <a:close/>
                <a:moveTo>
                  <a:pt x="407671" y="727710"/>
                </a:moveTo>
                <a:lnTo>
                  <a:pt x="407671" y="792480"/>
                </a:lnTo>
                <a:lnTo>
                  <a:pt x="352426" y="760095"/>
                </a:lnTo>
                <a:close/>
                <a:moveTo>
                  <a:pt x="408623" y="1737360"/>
                </a:moveTo>
                <a:lnTo>
                  <a:pt x="408623" y="1804035"/>
                </a:lnTo>
                <a:lnTo>
                  <a:pt x="350520" y="1770698"/>
                </a:lnTo>
                <a:close/>
                <a:moveTo>
                  <a:pt x="409575" y="851536"/>
                </a:moveTo>
                <a:lnTo>
                  <a:pt x="409575" y="921068"/>
                </a:lnTo>
                <a:lnTo>
                  <a:pt x="348615" y="886778"/>
                </a:lnTo>
                <a:close/>
                <a:moveTo>
                  <a:pt x="410528" y="1606868"/>
                </a:moveTo>
                <a:lnTo>
                  <a:pt x="410528" y="1682115"/>
                </a:lnTo>
                <a:lnTo>
                  <a:pt x="345758" y="1644968"/>
                </a:lnTo>
                <a:close/>
                <a:moveTo>
                  <a:pt x="411481" y="974407"/>
                </a:moveTo>
                <a:lnTo>
                  <a:pt x="411481" y="1051560"/>
                </a:lnTo>
                <a:lnTo>
                  <a:pt x="344806" y="1012507"/>
                </a:lnTo>
                <a:close/>
                <a:moveTo>
                  <a:pt x="412433" y="1224915"/>
                </a:moveTo>
                <a:lnTo>
                  <a:pt x="412433" y="1306830"/>
                </a:lnTo>
                <a:lnTo>
                  <a:pt x="341948" y="1265873"/>
                </a:lnTo>
                <a:close/>
                <a:moveTo>
                  <a:pt x="412433" y="1099185"/>
                </a:moveTo>
                <a:lnTo>
                  <a:pt x="412433" y="1179195"/>
                </a:lnTo>
                <a:lnTo>
                  <a:pt x="342901" y="1139190"/>
                </a:lnTo>
                <a:close/>
                <a:moveTo>
                  <a:pt x="412433" y="1477328"/>
                </a:moveTo>
                <a:lnTo>
                  <a:pt x="412433" y="1558291"/>
                </a:lnTo>
                <a:lnTo>
                  <a:pt x="341948" y="1518286"/>
                </a:lnTo>
                <a:close/>
                <a:moveTo>
                  <a:pt x="413385" y="1350644"/>
                </a:moveTo>
                <a:lnTo>
                  <a:pt x="413385" y="1433511"/>
                </a:lnTo>
                <a:lnTo>
                  <a:pt x="340995" y="1391602"/>
                </a:lnTo>
                <a:close/>
                <a:moveTo>
                  <a:pt x="465772" y="128588"/>
                </a:moveTo>
                <a:lnTo>
                  <a:pt x="460057" y="131446"/>
                </a:lnTo>
                <a:lnTo>
                  <a:pt x="460057" y="124778"/>
                </a:lnTo>
                <a:close/>
                <a:moveTo>
                  <a:pt x="465773" y="2402206"/>
                </a:moveTo>
                <a:lnTo>
                  <a:pt x="460058" y="2406016"/>
                </a:lnTo>
                <a:lnTo>
                  <a:pt x="460058" y="2399348"/>
                </a:lnTo>
                <a:close/>
                <a:moveTo>
                  <a:pt x="471489" y="2276475"/>
                </a:moveTo>
                <a:lnTo>
                  <a:pt x="457201" y="2285048"/>
                </a:lnTo>
                <a:lnTo>
                  <a:pt x="457201" y="2267903"/>
                </a:lnTo>
                <a:close/>
                <a:moveTo>
                  <a:pt x="473392" y="255271"/>
                </a:moveTo>
                <a:lnTo>
                  <a:pt x="456247" y="264796"/>
                </a:lnTo>
                <a:lnTo>
                  <a:pt x="456247" y="244793"/>
                </a:lnTo>
                <a:close/>
                <a:moveTo>
                  <a:pt x="479108" y="381001"/>
                </a:moveTo>
                <a:lnTo>
                  <a:pt x="453390" y="396240"/>
                </a:lnTo>
                <a:lnTo>
                  <a:pt x="453390" y="366713"/>
                </a:lnTo>
                <a:close/>
                <a:moveTo>
                  <a:pt x="480060" y="2149792"/>
                </a:moveTo>
                <a:lnTo>
                  <a:pt x="453390" y="2165032"/>
                </a:lnTo>
                <a:lnTo>
                  <a:pt x="453390" y="2134552"/>
                </a:lnTo>
                <a:close/>
                <a:moveTo>
                  <a:pt x="486728" y="2023110"/>
                </a:moveTo>
                <a:lnTo>
                  <a:pt x="449581" y="2045018"/>
                </a:lnTo>
                <a:lnTo>
                  <a:pt x="449581" y="2002155"/>
                </a:lnTo>
                <a:close/>
                <a:moveTo>
                  <a:pt x="486728" y="507682"/>
                </a:moveTo>
                <a:lnTo>
                  <a:pt x="449581" y="528638"/>
                </a:lnTo>
                <a:lnTo>
                  <a:pt x="449581" y="485775"/>
                </a:lnTo>
                <a:close/>
                <a:moveTo>
                  <a:pt x="492443" y="633413"/>
                </a:moveTo>
                <a:lnTo>
                  <a:pt x="446723" y="660083"/>
                </a:lnTo>
                <a:lnTo>
                  <a:pt x="446723" y="607695"/>
                </a:lnTo>
                <a:close/>
                <a:moveTo>
                  <a:pt x="494348" y="1897381"/>
                </a:moveTo>
                <a:lnTo>
                  <a:pt x="445770" y="1925003"/>
                </a:lnTo>
                <a:lnTo>
                  <a:pt x="445770" y="1868806"/>
                </a:lnTo>
                <a:close/>
                <a:moveTo>
                  <a:pt x="498158" y="760095"/>
                </a:moveTo>
                <a:lnTo>
                  <a:pt x="443865" y="791528"/>
                </a:lnTo>
                <a:lnTo>
                  <a:pt x="443865" y="728663"/>
                </a:lnTo>
                <a:close/>
                <a:moveTo>
                  <a:pt x="499110" y="63818"/>
                </a:moveTo>
                <a:lnTo>
                  <a:pt x="499110" y="66675"/>
                </a:lnTo>
                <a:lnTo>
                  <a:pt x="497205" y="65723"/>
                </a:lnTo>
                <a:close/>
                <a:moveTo>
                  <a:pt x="499111" y="2465070"/>
                </a:moveTo>
                <a:lnTo>
                  <a:pt x="499111" y="2466975"/>
                </a:lnTo>
                <a:lnTo>
                  <a:pt x="497206" y="2466022"/>
                </a:lnTo>
                <a:close/>
                <a:moveTo>
                  <a:pt x="500063" y="1770698"/>
                </a:moveTo>
                <a:lnTo>
                  <a:pt x="442913" y="1804036"/>
                </a:lnTo>
                <a:lnTo>
                  <a:pt x="442913" y="1738313"/>
                </a:lnTo>
                <a:close/>
                <a:moveTo>
                  <a:pt x="501968" y="2333624"/>
                </a:moveTo>
                <a:lnTo>
                  <a:pt x="501968" y="2345054"/>
                </a:lnTo>
                <a:lnTo>
                  <a:pt x="492443" y="2339339"/>
                </a:lnTo>
                <a:close/>
                <a:moveTo>
                  <a:pt x="501968" y="185737"/>
                </a:moveTo>
                <a:lnTo>
                  <a:pt x="501968" y="197167"/>
                </a:lnTo>
                <a:lnTo>
                  <a:pt x="492443" y="191452"/>
                </a:lnTo>
                <a:close/>
                <a:moveTo>
                  <a:pt x="501968" y="886778"/>
                </a:moveTo>
                <a:lnTo>
                  <a:pt x="441961" y="921068"/>
                </a:lnTo>
                <a:lnTo>
                  <a:pt x="441961" y="852488"/>
                </a:lnTo>
                <a:close/>
                <a:moveTo>
                  <a:pt x="504824" y="306705"/>
                </a:moveTo>
                <a:lnTo>
                  <a:pt x="504824" y="329565"/>
                </a:lnTo>
                <a:lnTo>
                  <a:pt x="484822" y="318135"/>
                </a:lnTo>
                <a:close/>
                <a:moveTo>
                  <a:pt x="504826" y="1012507"/>
                </a:moveTo>
                <a:lnTo>
                  <a:pt x="441008" y="1049655"/>
                </a:lnTo>
                <a:lnTo>
                  <a:pt x="441008" y="975360"/>
                </a:lnTo>
                <a:close/>
                <a:moveTo>
                  <a:pt x="504826" y="1644968"/>
                </a:moveTo>
                <a:lnTo>
                  <a:pt x="441008" y="1682115"/>
                </a:lnTo>
                <a:lnTo>
                  <a:pt x="441008" y="1607820"/>
                </a:lnTo>
                <a:close/>
                <a:moveTo>
                  <a:pt x="505777" y="2200275"/>
                </a:moveTo>
                <a:lnTo>
                  <a:pt x="505777" y="2225040"/>
                </a:lnTo>
                <a:lnTo>
                  <a:pt x="483870" y="2212658"/>
                </a:lnTo>
                <a:close/>
                <a:moveTo>
                  <a:pt x="507683" y="1139189"/>
                </a:moveTo>
                <a:lnTo>
                  <a:pt x="439103" y="1178242"/>
                </a:lnTo>
                <a:lnTo>
                  <a:pt x="439103" y="1100137"/>
                </a:lnTo>
                <a:close/>
                <a:moveTo>
                  <a:pt x="507683" y="1518286"/>
                </a:moveTo>
                <a:lnTo>
                  <a:pt x="439103" y="1557338"/>
                </a:lnTo>
                <a:lnTo>
                  <a:pt x="439103" y="1479233"/>
                </a:lnTo>
                <a:close/>
                <a:moveTo>
                  <a:pt x="508636" y="2068831"/>
                </a:moveTo>
                <a:lnTo>
                  <a:pt x="508636" y="2105026"/>
                </a:lnTo>
                <a:lnTo>
                  <a:pt x="477203" y="2086928"/>
                </a:lnTo>
                <a:close/>
                <a:moveTo>
                  <a:pt x="508636" y="1265874"/>
                </a:moveTo>
                <a:lnTo>
                  <a:pt x="439103" y="1305879"/>
                </a:lnTo>
                <a:lnTo>
                  <a:pt x="439103" y="1224916"/>
                </a:lnTo>
                <a:close/>
                <a:moveTo>
                  <a:pt x="508636" y="426721"/>
                </a:moveTo>
                <a:lnTo>
                  <a:pt x="508636" y="461964"/>
                </a:lnTo>
                <a:lnTo>
                  <a:pt x="478156" y="444818"/>
                </a:lnTo>
                <a:close/>
                <a:moveTo>
                  <a:pt x="509589" y="1391603"/>
                </a:moveTo>
                <a:lnTo>
                  <a:pt x="438151" y="1432560"/>
                </a:lnTo>
                <a:lnTo>
                  <a:pt x="438151" y="1350645"/>
                </a:lnTo>
                <a:close/>
                <a:moveTo>
                  <a:pt x="512445" y="547687"/>
                </a:moveTo>
                <a:lnTo>
                  <a:pt x="512445" y="594360"/>
                </a:lnTo>
                <a:lnTo>
                  <a:pt x="471488" y="570547"/>
                </a:lnTo>
                <a:close/>
                <a:moveTo>
                  <a:pt x="513398" y="1935481"/>
                </a:moveTo>
                <a:lnTo>
                  <a:pt x="513398" y="1985011"/>
                </a:lnTo>
                <a:lnTo>
                  <a:pt x="469583" y="1960246"/>
                </a:lnTo>
                <a:close/>
                <a:moveTo>
                  <a:pt x="514350" y="668655"/>
                </a:moveTo>
                <a:lnTo>
                  <a:pt x="514350" y="724853"/>
                </a:lnTo>
                <a:lnTo>
                  <a:pt x="465773" y="697230"/>
                </a:lnTo>
                <a:close/>
                <a:moveTo>
                  <a:pt x="516256" y="1804036"/>
                </a:moveTo>
                <a:lnTo>
                  <a:pt x="516256" y="1864044"/>
                </a:lnTo>
                <a:lnTo>
                  <a:pt x="463868" y="1834516"/>
                </a:lnTo>
                <a:close/>
                <a:moveTo>
                  <a:pt x="517208" y="791528"/>
                </a:moveTo>
                <a:lnTo>
                  <a:pt x="517208" y="855345"/>
                </a:lnTo>
                <a:lnTo>
                  <a:pt x="461011" y="822961"/>
                </a:lnTo>
                <a:close/>
                <a:moveTo>
                  <a:pt x="519114" y="914400"/>
                </a:moveTo>
                <a:lnTo>
                  <a:pt x="519114" y="984885"/>
                </a:lnTo>
                <a:lnTo>
                  <a:pt x="457201" y="949642"/>
                </a:lnTo>
                <a:close/>
                <a:moveTo>
                  <a:pt x="519114" y="1672591"/>
                </a:moveTo>
                <a:lnTo>
                  <a:pt x="519114" y="1743076"/>
                </a:lnTo>
                <a:lnTo>
                  <a:pt x="457201" y="1707833"/>
                </a:lnTo>
                <a:close/>
                <a:moveTo>
                  <a:pt x="521018" y="1543049"/>
                </a:moveTo>
                <a:lnTo>
                  <a:pt x="521018" y="1619249"/>
                </a:lnTo>
                <a:lnTo>
                  <a:pt x="454343" y="1581149"/>
                </a:lnTo>
                <a:close/>
                <a:moveTo>
                  <a:pt x="521018" y="1038225"/>
                </a:moveTo>
                <a:lnTo>
                  <a:pt x="521018" y="1114425"/>
                </a:lnTo>
                <a:lnTo>
                  <a:pt x="454343" y="1076325"/>
                </a:lnTo>
                <a:close/>
                <a:moveTo>
                  <a:pt x="521018" y="1163003"/>
                </a:moveTo>
                <a:lnTo>
                  <a:pt x="521018" y="1242061"/>
                </a:lnTo>
                <a:lnTo>
                  <a:pt x="453390" y="1202056"/>
                </a:lnTo>
                <a:close/>
                <a:moveTo>
                  <a:pt x="521971" y="1414463"/>
                </a:moveTo>
                <a:lnTo>
                  <a:pt x="521971" y="1495426"/>
                </a:lnTo>
                <a:lnTo>
                  <a:pt x="451486" y="1455421"/>
                </a:lnTo>
                <a:close/>
                <a:moveTo>
                  <a:pt x="521971" y="1287781"/>
                </a:moveTo>
                <a:lnTo>
                  <a:pt x="521971" y="1368744"/>
                </a:lnTo>
                <a:lnTo>
                  <a:pt x="451486" y="1328738"/>
                </a:lnTo>
                <a:close/>
                <a:moveTo>
                  <a:pt x="572452" y="65723"/>
                </a:moveTo>
                <a:lnTo>
                  <a:pt x="570547" y="65723"/>
                </a:lnTo>
                <a:lnTo>
                  <a:pt x="570547" y="64770"/>
                </a:lnTo>
                <a:close/>
                <a:moveTo>
                  <a:pt x="572453" y="2466023"/>
                </a:moveTo>
                <a:lnTo>
                  <a:pt x="571501" y="2466023"/>
                </a:lnTo>
                <a:lnTo>
                  <a:pt x="571501" y="2465071"/>
                </a:lnTo>
                <a:close/>
                <a:moveTo>
                  <a:pt x="577215" y="2339340"/>
                </a:moveTo>
                <a:lnTo>
                  <a:pt x="568643" y="2344102"/>
                </a:lnTo>
                <a:lnTo>
                  <a:pt x="568643" y="2334577"/>
                </a:lnTo>
                <a:close/>
                <a:moveTo>
                  <a:pt x="577215" y="191453"/>
                </a:moveTo>
                <a:lnTo>
                  <a:pt x="568643" y="196215"/>
                </a:lnTo>
                <a:lnTo>
                  <a:pt x="568643" y="186690"/>
                </a:lnTo>
                <a:close/>
                <a:moveTo>
                  <a:pt x="583883" y="318134"/>
                </a:moveTo>
                <a:lnTo>
                  <a:pt x="564833" y="328612"/>
                </a:lnTo>
                <a:lnTo>
                  <a:pt x="564833" y="307657"/>
                </a:lnTo>
                <a:close/>
                <a:moveTo>
                  <a:pt x="584836" y="2212658"/>
                </a:moveTo>
                <a:lnTo>
                  <a:pt x="564833" y="2225041"/>
                </a:lnTo>
                <a:lnTo>
                  <a:pt x="564833" y="2201228"/>
                </a:lnTo>
                <a:close/>
                <a:moveTo>
                  <a:pt x="590551" y="444818"/>
                </a:moveTo>
                <a:lnTo>
                  <a:pt x="561976" y="461011"/>
                </a:lnTo>
                <a:lnTo>
                  <a:pt x="561976" y="427673"/>
                </a:lnTo>
                <a:close/>
                <a:moveTo>
                  <a:pt x="591503" y="2086927"/>
                </a:moveTo>
                <a:lnTo>
                  <a:pt x="561976" y="2104072"/>
                </a:lnTo>
                <a:lnTo>
                  <a:pt x="561976" y="2069782"/>
                </a:lnTo>
                <a:close/>
                <a:moveTo>
                  <a:pt x="597218" y="570548"/>
                </a:moveTo>
                <a:lnTo>
                  <a:pt x="558165" y="593407"/>
                </a:lnTo>
                <a:lnTo>
                  <a:pt x="558165" y="548640"/>
                </a:lnTo>
                <a:close/>
                <a:moveTo>
                  <a:pt x="599123" y="1960245"/>
                </a:moveTo>
                <a:lnTo>
                  <a:pt x="557213" y="1984057"/>
                </a:lnTo>
                <a:lnTo>
                  <a:pt x="557213" y="1936432"/>
                </a:lnTo>
                <a:close/>
                <a:moveTo>
                  <a:pt x="602933" y="697230"/>
                </a:moveTo>
                <a:lnTo>
                  <a:pt x="556261" y="723900"/>
                </a:lnTo>
                <a:lnTo>
                  <a:pt x="556261" y="670560"/>
                </a:lnTo>
                <a:close/>
                <a:moveTo>
                  <a:pt x="604838" y="1834516"/>
                </a:moveTo>
                <a:lnTo>
                  <a:pt x="554356" y="1863091"/>
                </a:lnTo>
                <a:lnTo>
                  <a:pt x="554356" y="1804988"/>
                </a:lnTo>
                <a:close/>
                <a:moveTo>
                  <a:pt x="607696" y="822960"/>
                </a:moveTo>
                <a:lnTo>
                  <a:pt x="553403" y="854393"/>
                </a:lnTo>
                <a:lnTo>
                  <a:pt x="553403" y="792480"/>
                </a:lnTo>
                <a:close/>
                <a:moveTo>
                  <a:pt x="609600" y="126682"/>
                </a:moveTo>
                <a:lnTo>
                  <a:pt x="609600" y="130492"/>
                </a:lnTo>
                <a:lnTo>
                  <a:pt x="605790" y="128587"/>
                </a:lnTo>
                <a:close/>
                <a:moveTo>
                  <a:pt x="609601" y="2400300"/>
                </a:moveTo>
                <a:lnTo>
                  <a:pt x="609601" y="2405063"/>
                </a:lnTo>
                <a:lnTo>
                  <a:pt x="604838" y="2402205"/>
                </a:lnTo>
                <a:close/>
                <a:moveTo>
                  <a:pt x="611505" y="1707833"/>
                </a:moveTo>
                <a:lnTo>
                  <a:pt x="551498" y="1742123"/>
                </a:lnTo>
                <a:lnTo>
                  <a:pt x="551498" y="1673543"/>
                </a:lnTo>
                <a:close/>
                <a:moveTo>
                  <a:pt x="611505" y="949643"/>
                </a:moveTo>
                <a:lnTo>
                  <a:pt x="551498" y="983933"/>
                </a:lnTo>
                <a:lnTo>
                  <a:pt x="551498" y="915353"/>
                </a:lnTo>
                <a:close/>
                <a:moveTo>
                  <a:pt x="612458" y="246697"/>
                </a:moveTo>
                <a:lnTo>
                  <a:pt x="612458" y="262890"/>
                </a:lnTo>
                <a:lnTo>
                  <a:pt x="598170" y="255270"/>
                </a:lnTo>
                <a:close/>
                <a:moveTo>
                  <a:pt x="612458" y="2268856"/>
                </a:moveTo>
                <a:lnTo>
                  <a:pt x="612458" y="2283144"/>
                </a:lnTo>
                <a:lnTo>
                  <a:pt x="599123" y="2276476"/>
                </a:lnTo>
                <a:close/>
                <a:moveTo>
                  <a:pt x="614363" y="1581150"/>
                </a:moveTo>
                <a:lnTo>
                  <a:pt x="549593" y="1618298"/>
                </a:lnTo>
                <a:lnTo>
                  <a:pt x="549593" y="1544003"/>
                </a:lnTo>
                <a:close/>
                <a:moveTo>
                  <a:pt x="614363" y="1076326"/>
                </a:moveTo>
                <a:lnTo>
                  <a:pt x="549593" y="1113473"/>
                </a:lnTo>
                <a:lnTo>
                  <a:pt x="549593" y="1039178"/>
                </a:lnTo>
                <a:close/>
                <a:moveTo>
                  <a:pt x="615316" y="367666"/>
                </a:moveTo>
                <a:lnTo>
                  <a:pt x="615316" y="394336"/>
                </a:lnTo>
                <a:lnTo>
                  <a:pt x="592456" y="381001"/>
                </a:lnTo>
                <a:close/>
                <a:moveTo>
                  <a:pt x="616267" y="1202055"/>
                </a:moveTo>
                <a:lnTo>
                  <a:pt x="548640" y="1241107"/>
                </a:lnTo>
                <a:lnTo>
                  <a:pt x="548640" y="1163955"/>
                </a:lnTo>
                <a:close/>
                <a:moveTo>
                  <a:pt x="616268" y="2135505"/>
                </a:moveTo>
                <a:lnTo>
                  <a:pt x="616268" y="2164080"/>
                </a:lnTo>
                <a:lnTo>
                  <a:pt x="591503" y="2149793"/>
                </a:lnTo>
                <a:close/>
                <a:moveTo>
                  <a:pt x="617220" y="1455420"/>
                </a:moveTo>
                <a:lnTo>
                  <a:pt x="548640" y="1494473"/>
                </a:lnTo>
                <a:lnTo>
                  <a:pt x="548640" y="1415415"/>
                </a:lnTo>
                <a:close/>
                <a:moveTo>
                  <a:pt x="617220" y="1328738"/>
                </a:moveTo>
                <a:lnTo>
                  <a:pt x="548640" y="1367791"/>
                </a:lnTo>
                <a:lnTo>
                  <a:pt x="548640" y="1289686"/>
                </a:lnTo>
                <a:close/>
                <a:moveTo>
                  <a:pt x="619126" y="2004060"/>
                </a:moveTo>
                <a:lnTo>
                  <a:pt x="619126" y="2043112"/>
                </a:lnTo>
                <a:lnTo>
                  <a:pt x="585788" y="2023110"/>
                </a:lnTo>
                <a:close/>
                <a:moveTo>
                  <a:pt x="619126" y="487679"/>
                </a:moveTo>
                <a:lnTo>
                  <a:pt x="619126" y="526732"/>
                </a:lnTo>
                <a:lnTo>
                  <a:pt x="585788" y="507682"/>
                </a:lnTo>
                <a:close/>
                <a:moveTo>
                  <a:pt x="621983" y="609600"/>
                </a:moveTo>
                <a:lnTo>
                  <a:pt x="621983" y="658177"/>
                </a:lnTo>
                <a:lnTo>
                  <a:pt x="580073" y="633413"/>
                </a:lnTo>
                <a:close/>
                <a:moveTo>
                  <a:pt x="622935" y="1870710"/>
                </a:moveTo>
                <a:lnTo>
                  <a:pt x="622935" y="1924050"/>
                </a:lnTo>
                <a:lnTo>
                  <a:pt x="577215" y="1897380"/>
                </a:lnTo>
                <a:close/>
                <a:moveTo>
                  <a:pt x="624841" y="730567"/>
                </a:moveTo>
                <a:lnTo>
                  <a:pt x="624841" y="789622"/>
                </a:lnTo>
                <a:lnTo>
                  <a:pt x="573406" y="760094"/>
                </a:lnTo>
                <a:close/>
                <a:moveTo>
                  <a:pt x="625793" y="1740217"/>
                </a:moveTo>
                <a:lnTo>
                  <a:pt x="625793" y="1802130"/>
                </a:lnTo>
                <a:lnTo>
                  <a:pt x="572453" y="1770697"/>
                </a:lnTo>
                <a:close/>
                <a:moveTo>
                  <a:pt x="626746" y="854392"/>
                </a:moveTo>
                <a:lnTo>
                  <a:pt x="626746" y="919162"/>
                </a:lnTo>
                <a:lnTo>
                  <a:pt x="570548" y="886777"/>
                </a:lnTo>
                <a:close/>
                <a:moveTo>
                  <a:pt x="628651" y="1608772"/>
                </a:moveTo>
                <a:lnTo>
                  <a:pt x="628651" y="1680210"/>
                </a:lnTo>
                <a:lnTo>
                  <a:pt x="566738" y="1644967"/>
                </a:lnTo>
                <a:close/>
                <a:moveTo>
                  <a:pt x="628651" y="977265"/>
                </a:moveTo>
                <a:lnTo>
                  <a:pt x="628651" y="1048703"/>
                </a:lnTo>
                <a:lnTo>
                  <a:pt x="566738" y="1012507"/>
                </a:lnTo>
                <a:close/>
                <a:moveTo>
                  <a:pt x="629603" y="1101090"/>
                </a:moveTo>
                <a:lnTo>
                  <a:pt x="629603" y="1177290"/>
                </a:lnTo>
                <a:lnTo>
                  <a:pt x="564833" y="1139190"/>
                </a:lnTo>
                <a:close/>
                <a:moveTo>
                  <a:pt x="629603" y="1480186"/>
                </a:moveTo>
                <a:lnTo>
                  <a:pt x="629603" y="1556386"/>
                </a:lnTo>
                <a:lnTo>
                  <a:pt x="563881" y="1518286"/>
                </a:lnTo>
                <a:close/>
                <a:moveTo>
                  <a:pt x="630555" y="1226819"/>
                </a:moveTo>
                <a:lnTo>
                  <a:pt x="630555" y="1303972"/>
                </a:lnTo>
                <a:lnTo>
                  <a:pt x="562928" y="1265872"/>
                </a:lnTo>
                <a:close/>
                <a:moveTo>
                  <a:pt x="630555" y="1352550"/>
                </a:moveTo>
                <a:lnTo>
                  <a:pt x="630555" y="1431608"/>
                </a:lnTo>
                <a:lnTo>
                  <a:pt x="562928" y="1391603"/>
                </a:lnTo>
                <a:close/>
                <a:moveTo>
                  <a:pt x="682942" y="128588"/>
                </a:moveTo>
                <a:lnTo>
                  <a:pt x="680085" y="129540"/>
                </a:lnTo>
                <a:lnTo>
                  <a:pt x="680085" y="126683"/>
                </a:lnTo>
                <a:close/>
                <a:moveTo>
                  <a:pt x="682943" y="2402205"/>
                </a:moveTo>
                <a:lnTo>
                  <a:pt x="680086" y="2404110"/>
                </a:lnTo>
                <a:lnTo>
                  <a:pt x="680086" y="2400300"/>
                </a:lnTo>
                <a:close/>
                <a:moveTo>
                  <a:pt x="688657" y="2276474"/>
                </a:moveTo>
                <a:lnTo>
                  <a:pt x="677227" y="2283142"/>
                </a:lnTo>
                <a:lnTo>
                  <a:pt x="677227" y="2269807"/>
                </a:lnTo>
                <a:close/>
                <a:moveTo>
                  <a:pt x="688658" y="255270"/>
                </a:moveTo>
                <a:lnTo>
                  <a:pt x="677228" y="261938"/>
                </a:lnTo>
                <a:lnTo>
                  <a:pt x="677228" y="247650"/>
                </a:lnTo>
                <a:close/>
                <a:moveTo>
                  <a:pt x="694373" y="381001"/>
                </a:moveTo>
                <a:lnTo>
                  <a:pt x="674371" y="393384"/>
                </a:lnTo>
                <a:lnTo>
                  <a:pt x="674371" y="369571"/>
                </a:lnTo>
                <a:close/>
                <a:moveTo>
                  <a:pt x="696278" y="2149793"/>
                </a:moveTo>
                <a:lnTo>
                  <a:pt x="673418" y="2163128"/>
                </a:lnTo>
                <a:lnTo>
                  <a:pt x="673418" y="2136458"/>
                </a:lnTo>
                <a:close/>
                <a:moveTo>
                  <a:pt x="701992" y="2023110"/>
                </a:moveTo>
                <a:lnTo>
                  <a:pt x="670560" y="2042160"/>
                </a:lnTo>
                <a:lnTo>
                  <a:pt x="670560" y="2005012"/>
                </a:lnTo>
                <a:close/>
                <a:moveTo>
                  <a:pt x="701993" y="507682"/>
                </a:moveTo>
                <a:lnTo>
                  <a:pt x="670561" y="525779"/>
                </a:lnTo>
                <a:lnTo>
                  <a:pt x="670561" y="488632"/>
                </a:lnTo>
                <a:close/>
                <a:moveTo>
                  <a:pt x="707708" y="633412"/>
                </a:moveTo>
                <a:lnTo>
                  <a:pt x="667703" y="657225"/>
                </a:lnTo>
                <a:lnTo>
                  <a:pt x="667703" y="610552"/>
                </a:lnTo>
                <a:close/>
                <a:moveTo>
                  <a:pt x="710565" y="1897381"/>
                </a:moveTo>
                <a:lnTo>
                  <a:pt x="665798" y="1923098"/>
                </a:lnTo>
                <a:lnTo>
                  <a:pt x="665798" y="1871663"/>
                </a:lnTo>
                <a:close/>
                <a:moveTo>
                  <a:pt x="713423" y="760095"/>
                </a:moveTo>
                <a:lnTo>
                  <a:pt x="664846" y="788670"/>
                </a:lnTo>
                <a:lnTo>
                  <a:pt x="664846" y="732473"/>
                </a:lnTo>
                <a:close/>
                <a:moveTo>
                  <a:pt x="715328" y="1770698"/>
                </a:moveTo>
                <a:lnTo>
                  <a:pt x="663893" y="1801178"/>
                </a:lnTo>
                <a:lnTo>
                  <a:pt x="663893" y="1741170"/>
                </a:lnTo>
                <a:close/>
                <a:moveTo>
                  <a:pt x="717233" y="886778"/>
                </a:moveTo>
                <a:lnTo>
                  <a:pt x="662940" y="917258"/>
                </a:lnTo>
                <a:lnTo>
                  <a:pt x="662940" y="855345"/>
                </a:lnTo>
                <a:close/>
                <a:moveTo>
                  <a:pt x="719137" y="188596"/>
                </a:moveTo>
                <a:lnTo>
                  <a:pt x="719137" y="194311"/>
                </a:lnTo>
                <a:lnTo>
                  <a:pt x="713422" y="191453"/>
                </a:lnTo>
                <a:close/>
                <a:moveTo>
                  <a:pt x="720091" y="2335531"/>
                </a:moveTo>
                <a:lnTo>
                  <a:pt x="720091" y="2343151"/>
                </a:lnTo>
                <a:lnTo>
                  <a:pt x="712471" y="2339341"/>
                </a:lnTo>
                <a:close/>
                <a:moveTo>
                  <a:pt x="720091" y="1012508"/>
                </a:moveTo>
                <a:lnTo>
                  <a:pt x="661036" y="1046798"/>
                </a:lnTo>
                <a:lnTo>
                  <a:pt x="661036" y="978218"/>
                </a:lnTo>
                <a:close/>
                <a:moveTo>
                  <a:pt x="721042" y="1644967"/>
                </a:moveTo>
                <a:lnTo>
                  <a:pt x="661035" y="1679257"/>
                </a:lnTo>
                <a:lnTo>
                  <a:pt x="661035" y="1609724"/>
                </a:lnTo>
                <a:close/>
                <a:moveTo>
                  <a:pt x="721994" y="309563"/>
                </a:moveTo>
                <a:lnTo>
                  <a:pt x="721994" y="326708"/>
                </a:lnTo>
                <a:lnTo>
                  <a:pt x="706754" y="318135"/>
                </a:lnTo>
                <a:close/>
                <a:moveTo>
                  <a:pt x="722948" y="1139190"/>
                </a:moveTo>
                <a:lnTo>
                  <a:pt x="660083" y="1175385"/>
                </a:lnTo>
                <a:lnTo>
                  <a:pt x="660083" y="1102995"/>
                </a:lnTo>
                <a:close/>
                <a:moveTo>
                  <a:pt x="722948" y="2202180"/>
                </a:moveTo>
                <a:lnTo>
                  <a:pt x="722948" y="2223135"/>
                </a:lnTo>
                <a:lnTo>
                  <a:pt x="704850" y="2212657"/>
                </a:lnTo>
                <a:close/>
                <a:moveTo>
                  <a:pt x="723899" y="1518285"/>
                </a:moveTo>
                <a:lnTo>
                  <a:pt x="659129" y="1555432"/>
                </a:lnTo>
                <a:lnTo>
                  <a:pt x="659129" y="1481137"/>
                </a:lnTo>
                <a:close/>
                <a:moveTo>
                  <a:pt x="723900" y="1265872"/>
                </a:moveTo>
                <a:lnTo>
                  <a:pt x="659130" y="1303019"/>
                </a:lnTo>
                <a:lnTo>
                  <a:pt x="659130" y="1227772"/>
                </a:lnTo>
                <a:close/>
                <a:moveTo>
                  <a:pt x="724853" y="1391603"/>
                </a:moveTo>
                <a:lnTo>
                  <a:pt x="659130" y="1429703"/>
                </a:lnTo>
                <a:lnTo>
                  <a:pt x="659130" y="1353503"/>
                </a:lnTo>
                <a:close/>
                <a:moveTo>
                  <a:pt x="725805" y="430530"/>
                </a:moveTo>
                <a:lnTo>
                  <a:pt x="725805" y="458153"/>
                </a:lnTo>
                <a:lnTo>
                  <a:pt x="701040" y="444818"/>
                </a:lnTo>
                <a:close/>
                <a:moveTo>
                  <a:pt x="726759" y="2070736"/>
                </a:moveTo>
                <a:lnTo>
                  <a:pt x="726759" y="2102169"/>
                </a:lnTo>
                <a:lnTo>
                  <a:pt x="699136" y="2086928"/>
                </a:lnTo>
                <a:close/>
                <a:moveTo>
                  <a:pt x="729616" y="550544"/>
                </a:moveTo>
                <a:lnTo>
                  <a:pt x="729616" y="591502"/>
                </a:lnTo>
                <a:lnTo>
                  <a:pt x="693421" y="570547"/>
                </a:lnTo>
                <a:close/>
                <a:moveTo>
                  <a:pt x="730566" y="1938337"/>
                </a:moveTo>
                <a:lnTo>
                  <a:pt x="730566" y="1983105"/>
                </a:lnTo>
                <a:lnTo>
                  <a:pt x="691514" y="1960245"/>
                </a:lnTo>
                <a:close/>
                <a:moveTo>
                  <a:pt x="731521" y="672465"/>
                </a:moveTo>
                <a:lnTo>
                  <a:pt x="731521" y="721995"/>
                </a:lnTo>
                <a:lnTo>
                  <a:pt x="688658" y="697230"/>
                </a:lnTo>
                <a:close/>
                <a:moveTo>
                  <a:pt x="733425" y="1806892"/>
                </a:moveTo>
                <a:lnTo>
                  <a:pt x="733425" y="1861184"/>
                </a:lnTo>
                <a:lnTo>
                  <a:pt x="685800" y="1834514"/>
                </a:lnTo>
                <a:close/>
                <a:moveTo>
                  <a:pt x="734378" y="793433"/>
                </a:moveTo>
                <a:lnTo>
                  <a:pt x="734378" y="852488"/>
                </a:lnTo>
                <a:lnTo>
                  <a:pt x="682943" y="822961"/>
                </a:lnTo>
                <a:close/>
                <a:moveTo>
                  <a:pt x="736283" y="1675448"/>
                </a:moveTo>
                <a:lnTo>
                  <a:pt x="736283" y="1740218"/>
                </a:lnTo>
                <a:lnTo>
                  <a:pt x="679133" y="1707833"/>
                </a:lnTo>
                <a:close/>
                <a:moveTo>
                  <a:pt x="736284" y="917257"/>
                </a:moveTo>
                <a:lnTo>
                  <a:pt x="736284" y="982027"/>
                </a:lnTo>
                <a:lnTo>
                  <a:pt x="680086" y="949642"/>
                </a:lnTo>
                <a:close/>
                <a:moveTo>
                  <a:pt x="738188" y="1165861"/>
                </a:moveTo>
                <a:lnTo>
                  <a:pt x="738188" y="1239203"/>
                </a:lnTo>
                <a:lnTo>
                  <a:pt x="675323" y="1202056"/>
                </a:lnTo>
                <a:close/>
                <a:moveTo>
                  <a:pt x="738188" y="1545907"/>
                </a:moveTo>
                <a:lnTo>
                  <a:pt x="738188" y="1616392"/>
                </a:lnTo>
                <a:lnTo>
                  <a:pt x="676275" y="1581149"/>
                </a:lnTo>
                <a:close/>
                <a:moveTo>
                  <a:pt x="738189" y="1041082"/>
                </a:moveTo>
                <a:lnTo>
                  <a:pt x="738189" y="1111567"/>
                </a:lnTo>
                <a:lnTo>
                  <a:pt x="676276" y="1076325"/>
                </a:lnTo>
                <a:close/>
                <a:moveTo>
                  <a:pt x="739141" y="1417319"/>
                </a:moveTo>
                <a:lnTo>
                  <a:pt x="739140" y="1492567"/>
                </a:lnTo>
                <a:lnTo>
                  <a:pt x="673418" y="1455419"/>
                </a:lnTo>
                <a:close/>
                <a:moveTo>
                  <a:pt x="739141" y="1290638"/>
                </a:moveTo>
                <a:lnTo>
                  <a:pt x="739141" y="1366838"/>
                </a:lnTo>
                <a:lnTo>
                  <a:pt x="673418" y="1328738"/>
                </a:lnTo>
                <a:close/>
                <a:moveTo>
                  <a:pt x="793433" y="191453"/>
                </a:moveTo>
                <a:lnTo>
                  <a:pt x="788670" y="194311"/>
                </a:lnTo>
                <a:lnTo>
                  <a:pt x="788670" y="189548"/>
                </a:lnTo>
                <a:close/>
                <a:moveTo>
                  <a:pt x="794386" y="2339341"/>
                </a:moveTo>
                <a:lnTo>
                  <a:pt x="787718" y="2343151"/>
                </a:lnTo>
                <a:lnTo>
                  <a:pt x="787718" y="2335531"/>
                </a:lnTo>
                <a:close/>
                <a:moveTo>
                  <a:pt x="800101" y="318134"/>
                </a:moveTo>
                <a:lnTo>
                  <a:pt x="785813" y="325754"/>
                </a:lnTo>
                <a:lnTo>
                  <a:pt x="785813" y="309562"/>
                </a:lnTo>
                <a:close/>
                <a:moveTo>
                  <a:pt x="802006" y="2212658"/>
                </a:moveTo>
                <a:lnTo>
                  <a:pt x="784861" y="2223136"/>
                </a:lnTo>
                <a:lnTo>
                  <a:pt x="784861" y="2203133"/>
                </a:lnTo>
                <a:close/>
                <a:moveTo>
                  <a:pt x="805815" y="444817"/>
                </a:moveTo>
                <a:lnTo>
                  <a:pt x="782955" y="458152"/>
                </a:lnTo>
                <a:lnTo>
                  <a:pt x="782955" y="431482"/>
                </a:lnTo>
                <a:close/>
                <a:moveTo>
                  <a:pt x="807720" y="2086927"/>
                </a:moveTo>
                <a:lnTo>
                  <a:pt x="782002" y="2102167"/>
                </a:lnTo>
                <a:lnTo>
                  <a:pt x="782002" y="2071687"/>
                </a:lnTo>
                <a:close/>
                <a:moveTo>
                  <a:pt x="812484" y="570547"/>
                </a:moveTo>
                <a:lnTo>
                  <a:pt x="779146" y="590549"/>
                </a:lnTo>
                <a:lnTo>
                  <a:pt x="779146" y="551497"/>
                </a:lnTo>
                <a:close/>
                <a:moveTo>
                  <a:pt x="815339" y="1960245"/>
                </a:moveTo>
                <a:lnTo>
                  <a:pt x="777239" y="1982152"/>
                </a:lnTo>
                <a:lnTo>
                  <a:pt x="777239" y="1938337"/>
                </a:lnTo>
                <a:close/>
                <a:moveTo>
                  <a:pt x="818198" y="697230"/>
                </a:moveTo>
                <a:lnTo>
                  <a:pt x="776288" y="721042"/>
                </a:lnTo>
                <a:lnTo>
                  <a:pt x="776288" y="673417"/>
                </a:lnTo>
                <a:close/>
                <a:moveTo>
                  <a:pt x="821055" y="1834515"/>
                </a:moveTo>
                <a:lnTo>
                  <a:pt x="774383" y="1861185"/>
                </a:lnTo>
                <a:lnTo>
                  <a:pt x="774383" y="1806893"/>
                </a:lnTo>
                <a:close/>
                <a:moveTo>
                  <a:pt x="822960" y="822960"/>
                </a:moveTo>
                <a:lnTo>
                  <a:pt x="773430" y="851535"/>
                </a:lnTo>
                <a:lnTo>
                  <a:pt x="773430" y="795337"/>
                </a:lnTo>
                <a:close/>
                <a:moveTo>
                  <a:pt x="826771" y="949643"/>
                </a:moveTo>
                <a:lnTo>
                  <a:pt x="772478" y="981076"/>
                </a:lnTo>
                <a:lnTo>
                  <a:pt x="772478" y="918211"/>
                </a:lnTo>
                <a:close/>
                <a:moveTo>
                  <a:pt x="827723" y="2401253"/>
                </a:moveTo>
                <a:lnTo>
                  <a:pt x="827723" y="2404110"/>
                </a:lnTo>
                <a:lnTo>
                  <a:pt x="825818" y="2402206"/>
                </a:lnTo>
                <a:close/>
                <a:moveTo>
                  <a:pt x="827723" y="1707832"/>
                </a:moveTo>
                <a:lnTo>
                  <a:pt x="771525" y="1740217"/>
                </a:lnTo>
                <a:lnTo>
                  <a:pt x="771525" y="1675447"/>
                </a:lnTo>
                <a:close/>
                <a:moveTo>
                  <a:pt x="829628" y="1076325"/>
                </a:moveTo>
                <a:lnTo>
                  <a:pt x="770573" y="1110615"/>
                </a:lnTo>
                <a:lnTo>
                  <a:pt x="770573" y="1042035"/>
                </a:lnTo>
                <a:close/>
                <a:moveTo>
                  <a:pt x="829628" y="249554"/>
                </a:moveTo>
                <a:lnTo>
                  <a:pt x="829628" y="260032"/>
                </a:lnTo>
                <a:lnTo>
                  <a:pt x="821055" y="255269"/>
                </a:lnTo>
                <a:close/>
                <a:moveTo>
                  <a:pt x="829628" y="2270761"/>
                </a:moveTo>
                <a:lnTo>
                  <a:pt x="829628" y="2282191"/>
                </a:lnTo>
                <a:lnTo>
                  <a:pt x="820103" y="2276476"/>
                </a:lnTo>
                <a:close/>
                <a:moveTo>
                  <a:pt x="830579" y="1581150"/>
                </a:moveTo>
                <a:lnTo>
                  <a:pt x="770572" y="1616393"/>
                </a:lnTo>
                <a:lnTo>
                  <a:pt x="770572" y="1546860"/>
                </a:lnTo>
                <a:close/>
                <a:moveTo>
                  <a:pt x="831534" y="1202055"/>
                </a:moveTo>
                <a:lnTo>
                  <a:pt x="769621" y="1238250"/>
                </a:lnTo>
                <a:lnTo>
                  <a:pt x="769621" y="1166812"/>
                </a:lnTo>
                <a:close/>
                <a:moveTo>
                  <a:pt x="832485" y="371475"/>
                </a:moveTo>
                <a:lnTo>
                  <a:pt x="832485" y="391477"/>
                </a:lnTo>
                <a:lnTo>
                  <a:pt x="815340" y="381000"/>
                </a:lnTo>
                <a:close/>
                <a:moveTo>
                  <a:pt x="833438" y="1455419"/>
                </a:moveTo>
                <a:lnTo>
                  <a:pt x="768667" y="1492567"/>
                </a:lnTo>
                <a:lnTo>
                  <a:pt x="768668" y="1418272"/>
                </a:lnTo>
                <a:close/>
                <a:moveTo>
                  <a:pt x="833438" y="1328737"/>
                </a:moveTo>
                <a:lnTo>
                  <a:pt x="768668" y="1365885"/>
                </a:lnTo>
                <a:lnTo>
                  <a:pt x="768668" y="1291590"/>
                </a:lnTo>
                <a:close/>
                <a:moveTo>
                  <a:pt x="833438" y="2137411"/>
                </a:moveTo>
                <a:lnTo>
                  <a:pt x="833438" y="2162176"/>
                </a:lnTo>
                <a:lnTo>
                  <a:pt x="812483" y="2149794"/>
                </a:lnTo>
                <a:close/>
                <a:moveTo>
                  <a:pt x="836295" y="2005965"/>
                </a:moveTo>
                <a:lnTo>
                  <a:pt x="836295" y="2041207"/>
                </a:lnTo>
                <a:lnTo>
                  <a:pt x="806767" y="2023110"/>
                </a:lnTo>
                <a:close/>
                <a:moveTo>
                  <a:pt x="836296" y="491491"/>
                </a:moveTo>
                <a:lnTo>
                  <a:pt x="836296" y="523876"/>
                </a:lnTo>
                <a:lnTo>
                  <a:pt x="807721" y="507684"/>
                </a:lnTo>
                <a:close/>
                <a:moveTo>
                  <a:pt x="839153" y="612458"/>
                </a:moveTo>
                <a:lnTo>
                  <a:pt x="839153" y="655321"/>
                </a:lnTo>
                <a:lnTo>
                  <a:pt x="802958" y="633413"/>
                </a:lnTo>
                <a:close/>
                <a:moveTo>
                  <a:pt x="840106" y="1873568"/>
                </a:moveTo>
                <a:lnTo>
                  <a:pt x="840106" y="1920240"/>
                </a:lnTo>
                <a:lnTo>
                  <a:pt x="800101" y="1897381"/>
                </a:lnTo>
                <a:close/>
                <a:moveTo>
                  <a:pt x="842011" y="734378"/>
                </a:moveTo>
                <a:lnTo>
                  <a:pt x="842011" y="785813"/>
                </a:lnTo>
                <a:lnTo>
                  <a:pt x="797243" y="760095"/>
                </a:lnTo>
                <a:close/>
                <a:moveTo>
                  <a:pt x="842962" y="1742122"/>
                </a:moveTo>
                <a:lnTo>
                  <a:pt x="842962" y="1799272"/>
                </a:lnTo>
                <a:lnTo>
                  <a:pt x="793432" y="1770697"/>
                </a:lnTo>
                <a:close/>
                <a:moveTo>
                  <a:pt x="843915" y="857251"/>
                </a:moveTo>
                <a:lnTo>
                  <a:pt x="843915" y="915353"/>
                </a:lnTo>
                <a:lnTo>
                  <a:pt x="793433" y="886778"/>
                </a:lnTo>
                <a:close/>
                <a:moveTo>
                  <a:pt x="845821" y="1611631"/>
                </a:moveTo>
                <a:lnTo>
                  <a:pt x="845821" y="1677353"/>
                </a:lnTo>
                <a:lnTo>
                  <a:pt x="788671" y="1644969"/>
                </a:lnTo>
                <a:close/>
                <a:moveTo>
                  <a:pt x="845821" y="980123"/>
                </a:moveTo>
                <a:lnTo>
                  <a:pt x="845821" y="1045845"/>
                </a:lnTo>
                <a:lnTo>
                  <a:pt x="788671" y="1012508"/>
                </a:lnTo>
                <a:close/>
                <a:moveTo>
                  <a:pt x="846773" y="1104900"/>
                </a:moveTo>
                <a:lnTo>
                  <a:pt x="846773" y="1173480"/>
                </a:lnTo>
                <a:lnTo>
                  <a:pt x="786765" y="1139190"/>
                </a:lnTo>
                <a:close/>
                <a:moveTo>
                  <a:pt x="846773" y="1483043"/>
                </a:moveTo>
                <a:lnTo>
                  <a:pt x="846773" y="1553528"/>
                </a:lnTo>
                <a:lnTo>
                  <a:pt x="785813" y="1518285"/>
                </a:lnTo>
                <a:close/>
                <a:moveTo>
                  <a:pt x="847726" y="1229677"/>
                </a:moveTo>
                <a:lnTo>
                  <a:pt x="847726" y="1301115"/>
                </a:lnTo>
                <a:lnTo>
                  <a:pt x="784861" y="1265872"/>
                </a:lnTo>
                <a:close/>
                <a:moveTo>
                  <a:pt x="847726" y="1355408"/>
                </a:moveTo>
                <a:lnTo>
                  <a:pt x="847726" y="1428750"/>
                </a:lnTo>
                <a:lnTo>
                  <a:pt x="784861" y="1391603"/>
                </a:lnTo>
                <a:close/>
                <a:moveTo>
                  <a:pt x="901066" y="2402206"/>
                </a:moveTo>
                <a:lnTo>
                  <a:pt x="899161" y="2403159"/>
                </a:lnTo>
                <a:lnTo>
                  <a:pt x="899161" y="2402206"/>
                </a:lnTo>
                <a:close/>
                <a:moveTo>
                  <a:pt x="904874" y="255271"/>
                </a:moveTo>
                <a:lnTo>
                  <a:pt x="897254" y="259080"/>
                </a:lnTo>
                <a:lnTo>
                  <a:pt x="897254" y="250508"/>
                </a:lnTo>
                <a:close/>
                <a:moveTo>
                  <a:pt x="905828" y="2276476"/>
                </a:moveTo>
                <a:lnTo>
                  <a:pt x="896303" y="2281238"/>
                </a:lnTo>
                <a:lnTo>
                  <a:pt x="896303" y="2270761"/>
                </a:lnTo>
                <a:close/>
                <a:moveTo>
                  <a:pt x="910590" y="381000"/>
                </a:moveTo>
                <a:lnTo>
                  <a:pt x="894398" y="390525"/>
                </a:lnTo>
                <a:lnTo>
                  <a:pt x="894398" y="372427"/>
                </a:lnTo>
                <a:close/>
                <a:moveTo>
                  <a:pt x="912496" y="2149793"/>
                </a:moveTo>
                <a:lnTo>
                  <a:pt x="893446" y="2161223"/>
                </a:lnTo>
                <a:lnTo>
                  <a:pt x="893446" y="2138363"/>
                </a:lnTo>
                <a:close/>
                <a:moveTo>
                  <a:pt x="917258" y="507683"/>
                </a:moveTo>
                <a:lnTo>
                  <a:pt x="890588" y="522923"/>
                </a:lnTo>
                <a:lnTo>
                  <a:pt x="890588" y="492443"/>
                </a:lnTo>
                <a:close/>
                <a:moveTo>
                  <a:pt x="918210" y="2023109"/>
                </a:moveTo>
                <a:lnTo>
                  <a:pt x="890587" y="2040255"/>
                </a:lnTo>
                <a:lnTo>
                  <a:pt x="890587" y="2006917"/>
                </a:lnTo>
                <a:close/>
                <a:moveTo>
                  <a:pt x="922973" y="633412"/>
                </a:moveTo>
                <a:lnTo>
                  <a:pt x="887730" y="654367"/>
                </a:lnTo>
                <a:lnTo>
                  <a:pt x="887730" y="613410"/>
                </a:lnTo>
                <a:close/>
                <a:moveTo>
                  <a:pt x="925830" y="1897380"/>
                </a:moveTo>
                <a:lnTo>
                  <a:pt x="886778" y="1920240"/>
                </a:lnTo>
                <a:lnTo>
                  <a:pt x="886778" y="1874520"/>
                </a:lnTo>
                <a:close/>
                <a:moveTo>
                  <a:pt x="928688" y="760095"/>
                </a:moveTo>
                <a:lnTo>
                  <a:pt x="884873" y="784860"/>
                </a:lnTo>
                <a:lnTo>
                  <a:pt x="884873" y="735330"/>
                </a:lnTo>
                <a:close/>
                <a:moveTo>
                  <a:pt x="931546" y="1770698"/>
                </a:moveTo>
                <a:lnTo>
                  <a:pt x="883921" y="1798320"/>
                </a:lnTo>
                <a:lnTo>
                  <a:pt x="883921" y="1743075"/>
                </a:lnTo>
                <a:close/>
                <a:moveTo>
                  <a:pt x="931546" y="886778"/>
                </a:moveTo>
                <a:lnTo>
                  <a:pt x="883921" y="914401"/>
                </a:lnTo>
                <a:lnTo>
                  <a:pt x="883921" y="858203"/>
                </a:lnTo>
                <a:close/>
                <a:moveTo>
                  <a:pt x="936308" y="190499"/>
                </a:moveTo>
                <a:lnTo>
                  <a:pt x="936308" y="192404"/>
                </a:lnTo>
                <a:lnTo>
                  <a:pt x="935355" y="191452"/>
                </a:lnTo>
                <a:close/>
                <a:moveTo>
                  <a:pt x="936308" y="1012508"/>
                </a:moveTo>
                <a:lnTo>
                  <a:pt x="881063" y="1044893"/>
                </a:lnTo>
                <a:lnTo>
                  <a:pt x="881063" y="981076"/>
                </a:lnTo>
                <a:close/>
                <a:moveTo>
                  <a:pt x="937260" y="2336482"/>
                </a:moveTo>
                <a:lnTo>
                  <a:pt x="937260" y="2342197"/>
                </a:lnTo>
                <a:lnTo>
                  <a:pt x="933450" y="2339340"/>
                </a:lnTo>
                <a:close/>
                <a:moveTo>
                  <a:pt x="937261" y="1644968"/>
                </a:moveTo>
                <a:lnTo>
                  <a:pt x="881063" y="1676400"/>
                </a:lnTo>
                <a:lnTo>
                  <a:pt x="881063" y="1612583"/>
                </a:lnTo>
                <a:close/>
                <a:moveTo>
                  <a:pt x="938213" y="1139190"/>
                </a:moveTo>
                <a:lnTo>
                  <a:pt x="880111" y="1172527"/>
                </a:lnTo>
                <a:lnTo>
                  <a:pt x="880111" y="1105852"/>
                </a:lnTo>
                <a:close/>
                <a:moveTo>
                  <a:pt x="939165" y="312420"/>
                </a:moveTo>
                <a:lnTo>
                  <a:pt x="939165" y="323850"/>
                </a:lnTo>
                <a:lnTo>
                  <a:pt x="929640" y="318135"/>
                </a:lnTo>
                <a:close/>
                <a:moveTo>
                  <a:pt x="939165" y="1518284"/>
                </a:moveTo>
                <a:lnTo>
                  <a:pt x="880110" y="1552574"/>
                </a:lnTo>
                <a:lnTo>
                  <a:pt x="880110" y="1483994"/>
                </a:lnTo>
                <a:close/>
                <a:moveTo>
                  <a:pt x="941070" y="2205037"/>
                </a:moveTo>
                <a:lnTo>
                  <a:pt x="941070" y="2221230"/>
                </a:lnTo>
                <a:lnTo>
                  <a:pt x="926782" y="2212657"/>
                </a:lnTo>
                <a:close/>
                <a:moveTo>
                  <a:pt x="941071" y="1391602"/>
                </a:moveTo>
                <a:lnTo>
                  <a:pt x="879158" y="1427798"/>
                </a:lnTo>
                <a:lnTo>
                  <a:pt x="879158" y="1356360"/>
                </a:lnTo>
                <a:close/>
                <a:moveTo>
                  <a:pt x="941071" y="1265872"/>
                </a:moveTo>
                <a:lnTo>
                  <a:pt x="879158" y="1301115"/>
                </a:lnTo>
                <a:lnTo>
                  <a:pt x="879158" y="1229677"/>
                </a:lnTo>
                <a:close/>
                <a:moveTo>
                  <a:pt x="942024" y="433388"/>
                </a:moveTo>
                <a:lnTo>
                  <a:pt x="942024" y="455295"/>
                </a:lnTo>
                <a:lnTo>
                  <a:pt x="923926" y="444818"/>
                </a:lnTo>
                <a:close/>
                <a:moveTo>
                  <a:pt x="943927" y="2073592"/>
                </a:moveTo>
                <a:lnTo>
                  <a:pt x="943927" y="2100262"/>
                </a:lnTo>
                <a:lnTo>
                  <a:pt x="921067" y="2086927"/>
                </a:lnTo>
                <a:close/>
                <a:moveTo>
                  <a:pt x="945833" y="554355"/>
                </a:moveTo>
                <a:lnTo>
                  <a:pt x="945833" y="587693"/>
                </a:lnTo>
                <a:lnTo>
                  <a:pt x="916305" y="570548"/>
                </a:lnTo>
                <a:close/>
                <a:moveTo>
                  <a:pt x="947737" y="1941194"/>
                </a:moveTo>
                <a:lnTo>
                  <a:pt x="947737" y="1980247"/>
                </a:lnTo>
                <a:lnTo>
                  <a:pt x="913447" y="1960244"/>
                </a:lnTo>
                <a:close/>
                <a:moveTo>
                  <a:pt x="948691" y="676275"/>
                </a:moveTo>
                <a:lnTo>
                  <a:pt x="948691" y="718185"/>
                </a:lnTo>
                <a:lnTo>
                  <a:pt x="911543" y="697230"/>
                </a:lnTo>
                <a:close/>
                <a:moveTo>
                  <a:pt x="950595" y="798194"/>
                </a:moveTo>
                <a:lnTo>
                  <a:pt x="950595" y="848677"/>
                </a:lnTo>
                <a:lnTo>
                  <a:pt x="906780" y="822959"/>
                </a:lnTo>
                <a:close/>
                <a:moveTo>
                  <a:pt x="950595" y="1809749"/>
                </a:moveTo>
                <a:lnTo>
                  <a:pt x="950595" y="1858327"/>
                </a:lnTo>
                <a:lnTo>
                  <a:pt x="907732" y="1834514"/>
                </a:lnTo>
                <a:close/>
                <a:moveTo>
                  <a:pt x="952501" y="921067"/>
                </a:moveTo>
                <a:lnTo>
                  <a:pt x="952501" y="978217"/>
                </a:lnTo>
                <a:lnTo>
                  <a:pt x="902971" y="949642"/>
                </a:lnTo>
                <a:close/>
                <a:moveTo>
                  <a:pt x="953452" y="1678305"/>
                </a:moveTo>
                <a:lnTo>
                  <a:pt x="953452" y="1737360"/>
                </a:lnTo>
                <a:lnTo>
                  <a:pt x="902017" y="1707832"/>
                </a:lnTo>
                <a:close/>
                <a:moveTo>
                  <a:pt x="954406" y="1043940"/>
                </a:moveTo>
                <a:lnTo>
                  <a:pt x="954406" y="1107757"/>
                </a:lnTo>
                <a:lnTo>
                  <a:pt x="899161" y="1076325"/>
                </a:lnTo>
                <a:close/>
                <a:moveTo>
                  <a:pt x="955358" y="1168717"/>
                </a:moveTo>
                <a:lnTo>
                  <a:pt x="955358" y="1235392"/>
                </a:lnTo>
                <a:lnTo>
                  <a:pt x="898208" y="1202055"/>
                </a:lnTo>
                <a:close/>
                <a:moveTo>
                  <a:pt x="955358" y="1548766"/>
                </a:moveTo>
                <a:lnTo>
                  <a:pt x="955358" y="1614488"/>
                </a:lnTo>
                <a:lnTo>
                  <a:pt x="898208" y="1581151"/>
                </a:lnTo>
                <a:close/>
                <a:moveTo>
                  <a:pt x="956311" y="1420177"/>
                </a:moveTo>
                <a:lnTo>
                  <a:pt x="956310" y="1489710"/>
                </a:lnTo>
                <a:lnTo>
                  <a:pt x="896303" y="1455419"/>
                </a:lnTo>
                <a:close/>
                <a:moveTo>
                  <a:pt x="956311" y="1293495"/>
                </a:moveTo>
                <a:lnTo>
                  <a:pt x="956311" y="1363980"/>
                </a:lnTo>
                <a:lnTo>
                  <a:pt x="896303" y="1328737"/>
                </a:lnTo>
                <a:close/>
                <a:moveTo>
                  <a:pt x="1009649" y="191453"/>
                </a:moveTo>
                <a:lnTo>
                  <a:pt x="1008697" y="192406"/>
                </a:lnTo>
                <a:lnTo>
                  <a:pt x="1008697" y="191453"/>
                </a:lnTo>
                <a:close/>
                <a:moveTo>
                  <a:pt x="1011556" y="2339341"/>
                </a:moveTo>
                <a:lnTo>
                  <a:pt x="1007746" y="2341246"/>
                </a:lnTo>
                <a:lnTo>
                  <a:pt x="1007746" y="2337436"/>
                </a:lnTo>
                <a:close/>
                <a:moveTo>
                  <a:pt x="1014413" y="318135"/>
                </a:moveTo>
                <a:lnTo>
                  <a:pt x="1005840" y="322897"/>
                </a:lnTo>
                <a:lnTo>
                  <a:pt x="1005840" y="313372"/>
                </a:lnTo>
                <a:close/>
                <a:moveTo>
                  <a:pt x="1018222" y="2212657"/>
                </a:moveTo>
                <a:lnTo>
                  <a:pt x="1004887" y="2221230"/>
                </a:lnTo>
                <a:lnTo>
                  <a:pt x="1004887" y="2205037"/>
                </a:lnTo>
                <a:close/>
                <a:moveTo>
                  <a:pt x="1020128" y="444818"/>
                </a:moveTo>
                <a:lnTo>
                  <a:pt x="1003936" y="454343"/>
                </a:lnTo>
                <a:lnTo>
                  <a:pt x="1003936" y="434341"/>
                </a:lnTo>
                <a:close/>
                <a:moveTo>
                  <a:pt x="1023938" y="2086928"/>
                </a:moveTo>
                <a:lnTo>
                  <a:pt x="1002030" y="2099310"/>
                </a:lnTo>
                <a:lnTo>
                  <a:pt x="1002030" y="2074545"/>
                </a:lnTo>
                <a:close/>
                <a:moveTo>
                  <a:pt x="1027749" y="570547"/>
                </a:moveTo>
                <a:lnTo>
                  <a:pt x="1000126" y="586739"/>
                </a:lnTo>
                <a:lnTo>
                  <a:pt x="1000126" y="554354"/>
                </a:lnTo>
                <a:close/>
                <a:moveTo>
                  <a:pt x="1030605" y="1960244"/>
                </a:moveTo>
                <a:lnTo>
                  <a:pt x="998220" y="1979294"/>
                </a:lnTo>
                <a:lnTo>
                  <a:pt x="998220" y="1942147"/>
                </a:lnTo>
                <a:close/>
                <a:moveTo>
                  <a:pt x="1032511" y="697230"/>
                </a:moveTo>
                <a:lnTo>
                  <a:pt x="997268" y="717233"/>
                </a:lnTo>
                <a:lnTo>
                  <a:pt x="997268" y="677228"/>
                </a:lnTo>
                <a:close/>
                <a:moveTo>
                  <a:pt x="1036320" y="1834515"/>
                </a:moveTo>
                <a:lnTo>
                  <a:pt x="995362" y="1857374"/>
                </a:lnTo>
                <a:lnTo>
                  <a:pt x="995362" y="1810702"/>
                </a:lnTo>
                <a:close/>
                <a:moveTo>
                  <a:pt x="1037273" y="822960"/>
                </a:moveTo>
                <a:lnTo>
                  <a:pt x="995363" y="847724"/>
                </a:lnTo>
                <a:lnTo>
                  <a:pt x="995363" y="799147"/>
                </a:lnTo>
                <a:close/>
                <a:moveTo>
                  <a:pt x="1041083" y="949643"/>
                </a:moveTo>
                <a:lnTo>
                  <a:pt x="993458" y="977265"/>
                </a:lnTo>
                <a:lnTo>
                  <a:pt x="993458" y="922020"/>
                </a:lnTo>
                <a:close/>
                <a:moveTo>
                  <a:pt x="1042988" y="1707833"/>
                </a:moveTo>
                <a:lnTo>
                  <a:pt x="992505" y="1736408"/>
                </a:lnTo>
                <a:lnTo>
                  <a:pt x="992505" y="1678306"/>
                </a:lnTo>
                <a:close/>
                <a:moveTo>
                  <a:pt x="1044893" y="1076324"/>
                </a:moveTo>
                <a:lnTo>
                  <a:pt x="991553" y="1106804"/>
                </a:lnTo>
                <a:lnTo>
                  <a:pt x="991553" y="1045844"/>
                </a:lnTo>
                <a:close/>
                <a:moveTo>
                  <a:pt x="1045845" y="1581149"/>
                </a:moveTo>
                <a:lnTo>
                  <a:pt x="990600" y="1612582"/>
                </a:lnTo>
                <a:lnTo>
                  <a:pt x="990600" y="1549717"/>
                </a:lnTo>
                <a:close/>
                <a:moveTo>
                  <a:pt x="1045846" y="1202056"/>
                </a:moveTo>
                <a:lnTo>
                  <a:pt x="990601" y="1234440"/>
                </a:lnTo>
                <a:lnTo>
                  <a:pt x="990601" y="1170623"/>
                </a:lnTo>
                <a:close/>
                <a:moveTo>
                  <a:pt x="1046797" y="252413"/>
                </a:moveTo>
                <a:lnTo>
                  <a:pt x="1046797" y="257176"/>
                </a:lnTo>
                <a:lnTo>
                  <a:pt x="1042987" y="255270"/>
                </a:lnTo>
                <a:close/>
                <a:moveTo>
                  <a:pt x="1047749" y="2272665"/>
                </a:moveTo>
                <a:lnTo>
                  <a:pt x="1047749" y="2280285"/>
                </a:lnTo>
                <a:lnTo>
                  <a:pt x="1041082" y="2276475"/>
                </a:lnTo>
                <a:close/>
                <a:moveTo>
                  <a:pt x="1047750" y="1455420"/>
                </a:moveTo>
                <a:lnTo>
                  <a:pt x="989647" y="1488757"/>
                </a:lnTo>
                <a:lnTo>
                  <a:pt x="989648" y="1421130"/>
                </a:lnTo>
                <a:close/>
                <a:moveTo>
                  <a:pt x="1047750" y="1328737"/>
                </a:moveTo>
                <a:lnTo>
                  <a:pt x="989648" y="1362074"/>
                </a:lnTo>
                <a:lnTo>
                  <a:pt x="989648" y="1294447"/>
                </a:lnTo>
                <a:close/>
                <a:moveTo>
                  <a:pt x="1049656" y="374332"/>
                </a:moveTo>
                <a:lnTo>
                  <a:pt x="1049656" y="387667"/>
                </a:lnTo>
                <a:lnTo>
                  <a:pt x="1038226" y="381000"/>
                </a:lnTo>
                <a:close/>
                <a:moveTo>
                  <a:pt x="1051559" y="2140267"/>
                </a:moveTo>
                <a:lnTo>
                  <a:pt x="1051559" y="2159317"/>
                </a:lnTo>
                <a:lnTo>
                  <a:pt x="1034414" y="2149792"/>
                </a:lnTo>
                <a:close/>
                <a:moveTo>
                  <a:pt x="1052513" y="495301"/>
                </a:moveTo>
                <a:lnTo>
                  <a:pt x="1052513" y="520066"/>
                </a:lnTo>
                <a:lnTo>
                  <a:pt x="1031558" y="507683"/>
                </a:lnTo>
                <a:close/>
                <a:moveTo>
                  <a:pt x="1053466" y="2009775"/>
                </a:moveTo>
                <a:lnTo>
                  <a:pt x="1053466" y="2037398"/>
                </a:lnTo>
                <a:lnTo>
                  <a:pt x="1029653" y="2023110"/>
                </a:lnTo>
                <a:close/>
                <a:moveTo>
                  <a:pt x="1055371" y="617220"/>
                </a:moveTo>
                <a:lnTo>
                  <a:pt x="1055371" y="650558"/>
                </a:lnTo>
                <a:lnTo>
                  <a:pt x="1025843" y="633413"/>
                </a:lnTo>
                <a:close/>
                <a:moveTo>
                  <a:pt x="1057274" y="1876424"/>
                </a:moveTo>
                <a:lnTo>
                  <a:pt x="1057274" y="1917382"/>
                </a:lnTo>
                <a:lnTo>
                  <a:pt x="1022032" y="1897379"/>
                </a:lnTo>
                <a:close/>
                <a:moveTo>
                  <a:pt x="1058228" y="739140"/>
                </a:moveTo>
                <a:lnTo>
                  <a:pt x="1058228" y="782003"/>
                </a:lnTo>
                <a:lnTo>
                  <a:pt x="1021080" y="760095"/>
                </a:lnTo>
                <a:close/>
                <a:moveTo>
                  <a:pt x="1060133" y="1745933"/>
                </a:moveTo>
                <a:lnTo>
                  <a:pt x="1060133" y="1795463"/>
                </a:lnTo>
                <a:lnTo>
                  <a:pt x="1016318" y="1770698"/>
                </a:lnTo>
                <a:close/>
                <a:moveTo>
                  <a:pt x="1060133" y="862013"/>
                </a:moveTo>
                <a:lnTo>
                  <a:pt x="1060133" y="911543"/>
                </a:lnTo>
                <a:lnTo>
                  <a:pt x="1016318" y="886778"/>
                </a:lnTo>
                <a:close/>
                <a:moveTo>
                  <a:pt x="1062038" y="983932"/>
                </a:moveTo>
                <a:lnTo>
                  <a:pt x="1062038" y="1041082"/>
                </a:lnTo>
                <a:lnTo>
                  <a:pt x="1012508" y="1012507"/>
                </a:lnTo>
                <a:close/>
                <a:moveTo>
                  <a:pt x="1062989" y="1615440"/>
                </a:moveTo>
                <a:lnTo>
                  <a:pt x="1062989" y="1674495"/>
                </a:lnTo>
                <a:lnTo>
                  <a:pt x="1011554" y="1644968"/>
                </a:lnTo>
                <a:close/>
                <a:moveTo>
                  <a:pt x="1062991" y="1108711"/>
                </a:moveTo>
                <a:lnTo>
                  <a:pt x="1062991" y="1169671"/>
                </a:lnTo>
                <a:lnTo>
                  <a:pt x="1010603" y="1139191"/>
                </a:lnTo>
                <a:close/>
                <a:moveTo>
                  <a:pt x="1063943" y="1233487"/>
                </a:moveTo>
                <a:lnTo>
                  <a:pt x="1063943" y="1297305"/>
                </a:lnTo>
                <a:lnTo>
                  <a:pt x="1008698" y="1265872"/>
                </a:lnTo>
                <a:close/>
                <a:moveTo>
                  <a:pt x="1063943" y="1485900"/>
                </a:moveTo>
                <a:lnTo>
                  <a:pt x="1063943" y="1550670"/>
                </a:lnTo>
                <a:lnTo>
                  <a:pt x="1008698" y="1518285"/>
                </a:lnTo>
                <a:close/>
                <a:moveTo>
                  <a:pt x="1064896" y="1359218"/>
                </a:moveTo>
                <a:lnTo>
                  <a:pt x="1064896" y="1424940"/>
                </a:lnTo>
                <a:lnTo>
                  <a:pt x="1007746" y="1391603"/>
                </a:lnTo>
                <a:close/>
                <a:moveTo>
                  <a:pt x="1120139" y="255271"/>
                </a:moveTo>
                <a:lnTo>
                  <a:pt x="1117282" y="256223"/>
                </a:lnTo>
                <a:lnTo>
                  <a:pt x="1117282" y="253366"/>
                </a:lnTo>
                <a:close/>
                <a:moveTo>
                  <a:pt x="1122045" y="2276476"/>
                </a:moveTo>
                <a:lnTo>
                  <a:pt x="1116330" y="2279333"/>
                </a:lnTo>
                <a:lnTo>
                  <a:pt x="1116330" y="2272666"/>
                </a:lnTo>
                <a:close/>
                <a:moveTo>
                  <a:pt x="1124903" y="380999"/>
                </a:moveTo>
                <a:lnTo>
                  <a:pt x="1115378" y="386714"/>
                </a:lnTo>
                <a:lnTo>
                  <a:pt x="1115378" y="375284"/>
                </a:lnTo>
                <a:close/>
                <a:moveTo>
                  <a:pt x="1128713" y="2149793"/>
                </a:moveTo>
                <a:lnTo>
                  <a:pt x="1113473" y="2158365"/>
                </a:lnTo>
                <a:lnTo>
                  <a:pt x="1113473" y="2141220"/>
                </a:lnTo>
                <a:close/>
                <a:moveTo>
                  <a:pt x="1131571" y="507683"/>
                </a:moveTo>
                <a:lnTo>
                  <a:pt x="1111568" y="519113"/>
                </a:lnTo>
                <a:lnTo>
                  <a:pt x="1111568" y="496253"/>
                </a:lnTo>
                <a:close/>
                <a:moveTo>
                  <a:pt x="1133475" y="2023110"/>
                </a:moveTo>
                <a:lnTo>
                  <a:pt x="1110615" y="2036445"/>
                </a:lnTo>
                <a:lnTo>
                  <a:pt x="1110615" y="2009775"/>
                </a:lnTo>
                <a:close/>
                <a:moveTo>
                  <a:pt x="1137286" y="633413"/>
                </a:moveTo>
                <a:lnTo>
                  <a:pt x="1109663" y="649605"/>
                </a:lnTo>
                <a:lnTo>
                  <a:pt x="1109663" y="618173"/>
                </a:lnTo>
                <a:close/>
                <a:moveTo>
                  <a:pt x="1141095" y="1897381"/>
                </a:moveTo>
                <a:lnTo>
                  <a:pt x="1106805" y="1916431"/>
                </a:lnTo>
                <a:lnTo>
                  <a:pt x="1106805" y="1877378"/>
                </a:lnTo>
                <a:close/>
                <a:moveTo>
                  <a:pt x="1142048" y="760094"/>
                </a:moveTo>
                <a:lnTo>
                  <a:pt x="1106805" y="781050"/>
                </a:lnTo>
                <a:lnTo>
                  <a:pt x="1106805" y="740092"/>
                </a:lnTo>
                <a:close/>
                <a:moveTo>
                  <a:pt x="1145859" y="886778"/>
                </a:moveTo>
                <a:lnTo>
                  <a:pt x="1104901" y="909638"/>
                </a:lnTo>
                <a:lnTo>
                  <a:pt x="1104901" y="862965"/>
                </a:lnTo>
                <a:close/>
                <a:moveTo>
                  <a:pt x="1145859" y="1770699"/>
                </a:moveTo>
                <a:lnTo>
                  <a:pt x="1104901" y="1794511"/>
                </a:lnTo>
                <a:lnTo>
                  <a:pt x="1104901" y="1746886"/>
                </a:lnTo>
                <a:close/>
                <a:moveTo>
                  <a:pt x="1150621" y="1012507"/>
                </a:moveTo>
                <a:lnTo>
                  <a:pt x="1102996" y="1040129"/>
                </a:lnTo>
                <a:lnTo>
                  <a:pt x="1102996" y="985837"/>
                </a:lnTo>
                <a:close/>
                <a:moveTo>
                  <a:pt x="1151572" y="1644967"/>
                </a:moveTo>
                <a:lnTo>
                  <a:pt x="1102042" y="1672589"/>
                </a:lnTo>
                <a:lnTo>
                  <a:pt x="1102042" y="1616392"/>
                </a:lnTo>
                <a:close/>
                <a:moveTo>
                  <a:pt x="1152525" y="1139190"/>
                </a:moveTo>
                <a:lnTo>
                  <a:pt x="1101090" y="1168718"/>
                </a:lnTo>
                <a:lnTo>
                  <a:pt x="1101090" y="1109663"/>
                </a:lnTo>
                <a:close/>
                <a:moveTo>
                  <a:pt x="1154429" y="1518285"/>
                </a:moveTo>
                <a:lnTo>
                  <a:pt x="1100137" y="1549717"/>
                </a:lnTo>
                <a:lnTo>
                  <a:pt x="1100137" y="1486852"/>
                </a:lnTo>
                <a:close/>
                <a:moveTo>
                  <a:pt x="1154430" y="1265874"/>
                </a:moveTo>
                <a:lnTo>
                  <a:pt x="1100138" y="1296354"/>
                </a:lnTo>
                <a:lnTo>
                  <a:pt x="1100138" y="1234441"/>
                </a:lnTo>
                <a:close/>
                <a:moveTo>
                  <a:pt x="1155383" y="2338388"/>
                </a:moveTo>
                <a:lnTo>
                  <a:pt x="1155383" y="2340293"/>
                </a:lnTo>
                <a:lnTo>
                  <a:pt x="1153478" y="2339341"/>
                </a:lnTo>
                <a:close/>
                <a:moveTo>
                  <a:pt x="1155383" y="1391603"/>
                </a:moveTo>
                <a:lnTo>
                  <a:pt x="1100138" y="1423988"/>
                </a:lnTo>
                <a:lnTo>
                  <a:pt x="1100138" y="1359218"/>
                </a:lnTo>
                <a:close/>
                <a:moveTo>
                  <a:pt x="1156335" y="315278"/>
                </a:moveTo>
                <a:lnTo>
                  <a:pt x="1156335" y="320993"/>
                </a:lnTo>
                <a:lnTo>
                  <a:pt x="1151572" y="318135"/>
                </a:lnTo>
                <a:close/>
                <a:moveTo>
                  <a:pt x="1158239" y="2206942"/>
                </a:moveTo>
                <a:lnTo>
                  <a:pt x="1158239" y="2219324"/>
                </a:lnTo>
                <a:lnTo>
                  <a:pt x="1147762" y="2212657"/>
                </a:lnTo>
                <a:close/>
                <a:moveTo>
                  <a:pt x="1159193" y="437197"/>
                </a:moveTo>
                <a:lnTo>
                  <a:pt x="1159193" y="451485"/>
                </a:lnTo>
                <a:lnTo>
                  <a:pt x="1146811" y="444817"/>
                </a:lnTo>
                <a:close/>
                <a:moveTo>
                  <a:pt x="1161097" y="2075497"/>
                </a:moveTo>
                <a:lnTo>
                  <a:pt x="1161097" y="2097405"/>
                </a:lnTo>
                <a:lnTo>
                  <a:pt x="1142047" y="2086927"/>
                </a:lnTo>
                <a:close/>
                <a:moveTo>
                  <a:pt x="1163003" y="557212"/>
                </a:moveTo>
                <a:lnTo>
                  <a:pt x="1163003" y="583882"/>
                </a:lnTo>
                <a:lnTo>
                  <a:pt x="1139190" y="570547"/>
                </a:lnTo>
                <a:close/>
                <a:moveTo>
                  <a:pt x="1164907" y="1943099"/>
                </a:moveTo>
                <a:lnTo>
                  <a:pt x="1164907" y="1977389"/>
                </a:lnTo>
                <a:lnTo>
                  <a:pt x="1135379" y="1960244"/>
                </a:lnTo>
                <a:close/>
                <a:moveTo>
                  <a:pt x="1164908" y="680086"/>
                </a:moveTo>
                <a:lnTo>
                  <a:pt x="1164908" y="714376"/>
                </a:lnTo>
                <a:lnTo>
                  <a:pt x="1135380" y="697231"/>
                </a:lnTo>
                <a:close/>
                <a:moveTo>
                  <a:pt x="1167765" y="1812607"/>
                </a:moveTo>
                <a:lnTo>
                  <a:pt x="1167765" y="1855470"/>
                </a:lnTo>
                <a:lnTo>
                  <a:pt x="1130617" y="1834515"/>
                </a:lnTo>
                <a:close/>
                <a:moveTo>
                  <a:pt x="1167766" y="802004"/>
                </a:moveTo>
                <a:lnTo>
                  <a:pt x="1167766" y="844867"/>
                </a:lnTo>
                <a:lnTo>
                  <a:pt x="1130618" y="822959"/>
                </a:lnTo>
                <a:close/>
                <a:moveTo>
                  <a:pt x="1168718" y="924878"/>
                </a:moveTo>
                <a:lnTo>
                  <a:pt x="1168718" y="974408"/>
                </a:lnTo>
                <a:lnTo>
                  <a:pt x="1126808" y="949643"/>
                </a:lnTo>
                <a:close/>
                <a:moveTo>
                  <a:pt x="1170623" y="1681163"/>
                </a:moveTo>
                <a:lnTo>
                  <a:pt x="1170623" y="1734503"/>
                </a:lnTo>
                <a:lnTo>
                  <a:pt x="1124903" y="1707833"/>
                </a:lnTo>
                <a:close/>
                <a:moveTo>
                  <a:pt x="1171575" y="1047751"/>
                </a:moveTo>
                <a:lnTo>
                  <a:pt x="1171575" y="1103949"/>
                </a:lnTo>
                <a:lnTo>
                  <a:pt x="1122998" y="1076326"/>
                </a:lnTo>
                <a:close/>
                <a:moveTo>
                  <a:pt x="1171576" y="1551623"/>
                </a:moveTo>
                <a:lnTo>
                  <a:pt x="1171576" y="1610678"/>
                </a:lnTo>
                <a:lnTo>
                  <a:pt x="1121093" y="1581150"/>
                </a:lnTo>
                <a:close/>
                <a:moveTo>
                  <a:pt x="1171576" y="1172528"/>
                </a:moveTo>
                <a:lnTo>
                  <a:pt x="1171576" y="1231583"/>
                </a:lnTo>
                <a:lnTo>
                  <a:pt x="1121093" y="1202056"/>
                </a:lnTo>
                <a:close/>
                <a:moveTo>
                  <a:pt x="1172528" y="1423987"/>
                </a:moveTo>
                <a:lnTo>
                  <a:pt x="1172527" y="1485900"/>
                </a:lnTo>
                <a:lnTo>
                  <a:pt x="1119188" y="1455420"/>
                </a:lnTo>
                <a:close/>
                <a:moveTo>
                  <a:pt x="1172528" y="1297305"/>
                </a:moveTo>
                <a:lnTo>
                  <a:pt x="1172528" y="1360170"/>
                </a:lnTo>
                <a:lnTo>
                  <a:pt x="1119188" y="1328737"/>
                </a:lnTo>
                <a:close/>
                <a:moveTo>
                  <a:pt x="1228725" y="2339340"/>
                </a:moveTo>
                <a:lnTo>
                  <a:pt x="1227772" y="2340292"/>
                </a:lnTo>
                <a:lnTo>
                  <a:pt x="1227772" y="2338387"/>
                </a:lnTo>
                <a:close/>
                <a:moveTo>
                  <a:pt x="1230631" y="318134"/>
                </a:moveTo>
                <a:lnTo>
                  <a:pt x="1226821" y="320039"/>
                </a:lnTo>
                <a:lnTo>
                  <a:pt x="1226821" y="316229"/>
                </a:lnTo>
                <a:close/>
                <a:moveTo>
                  <a:pt x="1234441" y="444817"/>
                </a:moveTo>
                <a:lnTo>
                  <a:pt x="1224916" y="450532"/>
                </a:lnTo>
                <a:lnTo>
                  <a:pt x="1224916" y="438150"/>
                </a:lnTo>
                <a:close/>
                <a:moveTo>
                  <a:pt x="1234441" y="2212658"/>
                </a:moveTo>
                <a:lnTo>
                  <a:pt x="1224916" y="2218373"/>
                </a:lnTo>
                <a:lnTo>
                  <a:pt x="1224916" y="2207895"/>
                </a:lnTo>
                <a:close/>
                <a:moveTo>
                  <a:pt x="1239202" y="2086927"/>
                </a:moveTo>
                <a:lnTo>
                  <a:pt x="1222057" y="2096452"/>
                </a:lnTo>
                <a:lnTo>
                  <a:pt x="1222057" y="2077402"/>
                </a:lnTo>
                <a:close/>
                <a:moveTo>
                  <a:pt x="1241108" y="570548"/>
                </a:moveTo>
                <a:lnTo>
                  <a:pt x="1221105" y="581978"/>
                </a:lnTo>
                <a:lnTo>
                  <a:pt x="1221105" y="559118"/>
                </a:lnTo>
                <a:close/>
                <a:moveTo>
                  <a:pt x="1245870" y="1960245"/>
                </a:moveTo>
                <a:lnTo>
                  <a:pt x="1219200" y="1975485"/>
                </a:lnTo>
                <a:lnTo>
                  <a:pt x="1219200" y="1945005"/>
                </a:lnTo>
                <a:close/>
                <a:moveTo>
                  <a:pt x="1245871" y="697229"/>
                </a:moveTo>
                <a:lnTo>
                  <a:pt x="1219201" y="713422"/>
                </a:lnTo>
                <a:lnTo>
                  <a:pt x="1219201" y="681037"/>
                </a:lnTo>
                <a:close/>
                <a:moveTo>
                  <a:pt x="1250632" y="1834515"/>
                </a:moveTo>
                <a:lnTo>
                  <a:pt x="1216342" y="1854518"/>
                </a:lnTo>
                <a:lnTo>
                  <a:pt x="1216342" y="1813560"/>
                </a:lnTo>
                <a:close/>
                <a:moveTo>
                  <a:pt x="1250633" y="822961"/>
                </a:moveTo>
                <a:lnTo>
                  <a:pt x="1216343" y="842963"/>
                </a:lnTo>
                <a:lnTo>
                  <a:pt x="1216343" y="803911"/>
                </a:lnTo>
                <a:close/>
                <a:moveTo>
                  <a:pt x="1254443" y="949643"/>
                </a:moveTo>
                <a:lnTo>
                  <a:pt x="1214438" y="972503"/>
                </a:lnTo>
                <a:lnTo>
                  <a:pt x="1214438" y="926783"/>
                </a:lnTo>
                <a:close/>
                <a:moveTo>
                  <a:pt x="1256347" y="1707832"/>
                </a:moveTo>
                <a:lnTo>
                  <a:pt x="1213485" y="1732597"/>
                </a:lnTo>
                <a:lnTo>
                  <a:pt x="1213485" y="1683067"/>
                </a:lnTo>
                <a:close/>
                <a:moveTo>
                  <a:pt x="1258253" y="1076324"/>
                </a:moveTo>
                <a:lnTo>
                  <a:pt x="1212533" y="1102042"/>
                </a:lnTo>
                <a:lnTo>
                  <a:pt x="1212533" y="1049654"/>
                </a:lnTo>
                <a:close/>
                <a:moveTo>
                  <a:pt x="1260158" y="1581150"/>
                </a:moveTo>
                <a:lnTo>
                  <a:pt x="1211580" y="1609725"/>
                </a:lnTo>
                <a:lnTo>
                  <a:pt x="1211580" y="1553528"/>
                </a:lnTo>
                <a:close/>
                <a:moveTo>
                  <a:pt x="1260158" y="1202056"/>
                </a:moveTo>
                <a:lnTo>
                  <a:pt x="1211580" y="1230631"/>
                </a:lnTo>
                <a:lnTo>
                  <a:pt x="1211580" y="1174433"/>
                </a:lnTo>
                <a:close/>
                <a:moveTo>
                  <a:pt x="1262063" y="1328737"/>
                </a:moveTo>
                <a:lnTo>
                  <a:pt x="1210628" y="1358265"/>
                </a:lnTo>
                <a:lnTo>
                  <a:pt x="1210628" y="1299210"/>
                </a:lnTo>
                <a:close/>
                <a:moveTo>
                  <a:pt x="1263016" y="1455421"/>
                </a:moveTo>
                <a:lnTo>
                  <a:pt x="1210628" y="1484949"/>
                </a:lnTo>
                <a:lnTo>
                  <a:pt x="1210628" y="1424941"/>
                </a:lnTo>
                <a:close/>
                <a:moveTo>
                  <a:pt x="1264920" y="254318"/>
                </a:moveTo>
                <a:lnTo>
                  <a:pt x="1264920" y="255271"/>
                </a:lnTo>
                <a:lnTo>
                  <a:pt x="1263967" y="255271"/>
                </a:lnTo>
                <a:close/>
                <a:moveTo>
                  <a:pt x="1265872" y="2273617"/>
                </a:moveTo>
                <a:lnTo>
                  <a:pt x="1265872" y="2278380"/>
                </a:lnTo>
                <a:lnTo>
                  <a:pt x="1262062" y="2276474"/>
                </a:lnTo>
                <a:close/>
                <a:moveTo>
                  <a:pt x="1266825" y="377191"/>
                </a:moveTo>
                <a:lnTo>
                  <a:pt x="1266825" y="384811"/>
                </a:lnTo>
                <a:lnTo>
                  <a:pt x="1260158" y="381001"/>
                </a:lnTo>
                <a:close/>
                <a:moveTo>
                  <a:pt x="1268730" y="2142172"/>
                </a:moveTo>
                <a:lnTo>
                  <a:pt x="1268730" y="2157412"/>
                </a:lnTo>
                <a:lnTo>
                  <a:pt x="1256347" y="2149792"/>
                </a:lnTo>
                <a:close/>
                <a:moveTo>
                  <a:pt x="1269683" y="499110"/>
                </a:moveTo>
                <a:lnTo>
                  <a:pt x="1269683" y="516255"/>
                </a:lnTo>
                <a:lnTo>
                  <a:pt x="1254443" y="507683"/>
                </a:lnTo>
                <a:close/>
                <a:moveTo>
                  <a:pt x="1270635" y="2011681"/>
                </a:moveTo>
                <a:lnTo>
                  <a:pt x="1270635" y="2035494"/>
                </a:lnTo>
                <a:lnTo>
                  <a:pt x="1250633" y="2023111"/>
                </a:lnTo>
                <a:close/>
                <a:moveTo>
                  <a:pt x="1272541" y="621029"/>
                </a:moveTo>
                <a:lnTo>
                  <a:pt x="1272541" y="646747"/>
                </a:lnTo>
                <a:lnTo>
                  <a:pt x="1248728" y="633412"/>
                </a:lnTo>
                <a:close/>
                <a:moveTo>
                  <a:pt x="1274446" y="742950"/>
                </a:moveTo>
                <a:lnTo>
                  <a:pt x="1274446" y="778192"/>
                </a:lnTo>
                <a:lnTo>
                  <a:pt x="1243966" y="760095"/>
                </a:lnTo>
                <a:close/>
                <a:moveTo>
                  <a:pt x="1274446" y="1880236"/>
                </a:moveTo>
                <a:lnTo>
                  <a:pt x="1274446" y="1914526"/>
                </a:lnTo>
                <a:lnTo>
                  <a:pt x="1244918" y="1897381"/>
                </a:lnTo>
                <a:close/>
                <a:moveTo>
                  <a:pt x="1276350" y="865822"/>
                </a:moveTo>
                <a:lnTo>
                  <a:pt x="1276350" y="906779"/>
                </a:lnTo>
                <a:lnTo>
                  <a:pt x="1241108" y="886777"/>
                </a:lnTo>
                <a:close/>
                <a:moveTo>
                  <a:pt x="1277302" y="1748790"/>
                </a:moveTo>
                <a:lnTo>
                  <a:pt x="1277302" y="1792605"/>
                </a:lnTo>
                <a:lnTo>
                  <a:pt x="1239202" y="1770698"/>
                </a:lnTo>
                <a:close/>
                <a:moveTo>
                  <a:pt x="1278256" y="988695"/>
                </a:moveTo>
                <a:lnTo>
                  <a:pt x="1278256" y="1037273"/>
                </a:lnTo>
                <a:lnTo>
                  <a:pt x="1236346" y="1012508"/>
                </a:lnTo>
                <a:close/>
                <a:moveTo>
                  <a:pt x="1279207" y="1618297"/>
                </a:moveTo>
                <a:lnTo>
                  <a:pt x="1279207" y="1670685"/>
                </a:lnTo>
                <a:lnTo>
                  <a:pt x="1233487" y="1644967"/>
                </a:lnTo>
                <a:close/>
                <a:moveTo>
                  <a:pt x="1279208" y="1112520"/>
                </a:moveTo>
                <a:lnTo>
                  <a:pt x="1279208" y="1165860"/>
                </a:lnTo>
                <a:lnTo>
                  <a:pt x="1233488" y="1139190"/>
                </a:lnTo>
                <a:close/>
                <a:moveTo>
                  <a:pt x="1281112" y="1489710"/>
                </a:moveTo>
                <a:lnTo>
                  <a:pt x="1281112" y="1546860"/>
                </a:lnTo>
                <a:lnTo>
                  <a:pt x="1231582" y="1518285"/>
                </a:lnTo>
                <a:close/>
                <a:moveTo>
                  <a:pt x="1281113" y="1362074"/>
                </a:moveTo>
                <a:lnTo>
                  <a:pt x="1281113" y="1421129"/>
                </a:lnTo>
                <a:lnTo>
                  <a:pt x="1230630" y="1391602"/>
                </a:lnTo>
                <a:close/>
                <a:moveTo>
                  <a:pt x="1281113" y="1237297"/>
                </a:moveTo>
                <a:lnTo>
                  <a:pt x="1281113" y="1294447"/>
                </a:lnTo>
                <a:lnTo>
                  <a:pt x="1231583" y="1265872"/>
                </a:lnTo>
                <a:close/>
                <a:moveTo>
                  <a:pt x="1339215" y="2276474"/>
                </a:moveTo>
                <a:lnTo>
                  <a:pt x="1336357" y="2278379"/>
                </a:lnTo>
                <a:lnTo>
                  <a:pt x="1336357" y="2274569"/>
                </a:lnTo>
                <a:close/>
                <a:moveTo>
                  <a:pt x="1340168" y="381000"/>
                </a:moveTo>
                <a:lnTo>
                  <a:pt x="1336358" y="383858"/>
                </a:lnTo>
                <a:lnTo>
                  <a:pt x="1336358" y="379095"/>
                </a:lnTo>
                <a:close/>
                <a:moveTo>
                  <a:pt x="1344931" y="2149793"/>
                </a:moveTo>
                <a:lnTo>
                  <a:pt x="1333501" y="2156460"/>
                </a:lnTo>
                <a:lnTo>
                  <a:pt x="1333501" y="2143125"/>
                </a:lnTo>
                <a:close/>
                <a:moveTo>
                  <a:pt x="1345884" y="507682"/>
                </a:moveTo>
                <a:lnTo>
                  <a:pt x="1333501" y="515302"/>
                </a:lnTo>
                <a:lnTo>
                  <a:pt x="1333501" y="500062"/>
                </a:lnTo>
                <a:close/>
                <a:moveTo>
                  <a:pt x="1349692" y="2023110"/>
                </a:moveTo>
                <a:lnTo>
                  <a:pt x="1331595" y="2033587"/>
                </a:lnTo>
                <a:lnTo>
                  <a:pt x="1331595" y="2013585"/>
                </a:lnTo>
                <a:close/>
                <a:moveTo>
                  <a:pt x="1350646" y="633413"/>
                </a:moveTo>
                <a:lnTo>
                  <a:pt x="1330643" y="645796"/>
                </a:lnTo>
                <a:lnTo>
                  <a:pt x="1330643" y="621983"/>
                </a:lnTo>
                <a:close/>
                <a:moveTo>
                  <a:pt x="1355408" y="760094"/>
                </a:moveTo>
                <a:lnTo>
                  <a:pt x="1327785" y="776287"/>
                </a:lnTo>
                <a:lnTo>
                  <a:pt x="1327785" y="743902"/>
                </a:lnTo>
                <a:close/>
                <a:moveTo>
                  <a:pt x="1356360" y="1897381"/>
                </a:moveTo>
                <a:lnTo>
                  <a:pt x="1327785" y="1913573"/>
                </a:lnTo>
                <a:lnTo>
                  <a:pt x="1327785" y="1881188"/>
                </a:lnTo>
                <a:close/>
                <a:moveTo>
                  <a:pt x="1359218" y="886777"/>
                </a:moveTo>
                <a:lnTo>
                  <a:pt x="1326833" y="904875"/>
                </a:lnTo>
                <a:lnTo>
                  <a:pt x="1326833" y="867727"/>
                </a:lnTo>
                <a:close/>
                <a:moveTo>
                  <a:pt x="1361121" y="1770697"/>
                </a:moveTo>
                <a:lnTo>
                  <a:pt x="1325879" y="1791652"/>
                </a:lnTo>
                <a:lnTo>
                  <a:pt x="1325879" y="1750694"/>
                </a:lnTo>
                <a:close/>
                <a:moveTo>
                  <a:pt x="1363029" y="1012507"/>
                </a:moveTo>
                <a:lnTo>
                  <a:pt x="1323976" y="1035367"/>
                </a:lnTo>
                <a:lnTo>
                  <a:pt x="1323976" y="990600"/>
                </a:lnTo>
                <a:close/>
                <a:moveTo>
                  <a:pt x="1365886" y="1644968"/>
                </a:moveTo>
                <a:lnTo>
                  <a:pt x="1323023" y="1669733"/>
                </a:lnTo>
                <a:lnTo>
                  <a:pt x="1323023" y="1619250"/>
                </a:lnTo>
                <a:close/>
                <a:moveTo>
                  <a:pt x="1365886" y="1139191"/>
                </a:moveTo>
                <a:lnTo>
                  <a:pt x="1323023" y="1163956"/>
                </a:lnTo>
                <a:lnTo>
                  <a:pt x="1323023" y="1114426"/>
                </a:lnTo>
                <a:close/>
                <a:moveTo>
                  <a:pt x="1368743" y="1518286"/>
                </a:moveTo>
                <a:lnTo>
                  <a:pt x="1322071" y="1544956"/>
                </a:lnTo>
                <a:lnTo>
                  <a:pt x="1322071" y="1491616"/>
                </a:lnTo>
                <a:close/>
                <a:moveTo>
                  <a:pt x="1368743" y="1265873"/>
                </a:moveTo>
                <a:lnTo>
                  <a:pt x="1322071" y="1292543"/>
                </a:lnTo>
                <a:lnTo>
                  <a:pt x="1322071" y="1238250"/>
                </a:lnTo>
                <a:close/>
                <a:moveTo>
                  <a:pt x="1369696" y="1391603"/>
                </a:moveTo>
                <a:lnTo>
                  <a:pt x="1321118" y="1420178"/>
                </a:lnTo>
                <a:lnTo>
                  <a:pt x="1321118" y="1363981"/>
                </a:lnTo>
                <a:close/>
                <a:moveTo>
                  <a:pt x="1374457" y="317183"/>
                </a:moveTo>
                <a:lnTo>
                  <a:pt x="1374457" y="318135"/>
                </a:lnTo>
                <a:lnTo>
                  <a:pt x="1373504" y="318135"/>
                </a:lnTo>
                <a:close/>
                <a:moveTo>
                  <a:pt x="1376363" y="440054"/>
                </a:moveTo>
                <a:lnTo>
                  <a:pt x="1376363" y="448627"/>
                </a:lnTo>
                <a:lnTo>
                  <a:pt x="1369696" y="444817"/>
                </a:lnTo>
                <a:close/>
                <a:moveTo>
                  <a:pt x="1376363" y="2208848"/>
                </a:moveTo>
                <a:lnTo>
                  <a:pt x="1376363" y="2217420"/>
                </a:lnTo>
                <a:lnTo>
                  <a:pt x="1368743" y="2212658"/>
                </a:lnTo>
                <a:close/>
                <a:moveTo>
                  <a:pt x="1378267" y="2078355"/>
                </a:moveTo>
                <a:lnTo>
                  <a:pt x="1378267" y="2094547"/>
                </a:lnTo>
                <a:lnTo>
                  <a:pt x="1363979" y="2086927"/>
                </a:lnTo>
                <a:close/>
                <a:moveTo>
                  <a:pt x="1379220" y="561023"/>
                </a:moveTo>
                <a:lnTo>
                  <a:pt x="1379220" y="580073"/>
                </a:lnTo>
                <a:lnTo>
                  <a:pt x="1363028" y="570548"/>
                </a:lnTo>
                <a:close/>
                <a:moveTo>
                  <a:pt x="1381125" y="1946910"/>
                </a:moveTo>
                <a:lnTo>
                  <a:pt x="1381125" y="1973580"/>
                </a:lnTo>
                <a:lnTo>
                  <a:pt x="1358265" y="1960245"/>
                </a:lnTo>
                <a:close/>
                <a:moveTo>
                  <a:pt x="1381126" y="683895"/>
                </a:moveTo>
                <a:lnTo>
                  <a:pt x="1381126" y="709613"/>
                </a:lnTo>
                <a:lnTo>
                  <a:pt x="1359218" y="697230"/>
                </a:lnTo>
                <a:close/>
                <a:moveTo>
                  <a:pt x="1383030" y="806768"/>
                </a:moveTo>
                <a:lnTo>
                  <a:pt x="1383030" y="840106"/>
                </a:lnTo>
                <a:lnTo>
                  <a:pt x="1354455" y="822961"/>
                </a:lnTo>
                <a:close/>
                <a:moveTo>
                  <a:pt x="1383982" y="1816417"/>
                </a:moveTo>
                <a:lnTo>
                  <a:pt x="1383982" y="1851659"/>
                </a:lnTo>
                <a:lnTo>
                  <a:pt x="1353502" y="1834514"/>
                </a:lnTo>
                <a:close/>
                <a:moveTo>
                  <a:pt x="1384936" y="930592"/>
                </a:moveTo>
                <a:lnTo>
                  <a:pt x="1384936" y="969644"/>
                </a:lnTo>
                <a:lnTo>
                  <a:pt x="1351598" y="949642"/>
                </a:lnTo>
                <a:close/>
                <a:moveTo>
                  <a:pt x="1386839" y="1684972"/>
                </a:moveTo>
                <a:lnTo>
                  <a:pt x="1386839" y="1730692"/>
                </a:lnTo>
                <a:lnTo>
                  <a:pt x="1346834" y="1707832"/>
                </a:lnTo>
                <a:close/>
                <a:moveTo>
                  <a:pt x="1386840" y="1053465"/>
                </a:moveTo>
                <a:lnTo>
                  <a:pt x="1386840" y="1099185"/>
                </a:lnTo>
                <a:lnTo>
                  <a:pt x="1346835" y="1076325"/>
                </a:lnTo>
                <a:close/>
                <a:moveTo>
                  <a:pt x="1387793" y="1177291"/>
                </a:moveTo>
                <a:lnTo>
                  <a:pt x="1387793" y="1227774"/>
                </a:lnTo>
                <a:lnTo>
                  <a:pt x="1344930" y="1202056"/>
                </a:lnTo>
                <a:close/>
                <a:moveTo>
                  <a:pt x="1388744" y="1556385"/>
                </a:moveTo>
                <a:lnTo>
                  <a:pt x="1388744" y="1606868"/>
                </a:lnTo>
                <a:lnTo>
                  <a:pt x="1343977" y="1581150"/>
                </a:lnTo>
                <a:close/>
                <a:moveTo>
                  <a:pt x="1389698" y="1302067"/>
                </a:moveTo>
                <a:lnTo>
                  <a:pt x="1389698" y="1355407"/>
                </a:lnTo>
                <a:lnTo>
                  <a:pt x="1343026" y="1328737"/>
                </a:lnTo>
                <a:close/>
                <a:moveTo>
                  <a:pt x="1389698" y="1427798"/>
                </a:moveTo>
                <a:lnTo>
                  <a:pt x="1389698" y="1482090"/>
                </a:lnTo>
                <a:lnTo>
                  <a:pt x="1343026" y="1455420"/>
                </a:lnTo>
                <a:close/>
                <a:moveTo>
                  <a:pt x="1449706" y="444817"/>
                </a:moveTo>
                <a:lnTo>
                  <a:pt x="1444943" y="446723"/>
                </a:lnTo>
                <a:lnTo>
                  <a:pt x="1444943" y="441960"/>
                </a:lnTo>
                <a:close/>
                <a:moveTo>
                  <a:pt x="1450658" y="2212658"/>
                </a:moveTo>
                <a:lnTo>
                  <a:pt x="1444943" y="2216468"/>
                </a:lnTo>
                <a:lnTo>
                  <a:pt x="1444943" y="2209800"/>
                </a:lnTo>
                <a:close/>
                <a:moveTo>
                  <a:pt x="1454468" y="2086928"/>
                </a:moveTo>
                <a:lnTo>
                  <a:pt x="1443038" y="2093596"/>
                </a:lnTo>
                <a:lnTo>
                  <a:pt x="1443038" y="2079308"/>
                </a:lnTo>
                <a:close/>
                <a:moveTo>
                  <a:pt x="1455420" y="570548"/>
                </a:moveTo>
                <a:lnTo>
                  <a:pt x="1442085" y="578168"/>
                </a:lnTo>
                <a:lnTo>
                  <a:pt x="1442085" y="562928"/>
                </a:lnTo>
                <a:close/>
                <a:moveTo>
                  <a:pt x="1459230" y="697231"/>
                </a:moveTo>
                <a:lnTo>
                  <a:pt x="1440180" y="708661"/>
                </a:lnTo>
                <a:lnTo>
                  <a:pt x="1440180" y="685801"/>
                </a:lnTo>
                <a:close/>
                <a:moveTo>
                  <a:pt x="1460182" y="1960245"/>
                </a:moveTo>
                <a:lnTo>
                  <a:pt x="1440179" y="1972627"/>
                </a:lnTo>
                <a:lnTo>
                  <a:pt x="1440179" y="1947862"/>
                </a:lnTo>
                <a:close/>
                <a:moveTo>
                  <a:pt x="1463993" y="822961"/>
                </a:moveTo>
                <a:lnTo>
                  <a:pt x="1438276" y="838200"/>
                </a:lnTo>
                <a:lnTo>
                  <a:pt x="1438276" y="808673"/>
                </a:lnTo>
                <a:close/>
                <a:moveTo>
                  <a:pt x="1465898" y="1834515"/>
                </a:moveTo>
                <a:lnTo>
                  <a:pt x="1437323" y="1850708"/>
                </a:lnTo>
                <a:lnTo>
                  <a:pt x="1437323" y="1817370"/>
                </a:lnTo>
                <a:close/>
                <a:moveTo>
                  <a:pt x="1466851" y="949643"/>
                </a:moveTo>
                <a:lnTo>
                  <a:pt x="1436371" y="967740"/>
                </a:lnTo>
                <a:lnTo>
                  <a:pt x="1436371" y="931545"/>
                </a:lnTo>
                <a:close/>
                <a:moveTo>
                  <a:pt x="1471612" y="1707832"/>
                </a:moveTo>
                <a:lnTo>
                  <a:pt x="1434465" y="1728787"/>
                </a:lnTo>
                <a:lnTo>
                  <a:pt x="1434465" y="1685924"/>
                </a:lnTo>
                <a:close/>
                <a:moveTo>
                  <a:pt x="1471613" y="1076325"/>
                </a:moveTo>
                <a:lnTo>
                  <a:pt x="1434466" y="1097280"/>
                </a:lnTo>
                <a:lnTo>
                  <a:pt x="1434466" y="1054417"/>
                </a:lnTo>
                <a:close/>
                <a:moveTo>
                  <a:pt x="1473518" y="1202055"/>
                </a:moveTo>
                <a:lnTo>
                  <a:pt x="1433513" y="1225868"/>
                </a:lnTo>
                <a:lnTo>
                  <a:pt x="1433513" y="1179195"/>
                </a:lnTo>
                <a:close/>
                <a:moveTo>
                  <a:pt x="1474469" y="1581150"/>
                </a:moveTo>
                <a:lnTo>
                  <a:pt x="1432559" y="1604962"/>
                </a:lnTo>
                <a:lnTo>
                  <a:pt x="1432559" y="1557337"/>
                </a:lnTo>
                <a:close/>
                <a:moveTo>
                  <a:pt x="1476375" y="1455419"/>
                </a:moveTo>
                <a:lnTo>
                  <a:pt x="1431607" y="1480185"/>
                </a:lnTo>
                <a:lnTo>
                  <a:pt x="1431608" y="1429702"/>
                </a:lnTo>
                <a:close/>
                <a:moveTo>
                  <a:pt x="1476375" y="1328737"/>
                </a:moveTo>
                <a:lnTo>
                  <a:pt x="1431608" y="1354455"/>
                </a:lnTo>
                <a:lnTo>
                  <a:pt x="1431608" y="1303020"/>
                </a:lnTo>
                <a:close/>
                <a:moveTo>
                  <a:pt x="1483996" y="380047"/>
                </a:moveTo>
                <a:lnTo>
                  <a:pt x="1483996" y="381952"/>
                </a:lnTo>
                <a:lnTo>
                  <a:pt x="1482091" y="381000"/>
                </a:lnTo>
                <a:close/>
                <a:moveTo>
                  <a:pt x="1483996" y="2275523"/>
                </a:moveTo>
                <a:lnTo>
                  <a:pt x="1483996" y="2277428"/>
                </a:lnTo>
                <a:lnTo>
                  <a:pt x="1482091" y="2276475"/>
                </a:lnTo>
                <a:close/>
                <a:moveTo>
                  <a:pt x="1485899" y="2145030"/>
                </a:moveTo>
                <a:lnTo>
                  <a:pt x="1485899" y="2154555"/>
                </a:lnTo>
                <a:lnTo>
                  <a:pt x="1477327" y="2149793"/>
                </a:lnTo>
                <a:close/>
                <a:moveTo>
                  <a:pt x="1485900" y="501967"/>
                </a:moveTo>
                <a:lnTo>
                  <a:pt x="1485900" y="512445"/>
                </a:lnTo>
                <a:lnTo>
                  <a:pt x="1477328" y="507682"/>
                </a:lnTo>
                <a:close/>
                <a:moveTo>
                  <a:pt x="1487805" y="2015490"/>
                </a:moveTo>
                <a:lnTo>
                  <a:pt x="1487805" y="2031682"/>
                </a:lnTo>
                <a:lnTo>
                  <a:pt x="1473517" y="2023110"/>
                </a:lnTo>
                <a:close/>
                <a:moveTo>
                  <a:pt x="1488758" y="624840"/>
                </a:moveTo>
                <a:lnTo>
                  <a:pt x="1488758" y="642938"/>
                </a:lnTo>
                <a:lnTo>
                  <a:pt x="1472566" y="633413"/>
                </a:lnTo>
                <a:close/>
                <a:moveTo>
                  <a:pt x="1490663" y="747713"/>
                </a:moveTo>
                <a:lnTo>
                  <a:pt x="1490663" y="773430"/>
                </a:lnTo>
                <a:lnTo>
                  <a:pt x="1468755" y="760095"/>
                </a:lnTo>
                <a:close/>
                <a:moveTo>
                  <a:pt x="1491616" y="1883093"/>
                </a:moveTo>
                <a:lnTo>
                  <a:pt x="1491616" y="1911668"/>
                </a:lnTo>
                <a:lnTo>
                  <a:pt x="1466851" y="1897381"/>
                </a:lnTo>
                <a:close/>
                <a:moveTo>
                  <a:pt x="1492568" y="870586"/>
                </a:moveTo>
                <a:lnTo>
                  <a:pt x="1492568" y="902018"/>
                </a:lnTo>
                <a:lnTo>
                  <a:pt x="1464946" y="886778"/>
                </a:lnTo>
                <a:close/>
                <a:moveTo>
                  <a:pt x="1493520" y="1752599"/>
                </a:moveTo>
                <a:lnTo>
                  <a:pt x="1493520" y="1788794"/>
                </a:lnTo>
                <a:lnTo>
                  <a:pt x="1462087" y="1770697"/>
                </a:lnTo>
                <a:close/>
                <a:moveTo>
                  <a:pt x="1494473" y="993457"/>
                </a:moveTo>
                <a:lnTo>
                  <a:pt x="1494473" y="1032510"/>
                </a:lnTo>
                <a:lnTo>
                  <a:pt x="1460183" y="1012507"/>
                </a:lnTo>
                <a:close/>
                <a:moveTo>
                  <a:pt x="1495425" y="1117283"/>
                </a:moveTo>
                <a:lnTo>
                  <a:pt x="1495425" y="1161098"/>
                </a:lnTo>
                <a:lnTo>
                  <a:pt x="1458278" y="1139191"/>
                </a:lnTo>
                <a:close/>
                <a:moveTo>
                  <a:pt x="1496378" y="1622107"/>
                </a:moveTo>
                <a:lnTo>
                  <a:pt x="1496378" y="1666874"/>
                </a:lnTo>
                <a:lnTo>
                  <a:pt x="1457325" y="1644967"/>
                </a:lnTo>
                <a:close/>
                <a:moveTo>
                  <a:pt x="1497331" y="1493520"/>
                </a:moveTo>
                <a:lnTo>
                  <a:pt x="1497331" y="1543050"/>
                </a:lnTo>
                <a:lnTo>
                  <a:pt x="1455421" y="1518285"/>
                </a:lnTo>
                <a:close/>
                <a:moveTo>
                  <a:pt x="1497331" y="1366838"/>
                </a:moveTo>
                <a:lnTo>
                  <a:pt x="1497331" y="1416368"/>
                </a:lnTo>
                <a:lnTo>
                  <a:pt x="1454468" y="1391603"/>
                </a:lnTo>
                <a:close/>
                <a:moveTo>
                  <a:pt x="1497331" y="1242061"/>
                </a:moveTo>
                <a:lnTo>
                  <a:pt x="1497331" y="1289686"/>
                </a:lnTo>
                <a:lnTo>
                  <a:pt x="1455421" y="1265874"/>
                </a:lnTo>
                <a:close/>
                <a:moveTo>
                  <a:pt x="1556385" y="2276475"/>
                </a:moveTo>
                <a:lnTo>
                  <a:pt x="1555433" y="2276475"/>
                </a:lnTo>
                <a:lnTo>
                  <a:pt x="1555433" y="2275523"/>
                </a:lnTo>
                <a:close/>
                <a:moveTo>
                  <a:pt x="1561147" y="2149792"/>
                </a:moveTo>
                <a:lnTo>
                  <a:pt x="1553527" y="2153602"/>
                </a:lnTo>
                <a:lnTo>
                  <a:pt x="1553527" y="2145982"/>
                </a:lnTo>
                <a:close/>
                <a:moveTo>
                  <a:pt x="1561148" y="507683"/>
                </a:moveTo>
                <a:lnTo>
                  <a:pt x="1553528" y="511493"/>
                </a:lnTo>
                <a:lnTo>
                  <a:pt x="1553528" y="503873"/>
                </a:lnTo>
                <a:close/>
                <a:moveTo>
                  <a:pt x="1564957" y="2023110"/>
                </a:moveTo>
                <a:lnTo>
                  <a:pt x="1551622" y="2031682"/>
                </a:lnTo>
                <a:lnTo>
                  <a:pt x="1551622" y="2015490"/>
                </a:lnTo>
                <a:close/>
                <a:moveTo>
                  <a:pt x="1564958" y="633413"/>
                </a:moveTo>
                <a:lnTo>
                  <a:pt x="1551623" y="641033"/>
                </a:lnTo>
                <a:lnTo>
                  <a:pt x="1551623" y="626745"/>
                </a:lnTo>
                <a:close/>
                <a:moveTo>
                  <a:pt x="1568768" y="760096"/>
                </a:moveTo>
                <a:lnTo>
                  <a:pt x="1549718" y="771526"/>
                </a:lnTo>
                <a:lnTo>
                  <a:pt x="1549718" y="748666"/>
                </a:lnTo>
                <a:close/>
                <a:moveTo>
                  <a:pt x="1570673" y="1897380"/>
                </a:moveTo>
                <a:lnTo>
                  <a:pt x="1548766" y="1909762"/>
                </a:lnTo>
                <a:lnTo>
                  <a:pt x="1548766" y="1884045"/>
                </a:lnTo>
                <a:close/>
                <a:moveTo>
                  <a:pt x="1572578" y="886779"/>
                </a:moveTo>
                <a:lnTo>
                  <a:pt x="1547813" y="901066"/>
                </a:lnTo>
                <a:lnTo>
                  <a:pt x="1547813" y="872491"/>
                </a:lnTo>
                <a:close/>
                <a:moveTo>
                  <a:pt x="1575435" y="1770698"/>
                </a:moveTo>
                <a:lnTo>
                  <a:pt x="1546860" y="1787844"/>
                </a:lnTo>
                <a:lnTo>
                  <a:pt x="1546860" y="1754506"/>
                </a:lnTo>
                <a:close/>
                <a:moveTo>
                  <a:pt x="1576388" y="1012507"/>
                </a:moveTo>
                <a:lnTo>
                  <a:pt x="1545908" y="1030604"/>
                </a:lnTo>
                <a:lnTo>
                  <a:pt x="1545908" y="995362"/>
                </a:lnTo>
                <a:close/>
                <a:moveTo>
                  <a:pt x="1579245" y="1139189"/>
                </a:moveTo>
                <a:lnTo>
                  <a:pt x="1544955" y="1159192"/>
                </a:lnTo>
                <a:lnTo>
                  <a:pt x="1544955" y="1119187"/>
                </a:lnTo>
                <a:close/>
                <a:moveTo>
                  <a:pt x="1580198" y="1644968"/>
                </a:moveTo>
                <a:lnTo>
                  <a:pt x="1544003" y="1665923"/>
                </a:lnTo>
                <a:lnTo>
                  <a:pt x="1544003" y="1624013"/>
                </a:lnTo>
                <a:close/>
                <a:moveTo>
                  <a:pt x="1582104" y="1265872"/>
                </a:moveTo>
                <a:lnTo>
                  <a:pt x="1543051" y="1287780"/>
                </a:lnTo>
                <a:lnTo>
                  <a:pt x="1543051" y="1243012"/>
                </a:lnTo>
                <a:close/>
                <a:moveTo>
                  <a:pt x="1583056" y="1518285"/>
                </a:moveTo>
                <a:lnTo>
                  <a:pt x="1543051" y="1541145"/>
                </a:lnTo>
                <a:lnTo>
                  <a:pt x="1543051" y="1495425"/>
                </a:lnTo>
                <a:close/>
                <a:moveTo>
                  <a:pt x="1583056" y="1391603"/>
                </a:moveTo>
                <a:lnTo>
                  <a:pt x="1543051" y="1415415"/>
                </a:lnTo>
                <a:lnTo>
                  <a:pt x="1543051" y="1368743"/>
                </a:lnTo>
                <a:close/>
                <a:moveTo>
                  <a:pt x="1593533" y="442912"/>
                </a:moveTo>
                <a:lnTo>
                  <a:pt x="1593533" y="445769"/>
                </a:lnTo>
                <a:lnTo>
                  <a:pt x="1591628" y="444817"/>
                </a:lnTo>
                <a:close/>
                <a:moveTo>
                  <a:pt x="1593533" y="2210753"/>
                </a:moveTo>
                <a:lnTo>
                  <a:pt x="1593533" y="2215516"/>
                </a:lnTo>
                <a:lnTo>
                  <a:pt x="1589723" y="2212658"/>
                </a:lnTo>
                <a:close/>
                <a:moveTo>
                  <a:pt x="1595437" y="2081212"/>
                </a:moveTo>
                <a:lnTo>
                  <a:pt x="1595437" y="2092642"/>
                </a:lnTo>
                <a:lnTo>
                  <a:pt x="1585912" y="2086927"/>
                </a:lnTo>
                <a:close/>
                <a:moveTo>
                  <a:pt x="1595438" y="565785"/>
                </a:moveTo>
                <a:lnTo>
                  <a:pt x="1595438" y="576262"/>
                </a:lnTo>
                <a:lnTo>
                  <a:pt x="1586866" y="570548"/>
                </a:lnTo>
                <a:close/>
                <a:moveTo>
                  <a:pt x="1597343" y="688658"/>
                </a:moveTo>
                <a:lnTo>
                  <a:pt x="1597343" y="705803"/>
                </a:lnTo>
                <a:lnTo>
                  <a:pt x="1583055" y="697231"/>
                </a:lnTo>
                <a:close/>
                <a:moveTo>
                  <a:pt x="1598295" y="1949767"/>
                </a:moveTo>
                <a:lnTo>
                  <a:pt x="1598295" y="1970722"/>
                </a:lnTo>
                <a:lnTo>
                  <a:pt x="1580197" y="1960244"/>
                </a:lnTo>
                <a:close/>
                <a:moveTo>
                  <a:pt x="1599248" y="811530"/>
                </a:moveTo>
                <a:lnTo>
                  <a:pt x="1599248" y="835343"/>
                </a:lnTo>
                <a:lnTo>
                  <a:pt x="1578293" y="822960"/>
                </a:lnTo>
                <a:close/>
                <a:moveTo>
                  <a:pt x="1601152" y="1820227"/>
                </a:moveTo>
                <a:lnTo>
                  <a:pt x="1601152" y="1847849"/>
                </a:lnTo>
                <a:lnTo>
                  <a:pt x="1576387" y="1834515"/>
                </a:lnTo>
                <a:close/>
                <a:moveTo>
                  <a:pt x="1601153" y="934403"/>
                </a:moveTo>
                <a:lnTo>
                  <a:pt x="1601153" y="964883"/>
                </a:lnTo>
                <a:lnTo>
                  <a:pt x="1575435" y="949643"/>
                </a:lnTo>
                <a:close/>
                <a:moveTo>
                  <a:pt x="1603059" y="1058227"/>
                </a:moveTo>
                <a:lnTo>
                  <a:pt x="1603059" y="1094422"/>
                </a:lnTo>
                <a:lnTo>
                  <a:pt x="1571626" y="1076325"/>
                </a:lnTo>
                <a:close/>
                <a:moveTo>
                  <a:pt x="1604010" y="1182052"/>
                </a:moveTo>
                <a:lnTo>
                  <a:pt x="1604010" y="1223010"/>
                </a:lnTo>
                <a:lnTo>
                  <a:pt x="1568768" y="1202055"/>
                </a:lnTo>
                <a:close/>
                <a:moveTo>
                  <a:pt x="1604010" y="1688782"/>
                </a:moveTo>
                <a:lnTo>
                  <a:pt x="1604010" y="1726882"/>
                </a:lnTo>
                <a:lnTo>
                  <a:pt x="1570672" y="1707832"/>
                </a:lnTo>
                <a:close/>
                <a:moveTo>
                  <a:pt x="1604962" y="1560194"/>
                </a:moveTo>
                <a:lnTo>
                  <a:pt x="1604962" y="1603057"/>
                </a:lnTo>
                <a:lnTo>
                  <a:pt x="1567815" y="1581149"/>
                </a:lnTo>
                <a:close/>
                <a:moveTo>
                  <a:pt x="1605915" y="1432560"/>
                </a:moveTo>
                <a:lnTo>
                  <a:pt x="1605914" y="1478280"/>
                </a:lnTo>
                <a:lnTo>
                  <a:pt x="1565910" y="1455420"/>
                </a:lnTo>
                <a:close/>
                <a:moveTo>
                  <a:pt x="1605916" y="1305878"/>
                </a:moveTo>
                <a:lnTo>
                  <a:pt x="1605916" y="1351598"/>
                </a:lnTo>
                <a:lnTo>
                  <a:pt x="1566863" y="1328738"/>
                </a:lnTo>
                <a:close/>
                <a:moveTo>
                  <a:pt x="1665923" y="444818"/>
                </a:moveTo>
                <a:lnTo>
                  <a:pt x="1664971" y="444818"/>
                </a:lnTo>
                <a:lnTo>
                  <a:pt x="1664971" y="443866"/>
                </a:lnTo>
                <a:close/>
                <a:moveTo>
                  <a:pt x="1667829" y="2212658"/>
                </a:moveTo>
                <a:lnTo>
                  <a:pt x="1664971" y="2214563"/>
                </a:lnTo>
                <a:lnTo>
                  <a:pt x="1664971" y="2211706"/>
                </a:lnTo>
                <a:close/>
                <a:moveTo>
                  <a:pt x="1669733" y="570548"/>
                </a:moveTo>
                <a:lnTo>
                  <a:pt x="1663066" y="574358"/>
                </a:lnTo>
                <a:lnTo>
                  <a:pt x="1663066" y="566738"/>
                </a:lnTo>
                <a:close/>
                <a:moveTo>
                  <a:pt x="1670686" y="2086929"/>
                </a:moveTo>
                <a:lnTo>
                  <a:pt x="1663066" y="2091691"/>
                </a:lnTo>
                <a:lnTo>
                  <a:pt x="1663066" y="2082166"/>
                </a:lnTo>
                <a:close/>
                <a:moveTo>
                  <a:pt x="1673543" y="697230"/>
                </a:moveTo>
                <a:lnTo>
                  <a:pt x="1661160" y="703898"/>
                </a:lnTo>
                <a:lnTo>
                  <a:pt x="1661160" y="689610"/>
                </a:lnTo>
                <a:close/>
                <a:moveTo>
                  <a:pt x="1675448" y="1960245"/>
                </a:moveTo>
                <a:lnTo>
                  <a:pt x="1660208" y="1968818"/>
                </a:lnTo>
                <a:lnTo>
                  <a:pt x="1660208" y="1951673"/>
                </a:lnTo>
                <a:close/>
                <a:moveTo>
                  <a:pt x="1677353" y="822960"/>
                </a:moveTo>
                <a:lnTo>
                  <a:pt x="1659255" y="833437"/>
                </a:lnTo>
                <a:lnTo>
                  <a:pt x="1659255" y="813435"/>
                </a:lnTo>
                <a:close/>
                <a:moveTo>
                  <a:pt x="1680210" y="1834516"/>
                </a:moveTo>
                <a:lnTo>
                  <a:pt x="1658303" y="1846898"/>
                </a:lnTo>
                <a:lnTo>
                  <a:pt x="1658303" y="1821181"/>
                </a:lnTo>
                <a:close/>
                <a:moveTo>
                  <a:pt x="1681163" y="949642"/>
                </a:moveTo>
                <a:lnTo>
                  <a:pt x="1658303" y="962977"/>
                </a:lnTo>
                <a:lnTo>
                  <a:pt x="1658303" y="936307"/>
                </a:lnTo>
                <a:close/>
                <a:moveTo>
                  <a:pt x="1684021" y="1076325"/>
                </a:moveTo>
                <a:lnTo>
                  <a:pt x="1656398" y="1092517"/>
                </a:lnTo>
                <a:lnTo>
                  <a:pt x="1656398" y="1060132"/>
                </a:lnTo>
                <a:close/>
                <a:moveTo>
                  <a:pt x="1685925" y="1707832"/>
                </a:moveTo>
                <a:lnTo>
                  <a:pt x="1655445" y="1724977"/>
                </a:lnTo>
                <a:lnTo>
                  <a:pt x="1655445" y="1690687"/>
                </a:lnTo>
                <a:close/>
                <a:moveTo>
                  <a:pt x="1686878" y="1202056"/>
                </a:moveTo>
                <a:lnTo>
                  <a:pt x="1654493" y="1221106"/>
                </a:lnTo>
                <a:lnTo>
                  <a:pt x="1654493" y="1183958"/>
                </a:lnTo>
                <a:close/>
                <a:moveTo>
                  <a:pt x="1688783" y="1581150"/>
                </a:moveTo>
                <a:lnTo>
                  <a:pt x="1653541" y="1601153"/>
                </a:lnTo>
                <a:lnTo>
                  <a:pt x="1653541" y="1561148"/>
                </a:lnTo>
                <a:close/>
                <a:moveTo>
                  <a:pt x="1688783" y="1328738"/>
                </a:moveTo>
                <a:lnTo>
                  <a:pt x="1653541" y="1349693"/>
                </a:lnTo>
                <a:lnTo>
                  <a:pt x="1653541" y="1307783"/>
                </a:lnTo>
                <a:close/>
                <a:moveTo>
                  <a:pt x="1689736" y="1455420"/>
                </a:moveTo>
                <a:lnTo>
                  <a:pt x="1653541" y="1476375"/>
                </a:lnTo>
                <a:lnTo>
                  <a:pt x="1653541" y="1434465"/>
                </a:lnTo>
                <a:close/>
                <a:moveTo>
                  <a:pt x="1703071" y="505777"/>
                </a:moveTo>
                <a:lnTo>
                  <a:pt x="1703071" y="509587"/>
                </a:lnTo>
                <a:lnTo>
                  <a:pt x="1700213" y="507682"/>
                </a:lnTo>
                <a:close/>
                <a:moveTo>
                  <a:pt x="1704023" y="2146936"/>
                </a:moveTo>
                <a:lnTo>
                  <a:pt x="1704023" y="2152651"/>
                </a:lnTo>
                <a:lnTo>
                  <a:pt x="1699260" y="2149794"/>
                </a:lnTo>
                <a:close/>
                <a:moveTo>
                  <a:pt x="1704975" y="628650"/>
                </a:moveTo>
                <a:lnTo>
                  <a:pt x="1704975" y="639127"/>
                </a:lnTo>
                <a:lnTo>
                  <a:pt x="1696403" y="633413"/>
                </a:lnTo>
                <a:close/>
                <a:moveTo>
                  <a:pt x="1704975" y="2017394"/>
                </a:moveTo>
                <a:lnTo>
                  <a:pt x="1704975" y="2029777"/>
                </a:lnTo>
                <a:lnTo>
                  <a:pt x="1695450" y="2023109"/>
                </a:lnTo>
                <a:close/>
                <a:moveTo>
                  <a:pt x="1706881" y="751522"/>
                </a:moveTo>
                <a:lnTo>
                  <a:pt x="1706881" y="768667"/>
                </a:lnTo>
                <a:lnTo>
                  <a:pt x="1692593" y="760094"/>
                </a:lnTo>
                <a:close/>
                <a:moveTo>
                  <a:pt x="1707833" y="1885950"/>
                </a:moveTo>
                <a:lnTo>
                  <a:pt x="1707833" y="1907858"/>
                </a:lnTo>
                <a:lnTo>
                  <a:pt x="1689735" y="1897380"/>
                </a:lnTo>
                <a:close/>
                <a:moveTo>
                  <a:pt x="1708785" y="875347"/>
                </a:moveTo>
                <a:lnTo>
                  <a:pt x="1708785" y="898207"/>
                </a:lnTo>
                <a:lnTo>
                  <a:pt x="1688783" y="886777"/>
                </a:lnTo>
                <a:close/>
                <a:moveTo>
                  <a:pt x="1710691" y="1756411"/>
                </a:moveTo>
                <a:lnTo>
                  <a:pt x="1710691" y="1785938"/>
                </a:lnTo>
                <a:lnTo>
                  <a:pt x="1684973" y="1770699"/>
                </a:lnTo>
                <a:close/>
                <a:moveTo>
                  <a:pt x="1710691" y="998220"/>
                </a:moveTo>
                <a:lnTo>
                  <a:pt x="1710691" y="1027748"/>
                </a:lnTo>
                <a:lnTo>
                  <a:pt x="1684973" y="1012508"/>
                </a:lnTo>
                <a:close/>
                <a:moveTo>
                  <a:pt x="1711643" y="1122044"/>
                </a:moveTo>
                <a:lnTo>
                  <a:pt x="1711643" y="1156334"/>
                </a:lnTo>
                <a:lnTo>
                  <a:pt x="1683068" y="1139189"/>
                </a:lnTo>
                <a:close/>
                <a:moveTo>
                  <a:pt x="1712595" y="1246822"/>
                </a:moveTo>
                <a:lnTo>
                  <a:pt x="1712595" y="1284922"/>
                </a:lnTo>
                <a:lnTo>
                  <a:pt x="1680210" y="1265872"/>
                </a:lnTo>
                <a:close/>
                <a:moveTo>
                  <a:pt x="1712595" y="1625917"/>
                </a:moveTo>
                <a:lnTo>
                  <a:pt x="1712595" y="1663064"/>
                </a:lnTo>
                <a:lnTo>
                  <a:pt x="1681162" y="1644967"/>
                </a:lnTo>
                <a:close/>
                <a:moveTo>
                  <a:pt x="1713547" y="1371599"/>
                </a:moveTo>
                <a:lnTo>
                  <a:pt x="1713547" y="1412557"/>
                </a:lnTo>
                <a:lnTo>
                  <a:pt x="1678305" y="1391602"/>
                </a:lnTo>
                <a:close/>
                <a:moveTo>
                  <a:pt x="1713547" y="1498282"/>
                </a:moveTo>
                <a:lnTo>
                  <a:pt x="1713547" y="1538287"/>
                </a:lnTo>
                <a:lnTo>
                  <a:pt x="1679257" y="1518285"/>
                </a:lnTo>
                <a:close/>
                <a:moveTo>
                  <a:pt x="1776413" y="507682"/>
                </a:moveTo>
                <a:lnTo>
                  <a:pt x="1774508" y="508634"/>
                </a:lnTo>
                <a:lnTo>
                  <a:pt x="1774508" y="506729"/>
                </a:lnTo>
                <a:close/>
                <a:moveTo>
                  <a:pt x="1777365" y="2149793"/>
                </a:moveTo>
                <a:lnTo>
                  <a:pt x="1773555" y="2151698"/>
                </a:lnTo>
                <a:lnTo>
                  <a:pt x="1773555" y="2147888"/>
                </a:lnTo>
                <a:close/>
                <a:moveTo>
                  <a:pt x="1779270" y="633413"/>
                </a:moveTo>
                <a:lnTo>
                  <a:pt x="1772603" y="637223"/>
                </a:lnTo>
                <a:lnTo>
                  <a:pt x="1772603" y="630555"/>
                </a:lnTo>
                <a:close/>
                <a:moveTo>
                  <a:pt x="1780222" y="2023110"/>
                </a:moveTo>
                <a:lnTo>
                  <a:pt x="1771650" y="2028824"/>
                </a:lnTo>
                <a:lnTo>
                  <a:pt x="1771650" y="2018347"/>
                </a:lnTo>
                <a:close/>
                <a:moveTo>
                  <a:pt x="1783081" y="760094"/>
                </a:moveTo>
                <a:lnTo>
                  <a:pt x="1770698" y="766762"/>
                </a:lnTo>
                <a:lnTo>
                  <a:pt x="1770698" y="753427"/>
                </a:lnTo>
                <a:close/>
                <a:moveTo>
                  <a:pt x="1785938" y="1897381"/>
                </a:moveTo>
                <a:lnTo>
                  <a:pt x="1769746" y="1906906"/>
                </a:lnTo>
                <a:lnTo>
                  <a:pt x="1769746" y="1887856"/>
                </a:lnTo>
                <a:close/>
                <a:moveTo>
                  <a:pt x="1785938" y="886778"/>
                </a:moveTo>
                <a:lnTo>
                  <a:pt x="1769746" y="896303"/>
                </a:lnTo>
                <a:lnTo>
                  <a:pt x="1769746" y="877253"/>
                </a:lnTo>
                <a:close/>
                <a:moveTo>
                  <a:pt x="1789748" y="1770699"/>
                </a:moveTo>
                <a:lnTo>
                  <a:pt x="1767841" y="1784033"/>
                </a:lnTo>
                <a:lnTo>
                  <a:pt x="1767841" y="1758316"/>
                </a:lnTo>
                <a:close/>
                <a:moveTo>
                  <a:pt x="1789748" y="1012508"/>
                </a:moveTo>
                <a:lnTo>
                  <a:pt x="1767841" y="1025843"/>
                </a:lnTo>
                <a:lnTo>
                  <a:pt x="1767841" y="1000126"/>
                </a:lnTo>
                <a:close/>
                <a:moveTo>
                  <a:pt x="1792605" y="1139190"/>
                </a:moveTo>
                <a:lnTo>
                  <a:pt x="1765935" y="1154430"/>
                </a:lnTo>
                <a:lnTo>
                  <a:pt x="1765935" y="1123950"/>
                </a:lnTo>
                <a:close/>
                <a:moveTo>
                  <a:pt x="1794510" y="1644968"/>
                </a:moveTo>
                <a:lnTo>
                  <a:pt x="1764983" y="1661161"/>
                </a:lnTo>
                <a:lnTo>
                  <a:pt x="1764983" y="1627823"/>
                </a:lnTo>
                <a:close/>
                <a:moveTo>
                  <a:pt x="1795463" y="1265872"/>
                </a:moveTo>
                <a:lnTo>
                  <a:pt x="1764983" y="1283017"/>
                </a:lnTo>
                <a:lnTo>
                  <a:pt x="1764983" y="1247774"/>
                </a:lnTo>
                <a:close/>
                <a:moveTo>
                  <a:pt x="1796414" y="1518285"/>
                </a:moveTo>
                <a:lnTo>
                  <a:pt x="1764029" y="1537335"/>
                </a:lnTo>
                <a:lnTo>
                  <a:pt x="1764029" y="1499235"/>
                </a:lnTo>
                <a:close/>
                <a:moveTo>
                  <a:pt x="1796415" y="1391603"/>
                </a:moveTo>
                <a:lnTo>
                  <a:pt x="1764030" y="1410653"/>
                </a:lnTo>
                <a:lnTo>
                  <a:pt x="1764030" y="1373506"/>
                </a:lnTo>
                <a:close/>
                <a:moveTo>
                  <a:pt x="1811655" y="2212658"/>
                </a:moveTo>
                <a:lnTo>
                  <a:pt x="1811655" y="2213611"/>
                </a:lnTo>
                <a:lnTo>
                  <a:pt x="1810703" y="2212658"/>
                </a:lnTo>
                <a:close/>
                <a:moveTo>
                  <a:pt x="1812608" y="568643"/>
                </a:moveTo>
                <a:lnTo>
                  <a:pt x="1812608" y="572453"/>
                </a:lnTo>
                <a:lnTo>
                  <a:pt x="1808798" y="570548"/>
                </a:lnTo>
                <a:close/>
                <a:moveTo>
                  <a:pt x="1813560" y="2084069"/>
                </a:moveTo>
                <a:lnTo>
                  <a:pt x="1813560" y="2089784"/>
                </a:lnTo>
                <a:lnTo>
                  <a:pt x="1807845" y="2086927"/>
                </a:lnTo>
                <a:close/>
                <a:moveTo>
                  <a:pt x="1814513" y="692467"/>
                </a:moveTo>
                <a:lnTo>
                  <a:pt x="1814513" y="701992"/>
                </a:lnTo>
                <a:lnTo>
                  <a:pt x="1805941" y="697230"/>
                </a:lnTo>
                <a:close/>
                <a:moveTo>
                  <a:pt x="1815465" y="815340"/>
                </a:moveTo>
                <a:lnTo>
                  <a:pt x="1815465" y="831532"/>
                </a:lnTo>
                <a:lnTo>
                  <a:pt x="1802130" y="822960"/>
                </a:lnTo>
                <a:close/>
                <a:moveTo>
                  <a:pt x="1815466" y="1953578"/>
                </a:moveTo>
                <a:lnTo>
                  <a:pt x="1815466" y="1966913"/>
                </a:lnTo>
                <a:lnTo>
                  <a:pt x="1803083" y="1960245"/>
                </a:lnTo>
                <a:close/>
                <a:moveTo>
                  <a:pt x="1817371" y="939165"/>
                </a:moveTo>
                <a:lnTo>
                  <a:pt x="1817371" y="960120"/>
                </a:lnTo>
                <a:lnTo>
                  <a:pt x="1799273" y="949642"/>
                </a:lnTo>
                <a:close/>
                <a:moveTo>
                  <a:pt x="1817371" y="1823086"/>
                </a:moveTo>
                <a:lnTo>
                  <a:pt x="1817371" y="1844994"/>
                </a:lnTo>
                <a:lnTo>
                  <a:pt x="1799273" y="1834516"/>
                </a:lnTo>
                <a:close/>
                <a:moveTo>
                  <a:pt x="1819276" y="1062990"/>
                </a:moveTo>
                <a:lnTo>
                  <a:pt x="1819276" y="1089660"/>
                </a:lnTo>
                <a:lnTo>
                  <a:pt x="1796416" y="1076325"/>
                </a:lnTo>
                <a:close/>
                <a:moveTo>
                  <a:pt x="1820228" y="1692593"/>
                </a:moveTo>
                <a:lnTo>
                  <a:pt x="1820228" y="1723073"/>
                </a:lnTo>
                <a:lnTo>
                  <a:pt x="1794510" y="1707833"/>
                </a:lnTo>
                <a:close/>
                <a:moveTo>
                  <a:pt x="1820228" y="1186816"/>
                </a:moveTo>
                <a:lnTo>
                  <a:pt x="1820228" y="1218249"/>
                </a:lnTo>
                <a:lnTo>
                  <a:pt x="1793558" y="1202056"/>
                </a:lnTo>
                <a:close/>
                <a:moveTo>
                  <a:pt x="1821180" y="1564006"/>
                </a:moveTo>
                <a:lnTo>
                  <a:pt x="1821180" y="1598296"/>
                </a:lnTo>
                <a:lnTo>
                  <a:pt x="1791653" y="1581151"/>
                </a:lnTo>
                <a:close/>
                <a:moveTo>
                  <a:pt x="1822134" y="1437322"/>
                </a:moveTo>
                <a:lnTo>
                  <a:pt x="1822134" y="1473517"/>
                </a:lnTo>
                <a:lnTo>
                  <a:pt x="1790701" y="1455419"/>
                </a:lnTo>
                <a:close/>
                <a:moveTo>
                  <a:pt x="1822134" y="1310640"/>
                </a:moveTo>
                <a:lnTo>
                  <a:pt x="1822134" y="1346835"/>
                </a:lnTo>
                <a:lnTo>
                  <a:pt x="1790701" y="1328737"/>
                </a:lnTo>
                <a:close/>
                <a:moveTo>
                  <a:pt x="1884998" y="2212658"/>
                </a:moveTo>
                <a:lnTo>
                  <a:pt x="1884046" y="2213611"/>
                </a:lnTo>
                <a:lnTo>
                  <a:pt x="1884046" y="2212658"/>
                </a:lnTo>
                <a:close/>
                <a:moveTo>
                  <a:pt x="1885951" y="570547"/>
                </a:moveTo>
                <a:lnTo>
                  <a:pt x="1884046" y="571499"/>
                </a:lnTo>
                <a:lnTo>
                  <a:pt x="1884046" y="569594"/>
                </a:lnTo>
                <a:close/>
                <a:moveTo>
                  <a:pt x="1886903" y="2086928"/>
                </a:moveTo>
                <a:lnTo>
                  <a:pt x="1883093" y="2088833"/>
                </a:lnTo>
                <a:lnTo>
                  <a:pt x="1883093" y="2084070"/>
                </a:lnTo>
                <a:close/>
                <a:moveTo>
                  <a:pt x="1888808" y="697229"/>
                </a:moveTo>
                <a:lnTo>
                  <a:pt x="1882141" y="701039"/>
                </a:lnTo>
                <a:lnTo>
                  <a:pt x="1882141" y="693419"/>
                </a:lnTo>
                <a:close/>
                <a:moveTo>
                  <a:pt x="1891665" y="822960"/>
                </a:moveTo>
                <a:lnTo>
                  <a:pt x="1880235" y="829627"/>
                </a:lnTo>
                <a:lnTo>
                  <a:pt x="1880235" y="816292"/>
                </a:lnTo>
                <a:close/>
                <a:moveTo>
                  <a:pt x="1891665" y="1960245"/>
                </a:moveTo>
                <a:lnTo>
                  <a:pt x="1881187" y="1966912"/>
                </a:lnTo>
                <a:lnTo>
                  <a:pt x="1881187" y="1954530"/>
                </a:lnTo>
                <a:close/>
                <a:moveTo>
                  <a:pt x="1895474" y="1834515"/>
                </a:moveTo>
                <a:lnTo>
                  <a:pt x="1878329" y="1844040"/>
                </a:lnTo>
                <a:lnTo>
                  <a:pt x="1878329" y="1824037"/>
                </a:lnTo>
                <a:close/>
                <a:moveTo>
                  <a:pt x="1895475" y="949643"/>
                </a:moveTo>
                <a:lnTo>
                  <a:pt x="1879283" y="959168"/>
                </a:lnTo>
                <a:lnTo>
                  <a:pt x="1879283" y="940118"/>
                </a:lnTo>
                <a:close/>
                <a:moveTo>
                  <a:pt x="1898333" y="1076326"/>
                </a:moveTo>
                <a:lnTo>
                  <a:pt x="1877378" y="1088708"/>
                </a:lnTo>
                <a:lnTo>
                  <a:pt x="1877378" y="1063943"/>
                </a:lnTo>
                <a:close/>
                <a:moveTo>
                  <a:pt x="1900239" y="1707833"/>
                </a:moveTo>
                <a:lnTo>
                  <a:pt x="1876426" y="1721168"/>
                </a:lnTo>
                <a:lnTo>
                  <a:pt x="1876426" y="1693545"/>
                </a:lnTo>
                <a:close/>
                <a:moveTo>
                  <a:pt x="1901191" y="1202056"/>
                </a:moveTo>
                <a:lnTo>
                  <a:pt x="1875473" y="1217295"/>
                </a:lnTo>
                <a:lnTo>
                  <a:pt x="1875473" y="1187768"/>
                </a:lnTo>
                <a:close/>
                <a:moveTo>
                  <a:pt x="1903096" y="1581151"/>
                </a:moveTo>
                <a:lnTo>
                  <a:pt x="1875473" y="1597344"/>
                </a:lnTo>
                <a:lnTo>
                  <a:pt x="1875473" y="1565911"/>
                </a:lnTo>
                <a:close/>
                <a:moveTo>
                  <a:pt x="1903096" y="1328737"/>
                </a:moveTo>
                <a:lnTo>
                  <a:pt x="1874521" y="1344930"/>
                </a:lnTo>
                <a:lnTo>
                  <a:pt x="1874521" y="1312545"/>
                </a:lnTo>
                <a:close/>
                <a:moveTo>
                  <a:pt x="1904048" y="1455419"/>
                </a:moveTo>
                <a:lnTo>
                  <a:pt x="1874521" y="1472564"/>
                </a:lnTo>
                <a:lnTo>
                  <a:pt x="1874521" y="1437322"/>
                </a:lnTo>
                <a:close/>
                <a:moveTo>
                  <a:pt x="1921193" y="2148841"/>
                </a:moveTo>
                <a:lnTo>
                  <a:pt x="1921193" y="2150746"/>
                </a:lnTo>
                <a:lnTo>
                  <a:pt x="1919288" y="2149794"/>
                </a:lnTo>
                <a:close/>
                <a:moveTo>
                  <a:pt x="1922145" y="631508"/>
                </a:moveTo>
                <a:lnTo>
                  <a:pt x="1922145" y="636271"/>
                </a:lnTo>
                <a:lnTo>
                  <a:pt x="1918335" y="633413"/>
                </a:lnTo>
                <a:close/>
                <a:moveTo>
                  <a:pt x="1923097" y="2020252"/>
                </a:moveTo>
                <a:lnTo>
                  <a:pt x="1923097" y="2026919"/>
                </a:lnTo>
                <a:lnTo>
                  <a:pt x="1917382" y="2023110"/>
                </a:lnTo>
                <a:close/>
                <a:moveTo>
                  <a:pt x="1923098" y="755333"/>
                </a:moveTo>
                <a:lnTo>
                  <a:pt x="1923098" y="764858"/>
                </a:lnTo>
                <a:lnTo>
                  <a:pt x="1915478" y="760096"/>
                </a:lnTo>
                <a:close/>
                <a:moveTo>
                  <a:pt x="1925003" y="1889760"/>
                </a:moveTo>
                <a:lnTo>
                  <a:pt x="1925003" y="1905000"/>
                </a:lnTo>
                <a:lnTo>
                  <a:pt x="1912620" y="1897380"/>
                </a:lnTo>
                <a:close/>
                <a:moveTo>
                  <a:pt x="1925004" y="879157"/>
                </a:moveTo>
                <a:lnTo>
                  <a:pt x="1925004" y="893445"/>
                </a:lnTo>
                <a:lnTo>
                  <a:pt x="1912621" y="886777"/>
                </a:lnTo>
                <a:close/>
                <a:moveTo>
                  <a:pt x="1926908" y="1002982"/>
                </a:moveTo>
                <a:lnTo>
                  <a:pt x="1926908" y="1022985"/>
                </a:lnTo>
                <a:lnTo>
                  <a:pt x="1908810" y="1012507"/>
                </a:lnTo>
                <a:close/>
                <a:moveTo>
                  <a:pt x="1926908" y="1760220"/>
                </a:moveTo>
                <a:lnTo>
                  <a:pt x="1926908" y="1782128"/>
                </a:lnTo>
                <a:lnTo>
                  <a:pt x="1908810" y="1770698"/>
                </a:lnTo>
                <a:close/>
                <a:moveTo>
                  <a:pt x="1927860" y="1126807"/>
                </a:moveTo>
                <a:lnTo>
                  <a:pt x="1927860" y="1151572"/>
                </a:lnTo>
                <a:lnTo>
                  <a:pt x="1906905" y="1139190"/>
                </a:lnTo>
                <a:close/>
                <a:moveTo>
                  <a:pt x="1928812" y="1630680"/>
                </a:moveTo>
                <a:lnTo>
                  <a:pt x="1928812" y="1658302"/>
                </a:lnTo>
                <a:lnTo>
                  <a:pt x="1904047" y="1644968"/>
                </a:lnTo>
                <a:close/>
                <a:moveTo>
                  <a:pt x="1928813" y="1250633"/>
                </a:moveTo>
                <a:lnTo>
                  <a:pt x="1928813" y="1280161"/>
                </a:lnTo>
                <a:lnTo>
                  <a:pt x="1904048" y="1265873"/>
                </a:lnTo>
                <a:close/>
                <a:moveTo>
                  <a:pt x="1929765" y="1503044"/>
                </a:moveTo>
                <a:lnTo>
                  <a:pt x="1929765" y="1533524"/>
                </a:lnTo>
                <a:lnTo>
                  <a:pt x="1903095" y="1518284"/>
                </a:lnTo>
                <a:close/>
                <a:moveTo>
                  <a:pt x="1929766" y="1376363"/>
                </a:moveTo>
                <a:lnTo>
                  <a:pt x="1929766" y="1407796"/>
                </a:lnTo>
                <a:lnTo>
                  <a:pt x="1902143" y="1391603"/>
                </a:lnTo>
                <a:close/>
                <a:moveTo>
                  <a:pt x="1994535" y="2149794"/>
                </a:moveTo>
                <a:lnTo>
                  <a:pt x="1993583" y="2150746"/>
                </a:lnTo>
                <a:lnTo>
                  <a:pt x="1993583" y="2148841"/>
                </a:lnTo>
                <a:close/>
                <a:moveTo>
                  <a:pt x="1995488" y="633413"/>
                </a:moveTo>
                <a:lnTo>
                  <a:pt x="1992630" y="635318"/>
                </a:lnTo>
                <a:lnTo>
                  <a:pt x="1992630" y="632461"/>
                </a:lnTo>
                <a:close/>
                <a:moveTo>
                  <a:pt x="1997393" y="2023111"/>
                </a:moveTo>
                <a:lnTo>
                  <a:pt x="1992630" y="2025969"/>
                </a:lnTo>
                <a:lnTo>
                  <a:pt x="1992630" y="2021206"/>
                </a:lnTo>
                <a:close/>
                <a:moveTo>
                  <a:pt x="1998345" y="760096"/>
                </a:moveTo>
                <a:lnTo>
                  <a:pt x="1991678" y="763906"/>
                </a:lnTo>
                <a:lnTo>
                  <a:pt x="1991678" y="756286"/>
                </a:lnTo>
                <a:close/>
                <a:moveTo>
                  <a:pt x="2000251" y="886778"/>
                </a:moveTo>
                <a:lnTo>
                  <a:pt x="1990726" y="892493"/>
                </a:lnTo>
                <a:lnTo>
                  <a:pt x="1990726" y="881063"/>
                </a:lnTo>
                <a:close/>
                <a:moveTo>
                  <a:pt x="2001202" y="1897380"/>
                </a:moveTo>
                <a:lnTo>
                  <a:pt x="1989772" y="1904047"/>
                </a:lnTo>
                <a:lnTo>
                  <a:pt x="1989772" y="1890712"/>
                </a:lnTo>
                <a:close/>
                <a:moveTo>
                  <a:pt x="2004061" y="1012508"/>
                </a:moveTo>
                <a:lnTo>
                  <a:pt x="1988821" y="1022033"/>
                </a:lnTo>
                <a:lnTo>
                  <a:pt x="1988821" y="1003936"/>
                </a:lnTo>
                <a:close/>
                <a:moveTo>
                  <a:pt x="2005012" y="1770697"/>
                </a:moveTo>
                <a:lnTo>
                  <a:pt x="1987867" y="1780222"/>
                </a:lnTo>
                <a:lnTo>
                  <a:pt x="1987867" y="1761172"/>
                </a:lnTo>
                <a:close/>
                <a:moveTo>
                  <a:pt x="2006918" y="1139190"/>
                </a:moveTo>
                <a:lnTo>
                  <a:pt x="1986916" y="1150620"/>
                </a:lnTo>
                <a:lnTo>
                  <a:pt x="1986916" y="1127760"/>
                </a:lnTo>
                <a:close/>
                <a:moveTo>
                  <a:pt x="2008823" y="1265872"/>
                </a:moveTo>
                <a:lnTo>
                  <a:pt x="1985963" y="1279207"/>
                </a:lnTo>
                <a:lnTo>
                  <a:pt x="1985963" y="1252537"/>
                </a:lnTo>
                <a:close/>
                <a:moveTo>
                  <a:pt x="2008823" y="1644968"/>
                </a:moveTo>
                <a:lnTo>
                  <a:pt x="1985963" y="1657350"/>
                </a:lnTo>
                <a:lnTo>
                  <a:pt x="1985963" y="1631633"/>
                </a:lnTo>
                <a:close/>
                <a:moveTo>
                  <a:pt x="2010728" y="1518286"/>
                </a:moveTo>
                <a:lnTo>
                  <a:pt x="1985010" y="1532573"/>
                </a:lnTo>
                <a:lnTo>
                  <a:pt x="1985010" y="1503998"/>
                </a:lnTo>
                <a:close/>
                <a:moveTo>
                  <a:pt x="2010728" y="1391604"/>
                </a:moveTo>
                <a:lnTo>
                  <a:pt x="1985010" y="1406844"/>
                </a:lnTo>
                <a:lnTo>
                  <a:pt x="1985010" y="1377316"/>
                </a:lnTo>
                <a:close/>
                <a:moveTo>
                  <a:pt x="2030730" y="2085974"/>
                </a:moveTo>
                <a:lnTo>
                  <a:pt x="2030730" y="2087879"/>
                </a:lnTo>
                <a:lnTo>
                  <a:pt x="2028825" y="2086927"/>
                </a:lnTo>
                <a:close/>
                <a:moveTo>
                  <a:pt x="2030731" y="695325"/>
                </a:moveTo>
                <a:lnTo>
                  <a:pt x="2030731" y="698182"/>
                </a:lnTo>
                <a:lnTo>
                  <a:pt x="2028826" y="697230"/>
                </a:lnTo>
                <a:close/>
                <a:moveTo>
                  <a:pt x="2032635" y="819150"/>
                </a:moveTo>
                <a:lnTo>
                  <a:pt x="2032635" y="827723"/>
                </a:lnTo>
                <a:lnTo>
                  <a:pt x="2025968" y="822960"/>
                </a:lnTo>
                <a:close/>
                <a:moveTo>
                  <a:pt x="2032635" y="1956435"/>
                </a:moveTo>
                <a:lnTo>
                  <a:pt x="2032635" y="1965007"/>
                </a:lnTo>
                <a:lnTo>
                  <a:pt x="2025015" y="1960245"/>
                </a:lnTo>
                <a:close/>
                <a:moveTo>
                  <a:pt x="2033588" y="943928"/>
                </a:moveTo>
                <a:lnTo>
                  <a:pt x="2033588" y="955358"/>
                </a:lnTo>
                <a:lnTo>
                  <a:pt x="2023110" y="949643"/>
                </a:lnTo>
                <a:close/>
                <a:moveTo>
                  <a:pt x="2034540" y="1826894"/>
                </a:moveTo>
                <a:lnTo>
                  <a:pt x="2034540" y="1841182"/>
                </a:lnTo>
                <a:lnTo>
                  <a:pt x="2022157" y="1834514"/>
                </a:lnTo>
                <a:close/>
                <a:moveTo>
                  <a:pt x="2035493" y="1066801"/>
                </a:moveTo>
                <a:lnTo>
                  <a:pt x="2035493" y="1084899"/>
                </a:lnTo>
                <a:lnTo>
                  <a:pt x="2020253" y="1076326"/>
                </a:lnTo>
                <a:close/>
                <a:moveTo>
                  <a:pt x="2036446" y="1191577"/>
                </a:moveTo>
                <a:lnTo>
                  <a:pt x="2036446" y="1213485"/>
                </a:lnTo>
                <a:lnTo>
                  <a:pt x="2017396" y="1202055"/>
                </a:lnTo>
                <a:close/>
                <a:moveTo>
                  <a:pt x="2036446" y="1697356"/>
                </a:moveTo>
                <a:lnTo>
                  <a:pt x="2036446" y="1718311"/>
                </a:lnTo>
                <a:lnTo>
                  <a:pt x="2017396" y="1707833"/>
                </a:lnTo>
                <a:close/>
                <a:moveTo>
                  <a:pt x="2037398" y="1568768"/>
                </a:moveTo>
                <a:lnTo>
                  <a:pt x="2037398" y="1594485"/>
                </a:lnTo>
                <a:lnTo>
                  <a:pt x="2015491" y="1581150"/>
                </a:lnTo>
                <a:close/>
                <a:moveTo>
                  <a:pt x="2037398" y="1315403"/>
                </a:moveTo>
                <a:lnTo>
                  <a:pt x="2037398" y="1341120"/>
                </a:lnTo>
                <a:lnTo>
                  <a:pt x="2015491" y="1328738"/>
                </a:lnTo>
                <a:close/>
                <a:moveTo>
                  <a:pt x="2038351" y="1441133"/>
                </a:moveTo>
                <a:lnTo>
                  <a:pt x="2038351" y="1468756"/>
                </a:lnTo>
                <a:lnTo>
                  <a:pt x="2014538" y="1455421"/>
                </a:lnTo>
                <a:close/>
                <a:moveTo>
                  <a:pt x="2104073" y="2086928"/>
                </a:moveTo>
                <a:lnTo>
                  <a:pt x="2103121" y="2086928"/>
                </a:lnTo>
                <a:lnTo>
                  <a:pt x="2103121" y="2085975"/>
                </a:lnTo>
                <a:close/>
                <a:moveTo>
                  <a:pt x="2104073" y="697230"/>
                </a:moveTo>
                <a:lnTo>
                  <a:pt x="2102168" y="698183"/>
                </a:lnTo>
                <a:lnTo>
                  <a:pt x="2102168" y="696278"/>
                </a:lnTo>
                <a:close/>
                <a:moveTo>
                  <a:pt x="2106930" y="1960245"/>
                </a:moveTo>
                <a:lnTo>
                  <a:pt x="2101215" y="1964055"/>
                </a:lnTo>
                <a:lnTo>
                  <a:pt x="2101215" y="1957387"/>
                </a:lnTo>
                <a:close/>
                <a:moveTo>
                  <a:pt x="2106931" y="822960"/>
                </a:moveTo>
                <a:lnTo>
                  <a:pt x="2101216" y="826769"/>
                </a:lnTo>
                <a:lnTo>
                  <a:pt x="2101216" y="820102"/>
                </a:lnTo>
                <a:close/>
                <a:moveTo>
                  <a:pt x="2108835" y="949642"/>
                </a:moveTo>
                <a:lnTo>
                  <a:pt x="2100263" y="955356"/>
                </a:lnTo>
                <a:lnTo>
                  <a:pt x="2100263" y="944879"/>
                </a:lnTo>
                <a:close/>
                <a:moveTo>
                  <a:pt x="2110740" y="1834515"/>
                </a:moveTo>
                <a:lnTo>
                  <a:pt x="2099310" y="1840231"/>
                </a:lnTo>
                <a:lnTo>
                  <a:pt x="2099310" y="1827848"/>
                </a:lnTo>
                <a:close/>
                <a:moveTo>
                  <a:pt x="2111693" y="1076324"/>
                </a:moveTo>
                <a:lnTo>
                  <a:pt x="2098358" y="1083944"/>
                </a:lnTo>
                <a:lnTo>
                  <a:pt x="2098358" y="1068704"/>
                </a:lnTo>
                <a:close/>
                <a:moveTo>
                  <a:pt x="2114549" y="1707832"/>
                </a:moveTo>
                <a:lnTo>
                  <a:pt x="2097404" y="1717357"/>
                </a:lnTo>
                <a:lnTo>
                  <a:pt x="2097404" y="1697355"/>
                </a:lnTo>
                <a:close/>
                <a:moveTo>
                  <a:pt x="2114550" y="1202055"/>
                </a:moveTo>
                <a:lnTo>
                  <a:pt x="2097405" y="1212532"/>
                </a:lnTo>
                <a:lnTo>
                  <a:pt x="2097405" y="1192530"/>
                </a:lnTo>
                <a:close/>
                <a:moveTo>
                  <a:pt x="2117408" y="1581150"/>
                </a:moveTo>
                <a:lnTo>
                  <a:pt x="2096453" y="1593533"/>
                </a:lnTo>
                <a:lnTo>
                  <a:pt x="2096453" y="1569720"/>
                </a:lnTo>
                <a:close/>
                <a:moveTo>
                  <a:pt x="2117408" y="1328738"/>
                </a:moveTo>
                <a:lnTo>
                  <a:pt x="2096453" y="1341121"/>
                </a:lnTo>
                <a:lnTo>
                  <a:pt x="2096453" y="1316356"/>
                </a:lnTo>
                <a:close/>
                <a:moveTo>
                  <a:pt x="2118361" y="1455421"/>
                </a:moveTo>
                <a:lnTo>
                  <a:pt x="2095501" y="1467803"/>
                </a:lnTo>
                <a:lnTo>
                  <a:pt x="2095501" y="1442086"/>
                </a:lnTo>
                <a:close/>
                <a:moveTo>
                  <a:pt x="2140267" y="2022157"/>
                </a:moveTo>
                <a:lnTo>
                  <a:pt x="2140267" y="2025015"/>
                </a:lnTo>
                <a:lnTo>
                  <a:pt x="2138362" y="2023110"/>
                </a:lnTo>
                <a:close/>
                <a:moveTo>
                  <a:pt x="2140268" y="759142"/>
                </a:moveTo>
                <a:lnTo>
                  <a:pt x="2140268" y="762000"/>
                </a:lnTo>
                <a:lnTo>
                  <a:pt x="2138363" y="760094"/>
                </a:lnTo>
                <a:close/>
                <a:moveTo>
                  <a:pt x="2141220" y="882968"/>
                </a:moveTo>
                <a:lnTo>
                  <a:pt x="2141220" y="889636"/>
                </a:lnTo>
                <a:lnTo>
                  <a:pt x="2135505" y="886778"/>
                </a:lnTo>
                <a:close/>
                <a:moveTo>
                  <a:pt x="2142172" y="1892617"/>
                </a:moveTo>
                <a:lnTo>
                  <a:pt x="2142172" y="1901189"/>
                </a:lnTo>
                <a:lnTo>
                  <a:pt x="2134552" y="1897380"/>
                </a:lnTo>
                <a:close/>
                <a:moveTo>
                  <a:pt x="2143126" y="1006792"/>
                </a:moveTo>
                <a:lnTo>
                  <a:pt x="2143126" y="1019175"/>
                </a:lnTo>
                <a:lnTo>
                  <a:pt x="2132648" y="1012507"/>
                </a:lnTo>
                <a:close/>
                <a:moveTo>
                  <a:pt x="2144078" y="1131569"/>
                </a:moveTo>
                <a:lnTo>
                  <a:pt x="2144078" y="1146809"/>
                </a:lnTo>
                <a:lnTo>
                  <a:pt x="2130743" y="1139189"/>
                </a:lnTo>
                <a:close/>
                <a:moveTo>
                  <a:pt x="2144078" y="1764030"/>
                </a:moveTo>
                <a:lnTo>
                  <a:pt x="2144078" y="1778318"/>
                </a:lnTo>
                <a:lnTo>
                  <a:pt x="2131695" y="1770697"/>
                </a:lnTo>
                <a:close/>
                <a:moveTo>
                  <a:pt x="2145029" y="1634490"/>
                </a:moveTo>
                <a:lnTo>
                  <a:pt x="2145029" y="1654493"/>
                </a:lnTo>
                <a:lnTo>
                  <a:pt x="2127884" y="1644968"/>
                </a:lnTo>
                <a:close/>
                <a:moveTo>
                  <a:pt x="2145030" y="1255394"/>
                </a:moveTo>
                <a:lnTo>
                  <a:pt x="2145030" y="1275397"/>
                </a:lnTo>
                <a:lnTo>
                  <a:pt x="2127885" y="1265872"/>
                </a:lnTo>
                <a:close/>
                <a:moveTo>
                  <a:pt x="2145982" y="1506855"/>
                </a:moveTo>
                <a:lnTo>
                  <a:pt x="2145982" y="1529715"/>
                </a:lnTo>
                <a:lnTo>
                  <a:pt x="2126932" y="1518285"/>
                </a:lnTo>
                <a:close/>
                <a:moveTo>
                  <a:pt x="2145983" y="1381124"/>
                </a:moveTo>
                <a:lnTo>
                  <a:pt x="2145983" y="1403032"/>
                </a:lnTo>
                <a:lnTo>
                  <a:pt x="2126933" y="1391602"/>
                </a:lnTo>
                <a:close/>
                <a:moveTo>
                  <a:pt x="2213610" y="760094"/>
                </a:moveTo>
                <a:lnTo>
                  <a:pt x="2211705" y="761047"/>
                </a:lnTo>
                <a:lnTo>
                  <a:pt x="2211705" y="759142"/>
                </a:lnTo>
                <a:close/>
                <a:moveTo>
                  <a:pt x="2213610" y="2023111"/>
                </a:moveTo>
                <a:lnTo>
                  <a:pt x="2212658" y="2024063"/>
                </a:lnTo>
                <a:lnTo>
                  <a:pt x="2212658" y="2023111"/>
                </a:lnTo>
                <a:close/>
                <a:moveTo>
                  <a:pt x="2215516" y="886778"/>
                </a:moveTo>
                <a:lnTo>
                  <a:pt x="2210753" y="888683"/>
                </a:lnTo>
                <a:lnTo>
                  <a:pt x="2210753" y="883920"/>
                </a:lnTo>
                <a:close/>
                <a:moveTo>
                  <a:pt x="2216467" y="1897379"/>
                </a:moveTo>
                <a:lnTo>
                  <a:pt x="2210752" y="1900236"/>
                </a:lnTo>
                <a:lnTo>
                  <a:pt x="2210752" y="1893569"/>
                </a:lnTo>
                <a:close/>
                <a:moveTo>
                  <a:pt x="2218373" y="1012507"/>
                </a:moveTo>
                <a:lnTo>
                  <a:pt x="2209801" y="1018222"/>
                </a:lnTo>
                <a:lnTo>
                  <a:pt x="2209801" y="1007744"/>
                </a:lnTo>
                <a:close/>
                <a:moveTo>
                  <a:pt x="2220278" y="1770698"/>
                </a:moveTo>
                <a:lnTo>
                  <a:pt x="2208848" y="1777366"/>
                </a:lnTo>
                <a:lnTo>
                  <a:pt x="2208848" y="1764983"/>
                </a:lnTo>
                <a:close/>
                <a:moveTo>
                  <a:pt x="2220278" y="1139190"/>
                </a:moveTo>
                <a:lnTo>
                  <a:pt x="2208848" y="1145858"/>
                </a:lnTo>
                <a:lnTo>
                  <a:pt x="2208848" y="1132523"/>
                </a:lnTo>
                <a:close/>
                <a:moveTo>
                  <a:pt x="2223136" y="1644968"/>
                </a:moveTo>
                <a:lnTo>
                  <a:pt x="2207896" y="1653540"/>
                </a:lnTo>
                <a:lnTo>
                  <a:pt x="2207896" y="1635443"/>
                </a:lnTo>
                <a:close/>
                <a:moveTo>
                  <a:pt x="2223136" y="1265873"/>
                </a:moveTo>
                <a:lnTo>
                  <a:pt x="2207896" y="1274445"/>
                </a:lnTo>
                <a:lnTo>
                  <a:pt x="2207896" y="1256348"/>
                </a:lnTo>
                <a:close/>
                <a:moveTo>
                  <a:pt x="2225040" y="1518285"/>
                </a:moveTo>
                <a:lnTo>
                  <a:pt x="2206942" y="1528762"/>
                </a:lnTo>
                <a:lnTo>
                  <a:pt x="2206942" y="1507807"/>
                </a:lnTo>
                <a:close/>
                <a:moveTo>
                  <a:pt x="2225041" y="1391603"/>
                </a:moveTo>
                <a:lnTo>
                  <a:pt x="2206943" y="1402080"/>
                </a:lnTo>
                <a:lnTo>
                  <a:pt x="2206943" y="1381125"/>
                </a:lnTo>
                <a:close/>
                <a:moveTo>
                  <a:pt x="2249806" y="822007"/>
                </a:moveTo>
                <a:lnTo>
                  <a:pt x="2249806" y="824865"/>
                </a:lnTo>
                <a:lnTo>
                  <a:pt x="2247901" y="822960"/>
                </a:lnTo>
                <a:close/>
                <a:moveTo>
                  <a:pt x="2249806" y="1958341"/>
                </a:moveTo>
                <a:lnTo>
                  <a:pt x="2249806" y="1962151"/>
                </a:lnTo>
                <a:lnTo>
                  <a:pt x="2246948" y="1960246"/>
                </a:lnTo>
                <a:close/>
                <a:moveTo>
                  <a:pt x="2250759" y="946786"/>
                </a:moveTo>
                <a:lnTo>
                  <a:pt x="2250759" y="952501"/>
                </a:lnTo>
                <a:lnTo>
                  <a:pt x="2245996" y="949643"/>
                </a:lnTo>
                <a:close/>
                <a:moveTo>
                  <a:pt x="2251710" y="1070610"/>
                </a:moveTo>
                <a:lnTo>
                  <a:pt x="2251710" y="1081087"/>
                </a:lnTo>
                <a:lnTo>
                  <a:pt x="2243138" y="1076325"/>
                </a:lnTo>
                <a:close/>
                <a:moveTo>
                  <a:pt x="2251710" y="1829752"/>
                </a:moveTo>
                <a:lnTo>
                  <a:pt x="2251710" y="1838324"/>
                </a:lnTo>
                <a:lnTo>
                  <a:pt x="2244090" y="1834515"/>
                </a:lnTo>
                <a:close/>
                <a:moveTo>
                  <a:pt x="2253614" y="1700212"/>
                </a:moveTo>
                <a:lnTo>
                  <a:pt x="2253614" y="1715452"/>
                </a:lnTo>
                <a:lnTo>
                  <a:pt x="2240279" y="1707832"/>
                </a:lnTo>
                <a:close/>
                <a:moveTo>
                  <a:pt x="2253615" y="1195388"/>
                </a:moveTo>
                <a:lnTo>
                  <a:pt x="2253615" y="1209676"/>
                </a:lnTo>
                <a:lnTo>
                  <a:pt x="2240280" y="1202056"/>
                </a:lnTo>
                <a:close/>
                <a:moveTo>
                  <a:pt x="2254567" y="1572577"/>
                </a:moveTo>
                <a:lnTo>
                  <a:pt x="2254567" y="1590674"/>
                </a:lnTo>
                <a:lnTo>
                  <a:pt x="2238375" y="1581149"/>
                </a:lnTo>
                <a:close/>
                <a:moveTo>
                  <a:pt x="2254568" y="1444942"/>
                </a:moveTo>
                <a:lnTo>
                  <a:pt x="2254568" y="1464944"/>
                </a:lnTo>
                <a:lnTo>
                  <a:pt x="2237423" y="1455419"/>
                </a:lnTo>
                <a:close/>
                <a:moveTo>
                  <a:pt x="2254568" y="1319213"/>
                </a:moveTo>
                <a:lnTo>
                  <a:pt x="2254568" y="1338263"/>
                </a:lnTo>
                <a:lnTo>
                  <a:pt x="2238376" y="1328738"/>
                </a:lnTo>
                <a:close/>
                <a:moveTo>
                  <a:pt x="2323148" y="1960245"/>
                </a:moveTo>
                <a:lnTo>
                  <a:pt x="2321243" y="1961198"/>
                </a:lnTo>
                <a:lnTo>
                  <a:pt x="2321243" y="1959293"/>
                </a:lnTo>
                <a:close/>
                <a:moveTo>
                  <a:pt x="2324101" y="949643"/>
                </a:moveTo>
                <a:lnTo>
                  <a:pt x="2321243" y="951548"/>
                </a:lnTo>
                <a:lnTo>
                  <a:pt x="2321243" y="947738"/>
                </a:lnTo>
                <a:close/>
                <a:moveTo>
                  <a:pt x="2325053" y="1834516"/>
                </a:moveTo>
                <a:lnTo>
                  <a:pt x="2320290" y="1837373"/>
                </a:lnTo>
                <a:lnTo>
                  <a:pt x="2320290" y="1830706"/>
                </a:lnTo>
                <a:close/>
                <a:moveTo>
                  <a:pt x="2326958" y="1076326"/>
                </a:moveTo>
                <a:lnTo>
                  <a:pt x="2319338" y="1080136"/>
                </a:lnTo>
                <a:lnTo>
                  <a:pt x="2319338" y="1072516"/>
                </a:lnTo>
                <a:close/>
                <a:moveTo>
                  <a:pt x="2328863" y="1707833"/>
                </a:moveTo>
                <a:lnTo>
                  <a:pt x="2318385" y="1713548"/>
                </a:lnTo>
                <a:lnTo>
                  <a:pt x="2318385" y="1702118"/>
                </a:lnTo>
                <a:close/>
                <a:moveTo>
                  <a:pt x="2328863" y="1202056"/>
                </a:moveTo>
                <a:lnTo>
                  <a:pt x="2318385" y="1207771"/>
                </a:lnTo>
                <a:lnTo>
                  <a:pt x="2318385" y="1196341"/>
                </a:lnTo>
                <a:close/>
                <a:moveTo>
                  <a:pt x="2330767" y="1581151"/>
                </a:moveTo>
                <a:lnTo>
                  <a:pt x="2317432" y="1588771"/>
                </a:lnTo>
                <a:lnTo>
                  <a:pt x="2317432" y="1573531"/>
                </a:lnTo>
                <a:close/>
                <a:moveTo>
                  <a:pt x="2330768" y="1328738"/>
                </a:moveTo>
                <a:lnTo>
                  <a:pt x="2317433" y="1336358"/>
                </a:lnTo>
                <a:lnTo>
                  <a:pt x="2317433" y="1321118"/>
                </a:lnTo>
                <a:close/>
                <a:moveTo>
                  <a:pt x="2331721" y="1455420"/>
                </a:moveTo>
                <a:lnTo>
                  <a:pt x="2317433" y="1463993"/>
                </a:lnTo>
                <a:lnTo>
                  <a:pt x="2317433" y="1446848"/>
                </a:lnTo>
                <a:close/>
                <a:moveTo>
                  <a:pt x="2359342" y="1895475"/>
                </a:moveTo>
                <a:lnTo>
                  <a:pt x="2359342" y="1899285"/>
                </a:lnTo>
                <a:lnTo>
                  <a:pt x="2356484" y="1897380"/>
                </a:lnTo>
                <a:close/>
                <a:moveTo>
                  <a:pt x="2359343" y="885826"/>
                </a:moveTo>
                <a:lnTo>
                  <a:pt x="2359343" y="887731"/>
                </a:lnTo>
                <a:lnTo>
                  <a:pt x="2357438" y="886778"/>
                </a:lnTo>
                <a:close/>
                <a:moveTo>
                  <a:pt x="2360294" y="1766888"/>
                </a:moveTo>
                <a:lnTo>
                  <a:pt x="2360294" y="1774508"/>
                </a:lnTo>
                <a:lnTo>
                  <a:pt x="2353627" y="1770698"/>
                </a:lnTo>
                <a:close/>
                <a:moveTo>
                  <a:pt x="2360296" y="1009651"/>
                </a:moveTo>
                <a:lnTo>
                  <a:pt x="2360296" y="1015366"/>
                </a:lnTo>
                <a:lnTo>
                  <a:pt x="2355533" y="1012508"/>
                </a:lnTo>
                <a:close/>
                <a:moveTo>
                  <a:pt x="2361248" y="1134428"/>
                </a:moveTo>
                <a:lnTo>
                  <a:pt x="2361248" y="1143953"/>
                </a:lnTo>
                <a:lnTo>
                  <a:pt x="2353628" y="1139191"/>
                </a:lnTo>
                <a:close/>
                <a:moveTo>
                  <a:pt x="2362201" y="1259206"/>
                </a:moveTo>
                <a:lnTo>
                  <a:pt x="2362201" y="1271588"/>
                </a:lnTo>
                <a:lnTo>
                  <a:pt x="2350771" y="1265873"/>
                </a:lnTo>
                <a:close/>
                <a:moveTo>
                  <a:pt x="2362201" y="1638300"/>
                </a:moveTo>
                <a:lnTo>
                  <a:pt x="2362201" y="1651635"/>
                </a:lnTo>
                <a:lnTo>
                  <a:pt x="2350771" y="1644968"/>
                </a:lnTo>
                <a:close/>
                <a:moveTo>
                  <a:pt x="2363152" y="1510666"/>
                </a:moveTo>
                <a:lnTo>
                  <a:pt x="2363152" y="1525906"/>
                </a:lnTo>
                <a:lnTo>
                  <a:pt x="2349817" y="1518286"/>
                </a:lnTo>
                <a:close/>
                <a:moveTo>
                  <a:pt x="2363153" y="1383983"/>
                </a:moveTo>
                <a:lnTo>
                  <a:pt x="2363153" y="1399223"/>
                </a:lnTo>
                <a:lnTo>
                  <a:pt x="2349818" y="1391603"/>
                </a:lnTo>
                <a:close/>
                <a:moveTo>
                  <a:pt x="2432685" y="1897381"/>
                </a:moveTo>
                <a:lnTo>
                  <a:pt x="2430780" y="1898333"/>
                </a:lnTo>
                <a:lnTo>
                  <a:pt x="2430780" y="1896428"/>
                </a:lnTo>
                <a:close/>
                <a:moveTo>
                  <a:pt x="2433638" y="1012507"/>
                </a:moveTo>
                <a:lnTo>
                  <a:pt x="2430780" y="1014413"/>
                </a:lnTo>
                <a:lnTo>
                  <a:pt x="2430780" y="1011555"/>
                </a:lnTo>
                <a:close/>
                <a:moveTo>
                  <a:pt x="2434590" y="1770699"/>
                </a:moveTo>
                <a:lnTo>
                  <a:pt x="2429827" y="1773556"/>
                </a:lnTo>
                <a:lnTo>
                  <a:pt x="2429827" y="1767841"/>
                </a:lnTo>
                <a:close/>
                <a:moveTo>
                  <a:pt x="2434591" y="1139191"/>
                </a:moveTo>
                <a:lnTo>
                  <a:pt x="2429828" y="1142048"/>
                </a:lnTo>
                <a:lnTo>
                  <a:pt x="2429828" y="1136333"/>
                </a:lnTo>
                <a:close/>
                <a:moveTo>
                  <a:pt x="2437447" y="1644968"/>
                </a:moveTo>
                <a:lnTo>
                  <a:pt x="2428875" y="1649731"/>
                </a:lnTo>
                <a:lnTo>
                  <a:pt x="2428875" y="1639253"/>
                </a:lnTo>
                <a:close/>
                <a:moveTo>
                  <a:pt x="2437448" y="1265873"/>
                </a:moveTo>
                <a:lnTo>
                  <a:pt x="2428876" y="1270636"/>
                </a:lnTo>
                <a:lnTo>
                  <a:pt x="2428876" y="1260158"/>
                </a:lnTo>
                <a:close/>
                <a:moveTo>
                  <a:pt x="2438401" y="1391603"/>
                </a:moveTo>
                <a:lnTo>
                  <a:pt x="2427923" y="1398271"/>
                </a:lnTo>
                <a:lnTo>
                  <a:pt x="2427923" y="1385888"/>
                </a:lnTo>
                <a:close/>
                <a:moveTo>
                  <a:pt x="2438401" y="1518285"/>
                </a:moveTo>
                <a:lnTo>
                  <a:pt x="2427923" y="1524000"/>
                </a:lnTo>
                <a:lnTo>
                  <a:pt x="2427923" y="1512570"/>
                </a:lnTo>
                <a:close/>
                <a:moveTo>
                  <a:pt x="2467929" y="949643"/>
                </a:moveTo>
                <a:lnTo>
                  <a:pt x="2467929" y="950595"/>
                </a:lnTo>
                <a:lnTo>
                  <a:pt x="2466976" y="949643"/>
                </a:lnTo>
                <a:close/>
                <a:moveTo>
                  <a:pt x="2468881" y="1074420"/>
                </a:moveTo>
                <a:lnTo>
                  <a:pt x="2468881" y="1078230"/>
                </a:lnTo>
                <a:lnTo>
                  <a:pt x="2466023" y="1076325"/>
                </a:lnTo>
                <a:close/>
                <a:moveTo>
                  <a:pt x="2468881" y="1832611"/>
                </a:moveTo>
                <a:lnTo>
                  <a:pt x="2468881" y="1835469"/>
                </a:lnTo>
                <a:lnTo>
                  <a:pt x="2466023" y="1834516"/>
                </a:lnTo>
                <a:close/>
                <a:moveTo>
                  <a:pt x="2469833" y="1199198"/>
                </a:moveTo>
                <a:lnTo>
                  <a:pt x="2469833" y="1205865"/>
                </a:lnTo>
                <a:lnTo>
                  <a:pt x="2464118" y="1202056"/>
                </a:lnTo>
                <a:close/>
                <a:moveTo>
                  <a:pt x="2469833" y="1704023"/>
                </a:moveTo>
                <a:lnTo>
                  <a:pt x="2469833" y="1711643"/>
                </a:lnTo>
                <a:lnTo>
                  <a:pt x="2464118" y="1707833"/>
                </a:lnTo>
                <a:close/>
                <a:moveTo>
                  <a:pt x="2470784" y="1576388"/>
                </a:moveTo>
                <a:lnTo>
                  <a:pt x="2470784" y="1586866"/>
                </a:lnTo>
                <a:lnTo>
                  <a:pt x="2462212" y="1581151"/>
                </a:lnTo>
                <a:close/>
                <a:moveTo>
                  <a:pt x="2470785" y="1323975"/>
                </a:moveTo>
                <a:lnTo>
                  <a:pt x="2470785" y="1333500"/>
                </a:lnTo>
                <a:lnTo>
                  <a:pt x="2462213" y="1328738"/>
                </a:lnTo>
                <a:close/>
                <a:moveTo>
                  <a:pt x="2470785" y="1449706"/>
                </a:moveTo>
                <a:lnTo>
                  <a:pt x="2470785" y="1460183"/>
                </a:lnTo>
                <a:lnTo>
                  <a:pt x="2461260" y="1455421"/>
                </a:lnTo>
                <a:close/>
                <a:moveTo>
                  <a:pt x="2541270" y="1834516"/>
                </a:moveTo>
                <a:lnTo>
                  <a:pt x="2540318" y="1834516"/>
                </a:lnTo>
                <a:lnTo>
                  <a:pt x="2540318" y="1833563"/>
                </a:lnTo>
                <a:close/>
                <a:moveTo>
                  <a:pt x="2542223" y="1076325"/>
                </a:moveTo>
                <a:lnTo>
                  <a:pt x="2540318" y="1077278"/>
                </a:lnTo>
                <a:lnTo>
                  <a:pt x="2540318" y="1075373"/>
                </a:lnTo>
                <a:close/>
                <a:moveTo>
                  <a:pt x="2543176" y="1202055"/>
                </a:moveTo>
                <a:lnTo>
                  <a:pt x="2539366" y="1204913"/>
                </a:lnTo>
                <a:lnTo>
                  <a:pt x="2539366" y="1200150"/>
                </a:lnTo>
                <a:close/>
                <a:moveTo>
                  <a:pt x="2544129" y="1707833"/>
                </a:moveTo>
                <a:lnTo>
                  <a:pt x="2539366" y="1709738"/>
                </a:lnTo>
                <a:lnTo>
                  <a:pt x="2539366" y="1704975"/>
                </a:lnTo>
                <a:close/>
                <a:moveTo>
                  <a:pt x="2545080" y="1581151"/>
                </a:moveTo>
                <a:lnTo>
                  <a:pt x="2538412" y="1584961"/>
                </a:lnTo>
                <a:lnTo>
                  <a:pt x="2538412" y="1577341"/>
                </a:lnTo>
                <a:close/>
                <a:moveTo>
                  <a:pt x="2545081" y="1328738"/>
                </a:moveTo>
                <a:lnTo>
                  <a:pt x="2538413" y="1332548"/>
                </a:lnTo>
                <a:lnTo>
                  <a:pt x="2538413" y="1324928"/>
                </a:lnTo>
                <a:close/>
                <a:moveTo>
                  <a:pt x="2546033" y="1455421"/>
                </a:moveTo>
                <a:lnTo>
                  <a:pt x="2538413" y="1459231"/>
                </a:lnTo>
                <a:lnTo>
                  <a:pt x="2538413" y="1450658"/>
                </a:lnTo>
                <a:close/>
                <a:moveTo>
                  <a:pt x="2577466" y="1769745"/>
                </a:moveTo>
                <a:lnTo>
                  <a:pt x="2577466" y="1771650"/>
                </a:lnTo>
                <a:lnTo>
                  <a:pt x="2576513" y="1770698"/>
                </a:lnTo>
                <a:close/>
                <a:moveTo>
                  <a:pt x="2578418" y="1138238"/>
                </a:moveTo>
                <a:lnTo>
                  <a:pt x="2578418" y="1140143"/>
                </a:lnTo>
                <a:lnTo>
                  <a:pt x="2575560" y="1139190"/>
                </a:lnTo>
                <a:close/>
                <a:moveTo>
                  <a:pt x="2578418" y="1642111"/>
                </a:moveTo>
                <a:lnTo>
                  <a:pt x="2578418" y="1646874"/>
                </a:lnTo>
                <a:lnTo>
                  <a:pt x="2574608" y="1644969"/>
                </a:lnTo>
                <a:close/>
                <a:moveTo>
                  <a:pt x="2578418" y="1263016"/>
                </a:moveTo>
                <a:lnTo>
                  <a:pt x="2578418" y="1267779"/>
                </a:lnTo>
                <a:lnTo>
                  <a:pt x="2574608" y="1265874"/>
                </a:lnTo>
                <a:close/>
                <a:moveTo>
                  <a:pt x="2579369" y="1514475"/>
                </a:moveTo>
                <a:lnTo>
                  <a:pt x="2579369" y="1522095"/>
                </a:lnTo>
                <a:lnTo>
                  <a:pt x="2572702" y="1518285"/>
                </a:lnTo>
                <a:close/>
                <a:moveTo>
                  <a:pt x="2579370" y="1387793"/>
                </a:moveTo>
                <a:lnTo>
                  <a:pt x="2579370" y="1395413"/>
                </a:lnTo>
                <a:lnTo>
                  <a:pt x="2572703" y="1391603"/>
                </a:lnTo>
                <a:close/>
                <a:moveTo>
                  <a:pt x="2651760" y="1644968"/>
                </a:moveTo>
                <a:lnTo>
                  <a:pt x="2649855" y="1645921"/>
                </a:lnTo>
                <a:lnTo>
                  <a:pt x="2649855" y="1643063"/>
                </a:lnTo>
                <a:close/>
                <a:moveTo>
                  <a:pt x="2651761" y="1265873"/>
                </a:moveTo>
                <a:lnTo>
                  <a:pt x="2649856" y="1266825"/>
                </a:lnTo>
                <a:lnTo>
                  <a:pt x="2649856" y="1263968"/>
                </a:lnTo>
                <a:close/>
                <a:moveTo>
                  <a:pt x="2652713" y="1391603"/>
                </a:moveTo>
                <a:lnTo>
                  <a:pt x="2648903" y="1394461"/>
                </a:lnTo>
                <a:lnTo>
                  <a:pt x="2648903" y="1389698"/>
                </a:lnTo>
                <a:close/>
                <a:moveTo>
                  <a:pt x="2652713" y="1518286"/>
                </a:moveTo>
                <a:lnTo>
                  <a:pt x="2648903" y="1520191"/>
                </a:lnTo>
                <a:lnTo>
                  <a:pt x="2648903" y="1516381"/>
                </a:lnTo>
                <a:close/>
                <a:moveTo>
                  <a:pt x="2687003" y="1327786"/>
                </a:moveTo>
                <a:lnTo>
                  <a:pt x="2687003" y="1329691"/>
                </a:lnTo>
                <a:lnTo>
                  <a:pt x="2685098" y="1328738"/>
                </a:lnTo>
                <a:close/>
                <a:moveTo>
                  <a:pt x="2687004" y="1706881"/>
                </a:moveTo>
                <a:lnTo>
                  <a:pt x="2687004" y="1707833"/>
                </a:lnTo>
                <a:lnTo>
                  <a:pt x="2686051" y="1707833"/>
                </a:lnTo>
                <a:close/>
                <a:moveTo>
                  <a:pt x="2687004" y="1202056"/>
                </a:moveTo>
                <a:lnTo>
                  <a:pt x="2687004" y="1203008"/>
                </a:lnTo>
                <a:lnTo>
                  <a:pt x="2686051" y="1202056"/>
                </a:lnTo>
                <a:close/>
                <a:moveTo>
                  <a:pt x="2687956" y="1580198"/>
                </a:moveTo>
                <a:lnTo>
                  <a:pt x="2687956" y="1583056"/>
                </a:lnTo>
                <a:lnTo>
                  <a:pt x="2685098" y="1581150"/>
                </a:lnTo>
                <a:close/>
                <a:moveTo>
                  <a:pt x="2687956" y="1453516"/>
                </a:moveTo>
                <a:lnTo>
                  <a:pt x="2687956" y="1456374"/>
                </a:lnTo>
                <a:lnTo>
                  <a:pt x="2685098" y="1455421"/>
                </a:lnTo>
                <a:close/>
                <a:moveTo>
                  <a:pt x="2760345" y="1581150"/>
                </a:moveTo>
                <a:lnTo>
                  <a:pt x="2759393" y="1582103"/>
                </a:lnTo>
                <a:lnTo>
                  <a:pt x="2759393" y="1581150"/>
                </a:lnTo>
                <a:close/>
                <a:moveTo>
                  <a:pt x="2760345" y="1455420"/>
                </a:moveTo>
                <a:lnTo>
                  <a:pt x="2759393" y="1455420"/>
                </a:lnTo>
                <a:lnTo>
                  <a:pt x="2759393" y="1454468"/>
                </a:lnTo>
                <a:close/>
                <a:moveTo>
                  <a:pt x="2796541" y="1391603"/>
                </a:moveTo>
                <a:lnTo>
                  <a:pt x="2796541" y="1392556"/>
                </a:lnTo>
                <a:lnTo>
                  <a:pt x="2795588" y="1391603"/>
                </a:lnTo>
                <a:close/>
              </a:path>
            </a:pathLst>
          </a:custGeom>
          <a:gradFill flip="none" rotWithShape="1">
            <a:gsLst>
              <a:gs pos="0">
                <a:schemeClr val="bg2">
                  <a:alpha val="0"/>
                </a:schemeClr>
              </a:gs>
              <a:gs pos="100000">
                <a:schemeClr val="bg2">
                  <a:alpha val="19000"/>
                </a:schemeClr>
              </a:gs>
            </a:gsLst>
            <a:lin ang="10800000" scaled="1"/>
            <a:tileRect/>
          </a:gradFill>
          <a:ln w="9525" cap="flat">
            <a:noFill/>
            <a:prstDash val="solid"/>
            <a:miter/>
          </a:ln>
        </p:spPr>
        <p:txBody>
          <a:bodyPr rtlCol="0" anchor="ctr"/>
          <a:lstStyle/>
          <a:p>
            <a:endParaRPr lang="en-US" dirty="0"/>
          </a:p>
        </p:txBody>
      </p:sp>
      <p:sp>
        <p:nvSpPr>
          <p:cNvPr id="1657" name="Oval 1656">
            <a:extLst>
              <a:ext uri="{FF2B5EF4-FFF2-40B4-BE49-F238E27FC236}">
                <a16:creationId xmlns:a16="http://schemas.microsoft.com/office/drawing/2014/main" id="{6456C3AE-E23B-4BB3-A76E-CA47542E0208}"/>
              </a:ext>
            </a:extLst>
          </p:cNvPr>
          <p:cNvSpPr/>
          <p:nvPr/>
        </p:nvSpPr>
        <p:spPr>
          <a:xfrm>
            <a:off x="886399" y="864696"/>
            <a:ext cx="2144672" cy="2144672"/>
          </a:xfrm>
          <a:prstGeom prst="ellipse">
            <a:avLst/>
          </a:prstGeom>
          <a:solidFill>
            <a:schemeClr val="bg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0" name="TextBox 1659">
            <a:extLst>
              <a:ext uri="{FF2B5EF4-FFF2-40B4-BE49-F238E27FC236}">
                <a16:creationId xmlns:a16="http://schemas.microsoft.com/office/drawing/2014/main" id="{EBFE5906-8442-4018-9129-A648777B8AC4}"/>
              </a:ext>
            </a:extLst>
          </p:cNvPr>
          <p:cNvSpPr txBox="1"/>
          <p:nvPr/>
        </p:nvSpPr>
        <p:spPr>
          <a:xfrm>
            <a:off x="799475" y="3061370"/>
            <a:ext cx="2331442" cy="461665"/>
          </a:xfrm>
          <a:prstGeom prst="rect">
            <a:avLst/>
          </a:prstGeom>
          <a:noFill/>
        </p:spPr>
        <p:txBody>
          <a:bodyPr wrap="square" rtlCol="0">
            <a:spAutoFit/>
          </a:bodyPr>
          <a:lstStyle/>
          <a:p>
            <a:pPr algn="ctr"/>
            <a:r>
              <a:rPr lang="en-US" altLang="zh-CN" sz="2400" b="1" dirty="0">
                <a:solidFill>
                  <a:schemeClr val="bg2"/>
                </a:solidFill>
              </a:rPr>
              <a:t>Helena </a:t>
            </a:r>
            <a:r>
              <a:rPr lang="en-US" altLang="zh-CN" sz="2400" b="1" dirty="0" err="1">
                <a:solidFill>
                  <a:schemeClr val="bg2"/>
                </a:solidFill>
              </a:rPr>
              <a:t>Rütter</a:t>
            </a:r>
            <a:endParaRPr lang="en-US" sz="2400" b="1" dirty="0">
              <a:solidFill>
                <a:schemeClr val="bg2"/>
              </a:solidFill>
            </a:endParaRPr>
          </a:p>
        </p:txBody>
      </p:sp>
      <p:grpSp>
        <p:nvGrpSpPr>
          <p:cNvPr id="1691" name="Group 1690">
            <a:extLst>
              <a:ext uri="{FF2B5EF4-FFF2-40B4-BE49-F238E27FC236}">
                <a16:creationId xmlns:a16="http://schemas.microsoft.com/office/drawing/2014/main" id="{E490CB6C-0FCC-4D55-8ED6-5FEF8DFE281B}"/>
              </a:ext>
            </a:extLst>
          </p:cNvPr>
          <p:cNvGrpSpPr/>
          <p:nvPr/>
        </p:nvGrpSpPr>
        <p:grpSpPr>
          <a:xfrm>
            <a:off x="247068" y="4487454"/>
            <a:ext cx="3423334" cy="1831326"/>
            <a:chOff x="597543" y="4457531"/>
            <a:chExt cx="3423334" cy="1831326"/>
          </a:xfrm>
        </p:grpSpPr>
        <p:sp>
          <p:nvSpPr>
            <p:cNvPr id="1685" name="TextBox 1684">
              <a:extLst>
                <a:ext uri="{FF2B5EF4-FFF2-40B4-BE49-F238E27FC236}">
                  <a16:creationId xmlns:a16="http://schemas.microsoft.com/office/drawing/2014/main" id="{B6AAB036-1F54-47C1-9483-4BE4BB574D9E}"/>
                </a:ext>
              </a:extLst>
            </p:cNvPr>
            <p:cNvSpPr txBox="1"/>
            <p:nvPr/>
          </p:nvSpPr>
          <p:spPr>
            <a:xfrm>
              <a:off x="597543" y="4457531"/>
              <a:ext cx="1836343" cy="338554"/>
            </a:xfrm>
            <a:prstGeom prst="rect">
              <a:avLst/>
            </a:prstGeom>
            <a:noFill/>
          </p:spPr>
          <p:txBody>
            <a:bodyPr wrap="square" rtlCol="0">
              <a:spAutoFit/>
            </a:bodyPr>
            <a:lstStyle/>
            <a:p>
              <a:r>
                <a:rPr lang="en-US" sz="1600" b="1" dirty="0">
                  <a:solidFill>
                    <a:schemeClr val="bg2"/>
                  </a:solidFill>
                </a:rPr>
                <a:t>Personal Data</a:t>
              </a:r>
            </a:p>
          </p:txBody>
        </p:sp>
        <p:sp>
          <p:nvSpPr>
            <p:cNvPr id="1687" name="TextBox 1686">
              <a:extLst>
                <a:ext uri="{FF2B5EF4-FFF2-40B4-BE49-F238E27FC236}">
                  <a16:creationId xmlns:a16="http://schemas.microsoft.com/office/drawing/2014/main" id="{382C78E2-2C82-4FD0-B04C-E1001AFF31C9}"/>
                </a:ext>
              </a:extLst>
            </p:cNvPr>
            <p:cNvSpPr txBox="1"/>
            <p:nvPr/>
          </p:nvSpPr>
          <p:spPr>
            <a:xfrm>
              <a:off x="597543" y="4770877"/>
              <a:ext cx="3423334" cy="1517980"/>
            </a:xfrm>
            <a:prstGeom prst="rect">
              <a:avLst/>
            </a:prstGeom>
            <a:noFill/>
          </p:spPr>
          <p:txBody>
            <a:bodyPr wrap="square" rtlCol="0">
              <a:spAutoFit/>
            </a:bodyPr>
            <a:lstStyle/>
            <a:p>
              <a:pPr>
                <a:lnSpc>
                  <a:spcPct val="200000"/>
                </a:lnSpc>
              </a:pPr>
              <a:r>
                <a:rPr lang="en-US" sz="1200" b="1" dirty="0">
                  <a:solidFill>
                    <a:schemeClr val="bg2"/>
                  </a:solidFill>
                </a:rPr>
                <a:t>AGE: </a:t>
              </a:r>
              <a:r>
                <a:rPr lang="en-US" sz="1200" dirty="0">
                  <a:solidFill>
                    <a:schemeClr val="bg2"/>
                  </a:solidFill>
                </a:rPr>
                <a:t>25</a:t>
              </a:r>
            </a:p>
            <a:p>
              <a:pPr>
                <a:lnSpc>
                  <a:spcPct val="200000"/>
                </a:lnSpc>
              </a:pPr>
              <a:r>
                <a:rPr lang="en-US" sz="1200" b="1" dirty="0">
                  <a:solidFill>
                    <a:schemeClr val="bg2"/>
                  </a:solidFill>
                </a:rPr>
                <a:t>GENDER:</a:t>
              </a:r>
              <a:r>
                <a:rPr lang="en-US" sz="1200" dirty="0">
                  <a:solidFill>
                    <a:schemeClr val="bg2"/>
                  </a:solidFill>
                </a:rPr>
                <a:t> female</a:t>
              </a:r>
            </a:p>
            <a:p>
              <a:pPr>
                <a:lnSpc>
                  <a:spcPct val="200000"/>
                </a:lnSpc>
              </a:pPr>
              <a:r>
                <a:rPr lang="en-US" sz="1200" b="1" dirty="0">
                  <a:solidFill>
                    <a:schemeClr val="bg2"/>
                  </a:solidFill>
                </a:rPr>
                <a:t>NATIONALITY: </a:t>
              </a:r>
              <a:r>
                <a:rPr lang="en-US" sz="1200" dirty="0">
                  <a:solidFill>
                    <a:schemeClr val="bg2"/>
                  </a:solidFill>
                </a:rPr>
                <a:t>Germany</a:t>
              </a:r>
            </a:p>
            <a:p>
              <a:pPr>
                <a:lnSpc>
                  <a:spcPct val="200000"/>
                </a:lnSpc>
              </a:pPr>
              <a:r>
                <a:rPr lang="en-US" sz="1200" b="1" dirty="0">
                  <a:solidFill>
                    <a:schemeClr val="bg2"/>
                  </a:solidFill>
                </a:rPr>
                <a:t>JOB: </a:t>
              </a:r>
              <a:r>
                <a:rPr lang="en-US" altLang="zh-CN" sz="1200" dirty="0">
                  <a:solidFill>
                    <a:schemeClr val="bg2"/>
                  </a:solidFill>
                </a:rPr>
                <a:t>Physiotherapist</a:t>
              </a:r>
              <a:r>
                <a:rPr lang="en-US" sz="1200" dirty="0">
                  <a:solidFill>
                    <a:schemeClr val="bg2"/>
                  </a:solidFill>
                </a:rPr>
                <a:t> </a:t>
              </a:r>
            </a:p>
          </p:txBody>
        </p:sp>
      </p:grpSp>
      <p:grpSp>
        <p:nvGrpSpPr>
          <p:cNvPr id="1760" name="Group 1759">
            <a:extLst>
              <a:ext uri="{FF2B5EF4-FFF2-40B4-BE49-F238E27FC236}">
                <a16:creationId xmlns:a16="http://schemas.microsoft.com/office/drawing/2014/main" id="{9964D135-4E84-4610-8DEC-28F7630A5BFE}"/>
              </a:ext>
            </a:extLst>
          </p:cNvPr>
          <p:cNvGrpSpPr/>
          <p:nvPr/>
        </p:nvGrpSpPr>
        <p:grpSpPr>
          <a:xfrm>
            <a:off x="4261159" y="227256"/>
            <a:ext cx="3246167" cy="1209668"/>
            <a:chOff x="4490108" y="2990478"/>
            <a:chExt cx="3246167" cy="1209668"/>
          </a:xfrm>
        </p:grpSpPr>
        <p:sp>
          <p:nvSpPr>
            <p:cNvPr id="1761" name="TextBox 1760">
              <a:extLst>
                <a:ext uri="{FF2B5EF4-FFF2-40B4-BE49-F238E27FC236}">
                  <a16:creationId xmlns:a16="http://schemas.microsoft.com/office/drawing/2014/main" id="{747818BD-5AC1-4736-945C-9BC7300EC2FD}"/>
                </a:ext>
              </a:extLst>
            </p:cNvPr>
            <p:cNvSpPr txBox="1"/>
            <p:nvPr/>
          </p:nvSpPr>
          <p:spPr>
            <a:xfrm>
              <a:off x="4490108" y="2990478"/>
              <a:ext cx="3240522" cy="584775"/>
            </a:xfrm>
            <a:prstGeom prst="rect">
              <a:avLst/>
            </a:prstGeom>
            <a:noFill/>
          </p:spPr>
          <p:txBody>
            <a:bodyPr wrap="square" rtlCol="0">
              <a:spAutoFit/>
            </a:bodyPr>
            <a:lstStyle/>
            <a:p>
              <a:r>
                <a:rPr lang="en-US" altLang="zh-CN" sz="1600" b="1" dirty="0">
                  <a:solidFill>
                    <a:schemeClr val="accent4"/>
                  </a:solidFill>
                </a:rPr>
                <a:t>Personality</a:t>
              </a:r>
              <a:endParaRPr lang="zh-CN" altLang="zh-CN" sz="1600" b="1" dirty="0">
                <a:solidFill>
                  <a:schemeClr val="accent4"/>
                </a:solidFill>
              </a:endParaRPr>
            </a:p>
            <a:p>
              <a:endParaRPr lang="en-US" sz="1600" b="1" dirty="0">
                <a:solidFill>
                  <a:schemeClr val="accent4"/>
                </a:solidFill>
              </a:endParaRPr>
            </a:p>
          </p:txBody>
        </p:sp>
        <p:sp>
          <p:nvSpPr>
            <p:cNvPr id="1762" name="TextBox 1761">
              <a:extLst>
                <a:ext uri="{FF2B5EF4-FFF2-40B4-BE49-F238E27FC236}">
                  <a16:creationId xmlns:a16="http://schemas.microsoft.com/office/drawing/2014/main" id="{D41D1299-30BA-4106-87F2-359ED9E4283D}"/>
                </a:ext>
              </a:extLst>
            </p:cNvPr>
            <p:cNvSpPr txBox="1"/>
            <p:nvPr/>
          </p:nvSpPr>
          <p:spPr>
            <a:xfrm>
              <a:off x="4495753" y="3305414"/>
              <a:ext cx="3240522" cy="894732"/>
            </a:xfrm>
            <a:prstGeom prst="rect">
              <a:avLst/>
            </a:prstGeom>
            <a:noFill/>
          </p:spPr>
          <p:txBody>
            <a:bodyPr wrap="square" rtlCol="0">
              <a:spAutoFit/>
            </a:bodyPr>
            <a:lstStyle/>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creative, artistically talented</a:t>
              </a:r>
              <a:endParaRPr lang="en-US" sz="1200" dirty="0">
                <a:solidFill>
                  <a:schemeClr val="tx1">
                    <a:lumMod val="65000"/>
                    <a:lumOff val="35000"/>
                  </a:schemeClr>
                </a:solidFill>
              </a:endParaRP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Is enthusiastic about interior design</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acts very cautiously</a:t>
              </a:r>
            </a:p>
          </p:txBody>
        </p:sp>
      </p:grpSp>
      <p:grpSp>
        <p:nvGrpSpPr>
          <p:cNvPr id="1763" name="Group 1762">
            <a:extLst>
              <a:ext uri="{FF2B5EF4-FFF2-40B4-BE49-F238E27FC236}">
                <a16:creationId xmlns:a16="http://schemas.microsoft.com/office/drawing/2014/main" id="{49D3EA77-6C5D-45D2-AB17-D3389C3913D3}"/>
              </a:ext>
            </a:extLst>
          </p:cNvPr>
          <p:cNvGrpSpPr/>
          <p:nvPr/>
        </p:nvGrpSpPr>
        <p:grpSpPr>
          <a:xfrm>
            <a:off x="4251105" y="4028921"/>
            <a:ext cx="3260629" cy="1178891"/>
            <a:chOff x="4501398" y="4753405"/>
            <a:chExt cx="3260629" cy="1178891"/>
          </a:xfrm>
        </p:grpSpPr>
        <p:sp>
          <p:nvSpPr>
            <p:cNvPr id="1764" name="TextBox 1763">
              <a:extLst>
                <a:ext uri="{FF2B5EF4-FFF2-40B4-BE49-F238E27FC236}">
                  <a16:creationId xmlns:a16="http://schemas.microsoft.com/office/drawing/2014/main" id="{215087DE-3EFA-460E-90A8-B868C536BB44}"/>
                </a:ext>
              </a:extLst>
            </p:cNvPr>
            <p:cNvSpPr txBox="1"/>
            <p:nvPr/>
          </p:nvSpPr>
          <p:spPr>
            <a:xfrm>
              <a:off x="4521505" y="4753405"/>
              <a:ext cx="3240522" cy="338554"/>
            </a:xfrm>
            <a:prstGeom prst="rect">
              <a:avLst/>
            </a:prstGeom>
            <a:noFill/>
          </p:spPr>
          <p:txBody>
            <a:bodyPr wrap="square" rtlCol="0">
              <a:spAutoFit/>
            </a:bodyPr>
            <a:lstStyle/>
            <a:p>
              <a:r>
                <a:rPr lang="en-US" sz="1600" b="1" dirty="0">
                  <a:solidFill>
                    <a:schemeClr val="accent4"/>
                  </a:solidFill>
                </a:rPr>
                <a:t>Goals </a:t>
              </a:r>
            </a:p>
          </p:txBody>
        </p:sp>
        <p:sp>
          <p:nvSpPr>
            <p:cNvPr id="1765" name="TextBox 1764">
              <a:extLst>
                <a:ext uri="{FF2B5EF4-FFF2-40B4-BE49-F238E27FC236}">
                  <a16:creationId xmlns:a16="http://schemas.microsoft.com/office/drawing/2014/main" id="{5414DCA5-9D0B-4794-8C56-48DEC79913F7}"/>
                </a:ext>
              </a:extLst>
            </p:cNvPr>
            <p:cNvSpPr txBox="1"/>
            <p:nvPr/>
          </p:nvSpPr>
          <p:spPr>
            <a:xfrm>
              <a:off x="4501398" y="5037564"/>
              <a:ext cx="3240522" cy="894732"/>
            </a:xfrm>
            <a:prstGeom prst="rect">
              <a:avLst/>
            </a:prstGeom>
            <a:noFill/>
          </p:spPr>
          <p:txBody>
            <a:bodyPr wrap="square" rtlCol="0">
              <a:spAutoFit/>
            </a:bodyPr>
            <a:lstStyle/>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get inspired for new DIY project</a:t>
              </a:r>
            </a:p>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get tips or help for completing more difficult projects</a:t>
              </a:r>
              <a:endParaRPr lang="en-US" sz="1200" dirty="0">
                <a:solidFill>
                  <a:schemeClr val="tx1">
                    <a:lumMod val="65000"/>
                    <a:lumOff val="35000"/>
                  </a:schemeClr>
                </a:solidFill>
              </a:endParaRPr>
            </a:p>
          </p:txBody>
        </p:sp>
      </p:grpSp>
      <p:grpSp>
        <p:nvGrpSpPr>
          <p:cNvPr id="1766" name="Group 1765">
            <a:extLst>
              <a:ext uri="{FF2B5EF4-FFF2-40B4-BE49-F238E27FC236}">
                <a16:creationId xmlns:a16="http://schemas.microsoft.com/office/drawing/2014/main" id="{2943CD55-E288-4D65-9EEB-A882B792BA34}"/>
              </a:ext>
            </a:extLst>
          </p:cNvPr>
          <p:cNvGrpSpPr/>
          <p:nvPr/>
        </p:nvGrpSpPr>
        <p:grpSpPr>
          <a:xfrm>
            <a:off x="7891227" y="230270"/>
            <a:ext cx="3717212" cy="6166678"/>
            <a:chOff x="4493911" y="4295406"/>
            <a:chExt cx="3240522" cy="6166678"/>
          </a:xfrm>
        </p:grpSpPr>
        <p:sp>
          <p:nvSpPr>
            <p:cNvPr id="1767" name="TextBox 1766">
              <a:extLst>
                <a:ext uri="{FF2B5EF4-FFF2-40B4-BE49-F238E27FC236}">
                  <a16:creationId xmlns:a16="http://schemas.microsoft.com/office/drawing/2014/main" id="{8785C89D-5B94-4F60-B8E2-F96EABFEC421}"/>
                </a:ext>
              </a:extLst>
            </p:cNvPr>
            <p:cNvSpPr txBox="1"/>
            <p:nvPr/>
          </p:nvSpPr>
          <p:spPr>
            <a:xfrm>
              <a:off x="4493911" y="4295406"/>
              <a:ext cx="3240522" cy="338554"/>
            </a:xfrm>
            <a:prstGeom prst="rect">
              <a:avLst/>
            </a:prstGeom>
            <a:noFill/>
          </p:spPr>
          <p:txBody>
            <a:bodyPr wrap="square" rtlCol="0">
              <a:spAutoFit/>
            </a:bodyPr>
            <a:lstStyle/>
            <a:p>
              <a:r>
                <a:rPr lang="en-US" sz="1600" b="1" dirty="0">
                  <a:solidFill>
                    <a:schemeClr val="accent4"/>
                  </a:solidFill>
                </a:rPr>
                <a:t>Scenario</a:t>
              </a:r>
            </a:p>
          </p:txBody>
        </p:sp>
        <p:sp>
          <p:nvSpPr>
            <p:cNvPr id="1768" name="TextBox 1767">
              <a:extLst>
                <a:ext uri="{FF2B5EF4-FFF2-40B4-BE49-F238E27FC236}">
                  <a16:creationId xmlns:a16="http://schemas.microsoft.com/office/drawing/2014/main" id="{BF7704A4-C009-4F9E-A26D-D79331B8A914}"/>
                </a:ext>
              </a:extLst>
            </p:cNvPr>
            <p:cNvSpPr txBox="1"/>
            <p:nvPr/>
          </p:nvSpPr>
          <p:spPr>
            <a:xfrm>
              <a:off x="4493911" y="4727181"/>
              <a:ext cx="3240522" cy="5734903"/>
            </a:xfrm>
            <a:prstGeom prst="rect">
              <a:avLst/>
            </a:prstGeom>
            <a:noFill/>
          </p:spPr>
          <p:txBody>
            <a:bodyPr wrap="square" rtlCol="0">
              <a:spAutoFit/>
            </a:bodyPr>
            <a:lstStyle/>
            <a:p>
              <a:pPr>
                <a:spcAft>
                  <a:spcPts val="800"/>
                </a:spcAft>
                <a:buClr>
                  <a:schemeClr val="accent4"/>
                </a:buClr>
              </a:pPr>
              <a:r>
                <a:rPr lang="en-US" altLang="zh-CN" sz="1200" dirty="0">
                  <a:solidFill>
                    <a:schemeClr val="tx1">
                      <a:lumMod val="65000"/>
                      <a:lumOff val="35000"/>
                    </a:schemeClr>
                  </a:solidFill>
                </a:rPr>
                <a:t>Helena </a:t>
              </a:r>
              <a:r>
                <a:rPr lang="en-US" altLang="zh-CN" sz="1200" dirty="0" err="1">
                  <a:solidFill>
                    <a:schemeClr val="tx1">
                      <a:lumMod val="65000"/>
                      <a:lumOff val="35000"/>
                    </a:schemeClr>
                  </a:solidFill>
                </a:rPr>
                <a:t>Rütter</a:t>
              </a:r>
              <a:r>
                <a:rPr lang="en-US" altLang="zh-CN" sz="1200" dirty="0">
                  <a:solidFill>
                    <a:schemeClr val="tx1">
                      <a:lumMod val="65000"/>
                      <a:lumOff val="35000"/>
                    </a:schemeClr>
                  </a:solidFill>
                </a:rPr>
                <a:t> has moved to another city after completing her apprenticeship and into her first apartment of her own there. She has a lot of new furniture and has furnished everything according to her wishes. For the move, she got a beautiful old, high-quality solid wood closet as a gift from her grandma. She considers the closet an heirloom and really wants to keep it, however, she doesn‘t like all the details on the wardrobe. She is thinking of sanding the closet and maybe refinishing it or changing the arrangement of the compartments in the closet. Fortunately, a few weeks ago she came across an app called “</a:t>
              </a:r>
              <a:r>
                <a:rPr lang="en-US" altLang="zh-CN" sz="1200" dirty="0" err="1">
                  <a:solidFill>
                    <a:schemeClr val="tx1">
                      <a:lumMod val="65000"/>
                      <a:lumOff val="35000"/>
                    </a:schemeClr>
                  </a:solidFill>
                </a:rPr>
                <a:t>Craftive</a:t>
              </a:r>
              <a:r>
                <a:rPr lang="en-US" altLang="zh-CN" sz="1200" dirty="0">
                  <a:solidFill>
                    <a:schemeClr val="tx1">
                      <a:lumMod val="65000"/>
                      <a:lumOff val="35000"/>
                    </a:schemeClr>
                  </a:solidFill>
                </a:rPr>
                <a:t>” where she is now creating a profile. To do so, she entered her age, name and a brief description of herself. Optionally, she could now select some keywords from craft activities that she offers. However, since she does not want to offer any activities, she does not make a selection at this point. On the Exploring page of the app, she enters the term “closet” in the keyword search. She browses through the photos that other users have posted of their converted closets. She likes one closet in particular, so she writes to the person who posted the picture and asks for details about the process in the chat.  Since the other user does not charge any money for his information, she gives him a positive rating via his profile. After exchanging ideas with the person, she now knows how to proceed and can put her project into action herself. After she has completed her closet project, she also posts a picture on the Exploring page.</a:t>
              </a:r>
              <a:endParaRPr lang="zh-CN" altLang="zh-CN" sz="1200" dirty="0">
                <a:solidFill>
                  <a:schemeClr val="tx1">
                    <a:lumMod val="65000"/>
                    <a:lumOff val="35000"/>
                  </a:schemeClr>
                </a:solidFill>
              </a:endParaRPr>
            </a:p>
            <a:p>
              <a:pPr algn="just" fontAlgn="base"/>
              <a:endParaRPr lang="zh-CN" altLang="zh-CN" sz="1200" dirty="0">
                <a:solidFill>
                  <a:schemeClr val="tx1">
                    <a:lumMod val="65000"/>
                    <a:lumOff val="35000"/>
                  </a:schemeClr>
                </a:solidFill>
              </a:endParaRPr>
            </a:p>
          </p:txBody>
        </p:sp>
      </p:grpSp>
      <p:grpSp>
        <p:nvGrpSpPr>
          <p:cNvPr id="68" name="Group 1759">
            <a:extLst>
              <a:ext uri="{FF2B5EF4-FFF2-40B4-BE49-F238E27FC236}">
                <a16:creationId xmlns:a16="http://schemas.microsoft.com/office/drawing/2014/main" id="{7E50E27E-1CC3-4AF6-ABCA-E9E574C79ADB}"/>
              </a:ext>
            </a:extLst>
          </p:cNvPr>
          <p:cNvGrpSpPr/>
          <p:nvPr/>
        </p:nvGrpSpPr>
        <p:grpSpPr>
          <a:xfrm>
            <a:off x="4273903" y="2240393"/>
            <a:ext cx="3288095" cy="962882"/>
            <a:chOff x="4448180" y="3368556"/>
            <a:chExt cx="3288095" cy="962882"/>
          </a:xfrm>
        </p:grpSpPr>
        <p:sp>
          <p:nvSpPr>
            <p:cNvPr id="70" name="TextBox 1760">
              <a:extLst>
                <a:ext uri="{FF2B5EF4-FFF2-40B4-BE49-F238E27FC236}">
                  <a16:creationId xmlns:a16="http://schemas.microsoft.com/office/drawing/2014/main" id="{227DA046-2C30-4020-A97A-074FEB4CCC78}"/>
                </a:ext>
              </a:extLst>
            </p:cNvPr>
            <p:cNvSpPr txBox="1"/>
            <p:nvPr/>
          </p:nvSpPr>
          <p:spPr>
            <a:xfrm>
              <a:off x="4448180" y="3368556"/>
              <a:ext cx="3240522" cy="338554"/>
            </a:xfrm>
            <a:prstGeom prst="rect">
              <a:avLst/>
            </a:prstGeom>
            <a:noFill/>
          </p:spPr>
          <p:txBody>
            <a:bodyPr wrap="square" rtlCol="0">
              <a:spAutoFit/>
            </a:bodyPr>
            <a:lstStyle/>
            <a:p>
              <a:r>
                <a:rPr lang="en-US" altLang="zh-CN" sz="1600" b="1" dirty="0">
                  <a:solidFill>
                    <a:schemeClr val="accent4"/>
                  </a:solidFill>
                </a:rPr>
                <a:t>Hobbies</a:t>
              </a:r>
              <a:endParaRPr lang="en-US" sz="1600" b="1" dirty="0">
                <a:solidFill>
                  <a:schemeClr val="accent4"/>
                </a:solidFill>
              </a:endParaRPr>
            </a:p>
          </p:txBody>
        </p:sp>
        <p:sp>
          <p:nvSpPr>
            <p:cNvPr id="71" name="TextBox 1761">
              <a:extLst>
                <a:ext uri="{FF2B5EF4-FFF2-40B4-BE49-F238E27FC236}">
                  <a16:creationId xmlns:a16="http://schemas.microsoft.com/office/drawing/2014/main" id="{ACFA4ABF-3F8C-4141-BAA9-886595D213FD}"/>
                </a:ext>
              </a:extLst>
            </p:cNvPr>
            <p:cNvSpPr txBox="1"/>
            <p:nvPr/>
          </p:nvSpPr>
          <p:spPr>
            <a:xfrm>
              <a:off x="4495753" y="3713705"/>
              <a:ext cx="3240522" cy="617733"/>
            </a:xfrm>
            <a:prstGeom prst="rect">
              <a:avLst/>
            </a:prstGeom>
            <a:noFill/>
          </p:spPr>
          <p:txBody>
            <a:bodyPr wrap="square" rtlCol="0">
              <a:spAutoFit/>
            </a:bodyPr>
            <a:lstStyle/>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DIY projects</a:t>
              </a:r>
            </a:p>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baking</a:t>
              </a:r>
            </a:p>
          </p:txBody>
        </p:sp>
      </p:grpSp>
      <p:pic>
        <p:nvPicPr>
          <p:cNvPr id="6" name="图片占位符 5">
            <a:extLst>
              <a:ext uri="{FF2B5EF4-FFF2-40B4-BE49-F238E27FC236}">
                <a16:creationId xmlns:a16="http://schemas.microsoft.com/office/drawing/2014/main" id="{07D2526F-01AB-4056-B2A1-F044C593DE2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15114" y="973267"/>
            <a:ext cx="1887242" cy="1887242"/>
          </a:xfrm>
        </p:spPr>
      </p:pic>
    </p:spTree>
    <p:extLst>
      <p:ext uri="{BB962C8B-B14F-4D97-AF65-F5344CB8AC3E}">
        <p14:creationId xmlns:p14="http://schemas.microsoft.com/office/powerpoint/2010/main" val="160986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E1DD73-8379-42A0-BC73-57BBFF6D4B5D}"/>
              </a:ext>
            </a:extLst>
          </p:cNvPr>
          <p:cNvSpPr/>
          <p:nvPr/>
        </p:nvSpPr>
        <p:spPr>
          <a:xfrm>
            <a:off x="-1" y="0"/>
            <a:ext cx="3917472" cy="6858000"/>
          </a:xfrm>
          <a:prstGeom prst="rect">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7724AEEC-FB1B-4492-9055-E279C7AB97F4}"/>
              </a:ext>
            </a:extLst>
          </p:cNvPr>
          <p:cNvSpPr/>
          <p:nvPr/>
        </p:nvSpPr>
        <p:spPr>
          <a:xfrm rot="5400000">
            <a:off x="-282216" y="258465"/>
            <a:ext cx="4489925" cy="3963856"/>
          </a:xfrm>
          <a:custGeom>
            <a:avLst/>
            <a:gdLst>
              <a:gd name="connsiteX0" fmla="*/ 26671 w 2796541"/>
              <a:gd name="connsiteY0" fmla="*/ 1905 h 2468880"/>
              <a:gd name="connsiteX1" fmla="*/ 22860 w 2796541"/>
              <a:gd name="connsiteY1" fmla="*/ 4763 h 2468880"/>
              <a:gd name="connsiteX2" fmla="*/ 22860 w 2796541"/>
              <a:gd name="connsiteY2" fmla="*/ 0 h 2468880"/>
              <a:gd name="connsiteX3" fmla="*/ 30481 w 2796541"/>
              <a:gd name="connsiteY3" fmla="*/ 2402206 h 2468880"/>
              <a:gd name="connsiteX4" fmla="*/ 20956 w 2796541"/>
              <a:gd name="connsiteY4" fmla="*/ 2407921 h 2468880"/>
              <a:gd name="connsiteX5" fmla="*/ 20956 w 2796541"/>
              <a:gd name="connsiteY5" fmla="*/ 2397443 h 2468880"/>
              <a:gd name="connsiteX6" fmla="*/ 32385 w 2796541"/>
              <a:gd name="connsiteY6" fmla="*/ 128588 h 2468880"/>
              <a:gd name="connsiteX7" fmla="*/ 20955 w 2796541"/>
              <a:gd name="connsiteY7" fmla="*/ 135256 h 2468880"/>
              <a:gd name="connsiteX8" fmla="*/ 20955 w 2796541"/>
              <a:gd name="connsiteY8" fmla="*/ 121921 h 2468880"/>
              <a:gd name="connsiteX9" fmla="*/ 37148 w 2796541"/>
              <a:gd name="connsiteY9" fmla="*/ 2276475 h 2468880"/>
              <a:gd name="connsiteX10" fmla="*/ 18098 w 2796541"/>
              <a:gd name="connsiteY10" fmla="*/ 2287905 h 2468880"/>
              <a:gd name="connsiteX11" fmla="*/ 18098 w 2796541"/>
              <a:gd name="connsiteY11" fmla="*/ 2265045 h 2468880"/>
              <a:gd name="connsiteX12" fmla="*/ 40004 w 2796541"/>
              <a:gd name="connsiteY12" fmla="*/ 255270 h 2468880"/>
              <a:gd name="connsiteX13" fmla="*/ 17144 w 2796541"/>
              <a:gd name="connsiteY13" fmla="*/ 268605 h 2468880"/>
              <a:gd name="connsiteX14" fmla="*/ 17144 w 2796541"/>
              <a:gd name="connsiteY14" fmla="*/ 241935 h 2468880"/>
              <a:gd name="connsiteX15" fmla="*/ 45720 w 2796541"/>
              <a:gd name="connsiteY15" fmla="*/ 2149793 h 2468880"/>
              <a:gd name="connsiteX16" fmla="*/ 13335 w 2796541"/>
              <a:gd name="connsiteY16" fmla="*/ 2168843 h 2468880"/>
              <a:gd name="connsiteX17" fmla="*/ 13335 w 2796541"/>
              <a:gd name="connsiteY17" fmla="*/ 2131695 h 2468880"/>
              <a:gd name="connsiteX18" fmla="*/ 45720 w 2796541"/>
              <a:gd name="connsiteY18" fmla="*/ 381001 h 2468880"/>
              <a:gd name="connsiteX19" fmla="*/ 13335 w 2796541"/>
              <a:gd name="connsiteY19" fmla="*/ 400051 h 2468880"/>
              <a:gd name="connsiteX20" fmla="*/ 13335 w 2796541"/>
              <a:gd name="connsiteY20" fmla="*/ 362903 h 2468880"/>
              <a:gd name="connsiteX21" fmla="*/ 52388 w 2796541"/>
              <a:gd name="connsiteY21" fmla="*/ 2023111 h 2468880"/>
              <a:gd name="connsiteX22" fmla="*/ 10478 w 2796541"/>
              <a:gd name="connsiteY22" fmla="*/ 2047875 h 2468880"/>
              <a:gd name="connsiteX23" fmla="*/ 10478 w 2796541"/>
              <a:gd name="connsiteY23" fmla="*/ 1999298 h 2468880"/>
              <a:gd name="connsiteX24" fmla="*/ 53341 w 2796541"/>
              <a:gd name="connsiteY24" fmla="*/ 507683 h 2468880"/>
              <a:gd name="connsiteX25" fmla="*/ 9525 w 2796541"/>
              <a:gd name="connsiteY25" fmla="*/ 533400 h 2468880"/>
              <a:gd name="connsiteX26" fmla="*/ 9525 w 2796541"/>
              <a:gd name="connsiteY26" fmla="*/ 481965 h 2468880"/>
              <a:gd name="connsiteX27" fmla="*/ 59056 w 2796541"/>
              <a:gd name="connsiteY27" fmla="*/ 633413 h 2468880"/>
              <a:gd name="connsiteX28" fmla="*/ 6668 w 2796541"/>
              <a:gd name="connsiteY28" fmla="*/ 663893 h 2468880"/>
              <a:gd name="connsiteX29" fmla="*/ 6668 w 2796541"/>
              <a:gd name="connsiteY29" fmla="*/ 603886 h 2468880"/>
              <a:gd name="connsiteX30" fmla="*/ 60008 w 2796541"/>
              <a:gd name="connsiteY30" fmla="*/ 1897381 h 2468880"/>
              <a:gd name="connsiteX31" fmla="*/ 6668 w 2796541"/>
              <a:gd name="connsiteY31" fmla="*/ 1928813 h 2468880"/>
              <a:gd name="connsiteX32" fmla="*/ 6668 w 2796541"/>
              <a:gd name="connsiteY32" fmla="*/ 1865948 h 2468880"/>
              <a:gd name="connsiteX33" fmla="*/ 62865 w 2796541"/>
              <a:gd name="connsiteY33" fmla="*/ 60960 h 2468880"/>
              <a:gd name="connsiteX34" fmla="*/ 62865 w 2796541"/>
              <a:gd name="connsiteY34" fmla="*/ 69532 h 2468880"/>
              <a:gd name="connsiteX35" fmla="*/ 56198 w 2796541"/>
              <a:gd name="connsiteY35" fmla="*/ 65723 h 2468880"/>
              <a:gd name="connsiteX36" fmla="*/ 62866 w 2796541"/>
              <a:gd name="connsiteY36" fmla="*/ 2463165 h 2468880"/>
              <a:gd name="connsiteX37" fmla="*/ 62866 w 2796541"/>
              <a:gd name="connsiteY37" fmla="*/ 2468880 h 2468880"/>
              <a:gd name="connsiteX38" fmla="*/ 58103 w 2796541"/>
              <a:gd name="connsiteY38" fmla="*/ 2466022 h 2468880"/>
              <a:gd name="connsiteX39" fmla="*/ 64771 w 2796541"/>
              <a:gd name="connsiteY39" fmla="*/ 760095 h 2468880"/>
              <a:gd name="connsiteX40" fmla="*/ 4763 w 2796541"/>
              <a:gd name="connsiteY40" fmla="*/ 795338 h 2468880"/>
              <a:gd name="connsiteX41" fmla="*/ 4763 w 2796541"/>
              <a:gd name="connsiteY41" fmla="*/ 724853 h 2468880"/>
              <a:gd name="connsiteX42" fmla="*/ 65722 w 2796541"/>
              <a:gd name="connsiteY42" fmla="*/ 182881 h 2468880"/>
              <a:gd name="connsiteX43" fmla="*/ 65722 w 2796541"/>
              <a:gd name="connsiteY43" fmla="*/ 200978 h 2468880"/>
              <a:gd name="connsiteX44" fmla="*/ 50482 w 2796541"/>
              <a:gd name="connsiteY44" fmla="*/ 191453 h 2468880"/>
              <a:gd name="connsiteX45" fmla="*/ 65724 w 2796541"/>
              <a:gd name="connsiteY45" fmla="*/ 2331719 h 2468880"/>
              <a:gd name="connsiteX46" fmla="*/ 65724 w 2796541"/>
              <a:gd name="connsiteY46" fmla="*/ 2347911 h 2468880"/>
              <a:gd name="connsiteX47" fmla="*/ 51436 w 2796541"/>
              <a:gd name="connsiteY47" fmla="*/ 2339339 h 2468880"/>
              <a:gd name="connsiteX48" fmla="*/ 65724 w 2796541"/>
              <a:gd name="connsiteY48" fmla="*/ 1770698 h 2468880"/>
              <a:gd name="connsiteX49" fmla="*/ 3811 w 2796541"/>
              <a:gd name="connsiteY49" fmla="*/ 1806893 h 2468880"/>
              <a:gd name="connsiteX50" fmla="*/ 3811 w 2796541"/>
              <a:gd name="connsiteY50" fmla="*/ 1734503 h 2468880"/>
              <a:gd name="connsiteX51" fmla="*/ 67628 w 2796541"/>
              <a:gd name="connsiteY51" fmla="*/ 886778 h 2468880"/>
              <a:gd name="connsiteX52" fmla="*/ 2858 w 2796541"/>
              <a:gd name="connsiteY52" fmla="*/ 923926 h 2468880"/>
              <a:gd name="connsiteX53" fmla="*/ 2858 w 2796541"/>
              <a:gd name="connsiteY53" fmla="*/ 848678 h 2468880"/>
              <a:gd name="connsiteX54" fmla="*/ 69532 w 2796541"/>
              <a:gd name="connsiteY54" fmla="*/ 302896 h 2468880"/>
              <a:gd name="connsiteX55" fmla="*/ 69532 w 2796541"/>
              <a:gd name="connsiteY55" fmla="*/ 333376 h 2468880"/>
              <a:gd name="connsiteX56" fmla="*/ 42862 w 2796541"/>
              <a:gd name="connsiteY56" fmla="*/ 318136 h 2468880"/>
              <a:gd name="connsiteX57" fmla="*/ 69533 w 2796541"/>
              <a:gd name="connsiteY57" fmla="*/ 2197418 h 2468880"/>
              <a:gd name="connsiteX58" fmla="*/ 69533 w 2796541"/>
              <a:gd name="connsiteY58" fmla="*/ 2228850 h 2468880"/>
              <a:gd name="connsiteX59" fmla="*/ 42863 w 2796541"/>
              <a:gd name="connsiteY59" fmla="*/ 2212658 h 2468880"/>
              <a:gd name="connsiteX60" fmla="*/ 71438 w 2796541"/>
              <a:gd name="connsiteY60" fmla="*/ 1644969 h 2468880"/>
              <a:gd name="connsiteX61" fmla="*/ 953 w 2796541"/>
              <a:gd name="connsiteY61" fmla="*/ 1684974 h 2468880"/>
              <a:gd name="connsiteX62" fmla="*/ 953 w 2796541"/>
              <a:gd name="connsiteY62" fmla="*/ 1604011 h 2468880"/>
              <a:gd name="connsiteX63" fmla="*/ 71438 w 2796541"/>
              <a:gd name="connsiteY63" fmla="*/ 1012508 h 2468880"/>
              <a:gd name="connsiteX64" fmla="*/ 953 w 2796541"/>
              <a:gd name="connsiteY64" fmla="*/ 1053466 h 2468880"/>
              <a:gd name="connsiteX65" fmla="*/ 953 w 2796541"/>
              <a:gd name="connsiteY65" fmla="*/ 972503 h 2468880"/>
              <a:gd name="connsiteX66" fmla="*/ 73343 w 2796541"/>
              <a:gd name="connsiteY66" fmla="*/ 2065019 h 2468880"/>
              <a:gd name="connsiteX67" fmla="*/ 73343 w 2796541"/>
              <a:gd name="connsiteY67" fmla="*/ 2107882 h 2468880"/>
              <a:gd name="connsiteX68" fmla="*/ 36195 w 2796541"/>
              <a:gd name="connsiteY68" fmla="*/ 2086927 h 2468880"/>
              <a:gd name="connsiteX69" fmla="*/ 73343 w 2796541"/>
              <a:gd name="connsiteY69" fmla="*/ 422909 h 2468880"/>
              <a:gd name="connsiteX70" fmla="*/ 73343 w 2796541"/>
              <a:gd name="connsiteY70" fmla="*/ 465772 h 2468880"/>
              <a:gd name="connsiteX71" fmla="*/ 36195 w 2796541"/>
              <a:gd name="connsiteY71" fmla="*/ 444816 h 2468880"/>
              <a:gd name="connsiteX72" fmla="*/ 73344 w 2796541"/>
              <a:gd name="connsiteY72" fmla="*/ 1139189 h 2468880"/>
              <a:gd name="connsiteX73" fmla="*/ 0 w 2796541"/>
              <a:gd name="connsiteY73" fmla="*/ 1181099 h 2468880"/>
              <a:gd name="connsiteX74" fmla="*/ 0 w 2796541"/>
              <a:gd name="connsiteY74" fmla="*/ 1097279 h 2468880"/>
              <a:gd name="connsiteX75" fmla="*/ 73344 w 2796541"/>
              <a:gd name="connsiteY75" fmla="*/ 1518286 h 2468880"/>
              <a:gd name="connsiteX76" fmla="*/ 1 w 2796541"/>
              <a:gd name="connsiteY76" fmla="*/ 1560195 h 2468880"/>
              <a:gd name="connsiteX77" fmla="*/ 1 w 2796541"/>
              <a:gd name="connsiteY77" fmla="*/ 1475423 h 2468880"/>
              <a:gd name="connsiteX78" fmla="*/ 73344 w 2796541"/>
              <a:gd name="connsiteY78" fmla="*/ 1391603 h 2468880"/>
              <a:gd name="connsiteX79" fmla="*/ 1 w 2796541"/>
              <a:gd name="connsiteY79" fmla="*/ 1434465 h 2468880"/>
              <a:gd name="connsiteX80" fmla="*/ 1 w 2796541"/>
              <a:gd name="connsiteY80" fmla="*/ 1349693 h 2468880"/>
              <a:gd name="connsiteX81" fmla="*/ 73344 w 2796541"/>
              <a:gd name="connsiteY81" fmla="*/ 1265874 h 2468880"/>
              <a:gd name="connsiteX82" fmla="*/ 1 w 2796541"/>
              <a:gd name="connsiteY82" fmla="*/ 1307783 h 2468880"/>
              <a:gd name="connsiteX83" fmla="*/ 1 w 2796541"/>
              <a:gd name="connsiteY83" fmla="*/ 1223011 h 2468880"/>
              <a:gd name="connsiteX84" fmla="*/ 77153 w 2796541"/>
              <a:gd name="connsiteY84" fmla="*/ 542925 h 2468880"/>
              <a:gd name="connsiteX85" fmla="*/ 77153 w 2796541"/>
              <a:gd name="connsiteY85" fmla="*/ 598170 h 2468880"/>
              <a:gd name="connsiteX86" fmla="*/ 29528 w 2796541"/>
              <a:gd name="connsiteY86" fmla="*/ 570548 h 2468880"/>
              <a:gd name="connsiteX87" fmla="*/ 77153 w 2796541"/>
              <a:gd name="connsiteY87" fmla="*/ 1931670 h 2468880"/>
              <a:gd name="connsiteX88" fmla="*/ 77153 w 2796541"/>
              <a:gd name="connsiteY88" fmla="*/ 1988820 h 2468880"/>
              <a:gd name="connsiteX89" fmla="*/ 27623 w 2796541"/>
              <a:gd name="connsiteY89" fmla="*/ 1960245 h 2468880"/>
              <a:gd name="connsiteX90" fmla="*/ 79058 w 2796541"/>
              <a:gd name="connsiteY90" fmla="*/ 665798 h 2468880"/>
              <a:gd name="connsiteX91" fmla="*/ 79058 w 2796541"/>
              <a:gd name="connsiteY91" fmla="*/ 728663 h 2468880"/>
              <a:gd name="connsiteX92" fmla="*/ 24765 w 2796541"/>
              <a:gd name="connsiteY92" fmla="*/ 697230 h 2468880"/>
              <a:gd name="connsiteX93" fmla="*/ 80011 w 2796541"/>
              <a:gd name="connsiteY93" fmla="*/ 1801177 h 2468880"/>
              <a:gd name="connsiteX94" fmla="*/ 80011 w 2796541"/>
              <a:gd name="connsiteY94" fmla="*/ 1866899 h 2468880"/>
              <a:gd name="connsiteX95" fmla="*/ 22860 w 2796541"/>
              <a:gd name="connsiteY95" fmla="*/ 1834515 h 2468880"/>
              <a:gd name="connsiteX96" fmla="*/ 81916 w 2796541"/>
              <a:gd name="connsiteY96" fmla="*/ 787718 h 2468880"/>
              <a:gd name="connsiteX97" fmla="*/ 81916 w 2796541"/>
              <a:gd name="connsiteY97" fmla="*/ 859156 h 2468880"/>
              <a:gd name="connsiteX98" fmla="*/ 19051 w 2796541"/>
              <a:gd name="connsiteY98" fmla="*/ 822961 h 2468880"/>
              <a:gd name="connsiteX99" fmla="*/ 82868 w 2796541"/>
              <a:gd name="connsiteY99" fmla="*/ 1669733 h 2468880"/>
              <a:gd name="connsiteX100" fmla="*/ 82868 w 2796541"/>
              <a:gd name="connsiteY100" fmla="*/ 1745933 h 2468880"/>
              <a:gd name="connsiteX101" fmla="*/ 17145 w 2796541"/>
              <a:gd name="connsiteY101" fmla="*/ 1707833 h 2468880"/>
              <a:gd name="connsiteX102" fmla="*/ 82868 w 2796541"/>
              <a:gd name="connsiteY102" fmla="*/ 910591 h 2468880"/>
              <a:gd name="connsiteX103" fmla="*/ 82868 w 2796541"/>
              <a:gd name="connsiteY103" fmla="*/ 988696 h 2468880"/>
              <a:gd name="connsiteX104" fmla="*/ 16193 w 2796541"/>
              <a:gd name="connsiteY104" fmla="*/ 949643 h 2468880"/>
              <a:gd name="connsiteX105" fmla="*/ 84773 w 2796541"/>
              <a:gd name="connsiteY105" fmla="*/ 1540192 h 2468880"/>
              <a:gd name="connsiteX106" fmla="*/ 84773 w 2796541"/>
              <a:gd name="connsiteY106" fmla="*/ 1622107 h 2468880"/>
              <a:gd name="connsiteX107" fmla="*/ 13334 w 2796541"/>
              <a:gd name="connsiteY107" fmla="*/ 1581149 h 2468880"/>
              <a:gd name="connsiteX108" fmla="*/ 84773 w 2796541"/>
              <a:gd name="connsiteY108" fmla="*/ 1035367 h 2468880"/>
              <a:gd name="connsiteX109" fmla="*/ 84773 w 2796541"/>
              <a:gd name="connsiteY109" fmla="*/ 1117282 h 2468880"/>
              <a:gd name="connsiteX110" fmla="*/ 13334 w 2796541"/>
              <a:gd name="connsiteY110" fmla="*/ 1076325 h 2468880"/>
              <a:gd name="connsiteX111" fmla="*/ 85726 w 2796541"/>
              <a:gd name="connsiteY111" fmla="*/ 1412558 h 2468880"/>
              <a:gd name="connsiteX112" fmla="*/ 85726 w 2796541"/>
              <a:gd name="connsiteY112" fmla="*/ 1497331 h 2468880"/>
              <a:gd name="connsiteX113" fmla="*/ 12383 w 2796541"/>
              <a:gd name="connsiteY113" fmla="*/ 1455421 h 2468880"/>
              <a:gd name="connsiteX114" fmla="*/ 85726 w 2796541"/>
              <a:gd name="connsiteY114" fmla="*/ 1286828 h 2468880"/>
              <a:gd name="connsiteX115" fmla="*/ 85726 w 2796541"/>
              <a:gd name="connsiteY115" fmla="*/ 1370648 h 2468880"/>
              <a:gd name="connsiteX116" fmla="*/ 12383 w 2796541"/>
              <a:gd name="connsiteY116" fmla="*/ 1328738 h 2468880"/>
              <a:gd name="connsiteX117" fmla="*/ 85726 w 2796541"/>
              <a:gd name="connsiteY117" fmla="*/ 1160145 h 2468880"/>
              <a:gd name="connsiteX118" fmla="*/ 85726 w 2796541"/>
              <a:gd name="connsiteY118" fmla="*/ 1244918 h 2468880"/>
              <a:gd name="connsiteX119" fmla="*/ 12383 w 2796541"/>
              <a:gd name="connsiteY119" fmla="*/ 1202055 h 2468880"/>
              <a:gd name="connsiteX120" fmla="*/ 137161 w 2796541"/>
              <a:gd name="connsiteY120" fmla="*/ 2466023 h 2468880"/>
              <a:gd name="connsiteX121" fmla="*/ 132398 w 2796541"/>
              <a:gd name="connsiteY121" fmla="*/ 2467929 h 2468880"/>
              <a:gd name="connsiteX122" fmla="*/ 132398 w 2796541"/>
              <a:gd name="connsiteY122" fmla="*/ 2463166 h 2468880"/>
              <a:gd name="connsiteX123" fmla="*/ 138112 w 2796541"/>
              <a:gd name="connsiteY123" fmla="*/ 65723 h 2468880"/>
              <a:gd name="connsiteX124" fmla="*/ 131445 w 2796541"/>
              <a:gd name="connsiteY124" fmla="*/ 68581 h 2468880"/>
              <a:gd name="connsiteX125" fmla="*/ 131445 w 2796541"/>
              <a:gd name="connsiteY125" fmla="*/ 61913 h 2468880"/>
              <a:gd name="connsiteX126" fmla="*/ 142876 w 2796541"/>
              <a:gd name="connsiteY126" fmla="*/ 2339340 h 2468880"/>
              <a:gd name="connsiteX127" fmla="*/ 129541 w 2796541"/>
              <a:gd name="connsiteY127" fmla="*/ 2346960 h 2468880"/>
              <a:gd name="connsiteX128" fmla="*/ 129541 w 2796541"/>
              <a:gd name="connsiteY128" fmla="*/ 2331720 h 2468880"/>
              <a:gd name="connsiteX129" fmla="*/ 143827 w 2796541"/>
              <a:gd name="connsiteY129" fmla="*/ 191453 h 2468880"/>
              <a:gd name="connsiteX130" fmla="*/ 128587 w 2796541"/>
              <a:gd name="connsiteY130" fmla="*/ 200026 h 2468880"/>
              <a:gd name="connsiteX131" fmla="*/ 128587 w 2796541"/>
              <a:gd name="connsiteY131" fmla="*/ 182881 h 2468880"/>
              <a:gd name="connsiteX132" fmla="*/ 151448 w 2796541"/>
              <a:gd name="connsiteY132" fmla="*/ 318135 h 2468880"/>
              <a:gd name="connsiteX133" fmla="*/ 124778 w 2796541"/>
              <a:gd name="connsiteY133" fmla="*/ 333375 h 2468880"/>
              <a:gd name="connsiteX134" fmla="*/ 124778 w 2796541"/>
              <a:gd name="connsiteY134" fmla="*/ 302895 h 2468880"/>
              <a:gd name="connsiteX135" fmla="*/ 151448 w 2796541"/>
              <a:gd name="connsiteY135" fmla="*/ 2212658 h 2468880"/>
              <a:gd name="connsiteX136" fmla="*/ 124778 w 2796541"/>
              <a:gd name="connsiteY136" fmla="*/ 2227898 h 2468880"/>
              <a:gd name="connsiteX137" fmla="*/ 124778 w 2796541"/>
              <a:gd name="connsiteY137" fmla="*/ 2198370 h 2468880"/>
              <a:gd name="connsiteX138" fmla="*/ 157164 w 2796541"/>
              <a:gd name="connsiteY138" fmla="*/ 444817 h 2468880"/>
              <a:gd name="connsiteX139" fmla="*/ 121921 w 2796541"/>
              <a:gd name="connsiteY139" fmla="*/ 464819 h 2468880"/>
              <a:gd name="connsiteX140" fmla="*/ 121921 w 2796541"/>
              <a:gd name="connsiteY140" fmla="*/ 423862 h 2468880"/>
              <a:gd name="connsiteX141" fmla="*/ 158116 w 2796541"/>
              <a:gd name="connsiteY141" fmla="*/ 2086928 h 2468880"/>
              <a:gd name="connsiteX142" fmla="*/ 121921 w 2796541"/>
              <a:gd name="connsiteY142" fmla="*/ 2107883 h 2468880"/>
              <a:gd name="connsiteX143" fmla="*/ 121921 w 2796541"/>
              <a:gd name="connsiteY143" fmla="*/ 2065973 h 2468880"/>
              <a:gd name="connsiteX144" fmla="*/ 164782 w 2796541"/>
              <a:gd name="connsiteY144" fmla="*/ 570547 h 2468880"/>
              <a:gd name="connsiteX145" fmla="*/ 118110 w 2796541"/>
              <a:gd name="connsiteY145" fmla="*/ 597217 h 2468880"/>
              <a:gd name="connsiteX146" fmla="*/ 118110 w 2796541"/>
              <a:gd name="connsiteY146" fmla="*/ 543877 h 2468880"/>
              <a:gd name="connsiteX147" fmla="*/ 165735 w 2796541"/>
              <a:gd name="connsiteY147" fmla="*/ 1960245 h 2468880"/>
              <a:gd name="connsiteX148" fmla="*/ 118110 w 2796541"/>
              <a:gd name="connsiteY148" fmla="*/ 1988820 h 2468880"/>
              <a:gd name="connsiteX149" fmla="*/ 118110 w 2796541"/>
              <a:gd name="connsiteY149" fmla="*/ 1932623 h 2468880"/>
              <a:gd name="connsiteX150" fmla="*/ 170498 w 2796541"/>
              <a:gd name="connsiteY150" fmla="*/ 697230 h 2468880"/>
              <a:gd name="connsiteX151" fmla="*/ 115253 w 2796541"/>
              <a:gd name="connsiteY151" fmla="*/ 728663 h 2468880"/>
              <a:gd name="connsiteX152" fmla="*/ 115253 w 2796541"/>
              <a:gd name="connsiteY152" fmla="*/ 665798 h 2468880"/>
              <a:gd name="connsiteX153" fmla="*/ 171449 w 2796541"/>
              <a:gd name="connsiteY153" fmla="*/ 953 h 2468880"/>
              <a:gd name="connsiteX154" fmla="*/ 171449 w 2796541"/>
              <a:gd name="connsiteY154" fmla="*/ 3811 h 2468880"/>
              <a:gd name="connsiteX155" fmla="*/ 168592 w 2796541"/>
              <a:gd name="connsiteY155" fmla="*/ 1905 h 2468880"/>
              <a:gd name="connsiteX156" fmla="*/ 172404 w 2796541"/>
              <a:gd name="connsiteY156" fmla="*/ 1834516 h 2468880"/>
              <a:gd name="connsiteX157" fmla="*/ 114301 w 2796541"/>
              <a:gd name="connsiteY157" fmla="*/ 1866900 h 2468880"/>
              <a:gd name="connsiteX158" fmla="*/ 114301 w 2796541"/>
              <a:gd name="connsiteY158" fmla="*/ 1801178 h 2468880"/>
              <a:gd name="connsiteX159" fmla="*/ 173356 w 2796541"/>
              <a:gd name="connsiteY159" fmla="*/ 2397442 h 2468880"/>
              <a:gd name="connsiteX160" fmla="*/ 173356 w 2796541"/>
              <a:gd name="connsiteY160" fmla="*/ 2407920 h 2468880"/>
              <a:gd name="connsiteX161" fmla="*/ 164783 w 2796541"/>
              <a:gd name="connsiteY161" fmla="*/ 2402205 h 2468880"/>
              <a:gd name="connsiteX162" fmla="*/ 173356 w 2796541"/>
              <a:gd name="connsiteY162" fmla="*/ 122872 h 2468880"/>
              <a:gd name="connsiteX163" fmla="*/ 173356 w 2796541"/>
              <a:gd name="connsiteY163" fmla="*/ 134302 h 2468880"/>
              <a:gd name="connsiteX164" fmla="*/ 163831 w 2796541"/>
              <a:gd name="connsiteY164" fmla="*/ 128587 h 2468880"/>
              <a:gd name="connsiteX165" fmla="*/ 175261 w 2796541"/>
              <a:gd name="connsiteY165" fmla="*/ 822960 h 2468880"/>
              <a:gd name="connsiteX166" fmla="*/ 113348 w 2796541"/>
              <a:gd name="connsiteY166" fmla="*/ 859155 h 2468880"/>
              <a:gd name="connsiteX167" fmla="*/ 113348 w 2796541"/>
              <a:gd name="connsiteY167" fmla="*/ 787717 h 2468880"/>
              <a:gd name="connsiteX168" fmla="*/ 176213 w 2796541"/>
              <a:gd name="connsiteY168" fmla="*/ 2265997 h 2468880"/>
              <a:gd name="connsiteX169" fmla="*/ 176213 w 2796541"/>
              <a:gd name="connsiteY169" fmla="*/ 2286952 h 2468880"/>
              <a:gd name="connsiteX170" fmla="*/ 158116 w 2796541"/>
              <a:gd name="connsiteY170" fmla="*/ 2276474 h 2468880"/>
              <a:gd name="connsiteX171" fmla="*/ 177165 w 2796541"/>
              <a:gd name="connsiteY171" fmla="*/ 242887 h 2468880"/>
              <a:gd name="connsiteX172" fmla="*/ 177165 w 2796541"/>
              <a:gd name="connsiteY172" fmla="*/ 266700 h 2468880"/>
              <a:gd name="connsiteX173" fmla="*/ 156210 w 2796541"/>
              <a:gd name="connsiteY173" fmla="*/ 255270 h 2468880"/>
              <a:gd name="connsiteX174" fmla="*/ 178118 w 2796541"/>
              <a:gd name="connsiteY174" fmla="*/ 1707832 h 2468880"/>
              <a:gd name="connsiteX175" fmla="*/ 111443 w 2796541"/>
              <a:gd name="connsiteY175" fmla="*/ 1745932 h 2468880"/>
              <a:gd name="connsiteX176" fmla="*/ 111443 w 2796541"/>
              <a:gd name="connsiteY176" fmla="*/ 1669732 h 2468880"/>
              <a:gd name="connsiteX177" fmla="*/ 178118 w 2796541"/>
              <a:gd name="connsiteY177" fmla="*/ 949642 h 2468880"/>
              <a:gd name="connsiteX178" fmla="*/ 111443 w 2796541"/>
              <a:gd name="connsiteY178" fmla="*/ 987742 h 2468880"/>
              <a:gd name="connsiteX179" fmla="*/ 111443 w 2796541"/>
              <a:gd name="connsiteY179" fmla="*/ 911542 h 2468880"/>
              <a:gd name="connsiteX180" fmla="*/ 180976 w 2796541"/>
              <a:gd name="connsiteY180" fmla="*/ 2131694 h 2468880"/>
              <a:gd name="connsiteX181" fmla="*/ 180976 w 2796541"/>
              <a:gd name="connsiteY181" fmla="*/ 2167889 h 2468880"/>
              <a:gd name="connsiteX182" fmla="*/ 149543 w 2796541"/>
              <a:gd name="connsiteY182" fmla="*/ 2149792 h 2468880"/>
              <a:gd name="connsiteX183" fmla="*/ 180976 w 2796541"/>
              <a:gd name="connsiteY183" fmla="*/ 1581150 h 2468880"/>
              <a:gd name="connsiteX184" fmla="*/ 110491 w 2796541"/>
              <a:gd name="connsiteY184" fmla="*/ 1622108 h 2468880"/>
              <a:gd name="connsiteX185" fmla="*/ 110491 w 2796541"/>
              <a:gd name="connsiteY185" fmla="*/ 1540193 h 2468880"/>
              <a:gd name="connsiteX186" fmla="*/ 180976 w 2796541"/>
              <a:gd name="connsiteY186" fmla="*/ 1076326 h 2468880"/>
              <a:gd name="connsiteX187" fmla="*/ 110491 w 2796541"/>
              <a:gd name="connsiteY187" fmla="*/ 1117283 h 2468880"/>
              <a:gd name="connsiteX188" fmla="*/ 110491 w 2796541"/>
              <a:gd name="connsiteY188" fmla="*/ 1035368 h 2468880"/>
              <a:gd name="connsiteX189" fmla="*/ 180976 w 2796541"/>
              <a:gd name="connsiteY189" fmla="*/ 363855 h 2468880"/>
              <a:gd name="connsiteX190" fmla="*/ 180976 w 2796541"/>
              <a:gd name="connsiteY190" fmla="*/ 399098 h 2468880"/>
              <a:gd name="connsiteX191" fmla="*/ 149543 w 2796541"/>
              <a:gd name="connsiteY191" fmla="*/ 381000 h 2468880"/>
              <a:gd name="connsiteX192" fmla="*/ 182881 w 2796541"/>
              <a:gd name="connsiteY192" fmla="*/ 1455421 h 2468880"/>
              <a:gd name="connsiteX193" fmla="*/ 109538 w 2796541"/>
              <a:gd name="connsiteY193" fmla="*/ 1497331 h 2468880"/>
              <a:gd name="connsiteX194" fmla="*/ 109538 w 2796541"/>
              <a:gd name="connsiteY194" fmla="*/ 1412558 h 2468880"/>
              <a:gd name="connsiteX195" fmla="*/ 182881 w 2796541"/>
              <a:gd name="connsiteY195" fmla="*/ 1328738 h 2468880"/>
              <a:gd name="connsiteX196" fmla="*/ 109538 w 2796541"/>
              <a:gd name="connsiteY196" fmla="*/ 1370648 h 2468880"/>
              <a:gd name="connsiteX197" fmla="*/ 109538 w 2796541"/>
              <a:gd name="connsiteY197" fmla="*/ 1286828 h 2468880"/>
              <a:gd name="connsiteX198" fmla="*/ 182881 w 2796541"/>
              <a:gd name="connsiteY198" fmla="*/ 1202055 h 2468880"/>
              <a:gd name="connsiteX199" fmla="*/ 109538 w 2796541"/>
              <a:gd name="connsiteY199" fmla="*/ 1244918 h 2468880"/>
              <a:gd name="connsiteX200" fmla="*/ 109538 w 2796541"/>
              <a:gd name="connsiteY200" fmla="*/ 1160145 h 2468880"/>
              <a:gd name="connsiteX201" fmla="*/ 183833 w 2796541"/>
              <a:gd name="connsiteY201" fmla="*/ 1999298 h 2468880"/>
              <a:gd name="connsiteX202" fmla="*/ 183833 w 2796541"/>
              <a:gd name="connsiteY202" fmla="*/ 2047875 h 2468880"/>
              <a:gd name="connsiteX203" fmla="*/ 142876 w 2796541"/>
              <a:gd name="connsiteY203" fmla="*/ 2023111 h 2468880"/>
              <a:gd name="connsiteX204" fmla="*/ 184786 w 2796541"/>
              <a:gd name="connsiteY204" fmla="*/ 482918 h 2468880"/>
              <a:gd name="connsiteX205" fmla="*/ 184786 w 2796541"/>
              <a:gd name="connsiteY205" fmla="*/ 532448 h 2468880"/>
              <a:gd name="connsiteX206" fmla="*/ 141923 w 2796541"/>
              <a:gd name="connsiteY206" fmla="*/ 507683 h 2468880"/>
              <a:gd name="connsiteX207" fmla="*/ 186690 w 2796541"/>
              <a:gd name="connsiteY207" fmla="*/ 604838 h 2468880"/>
              <a:gd name="connsiteX208" fmla="*/ 186690 w 2796541"/>
              <a:gd name="connsiteY208" fmla="*/ 662940 h 2468880"/>
              <a:gd name="connsiteX209" fmla="*/ 137160 w 2796541"/>
              <a:gd name="connsiteY209" fmla="*/ 633413 h 2468880"/>
              <a:gd name="connsiteX210" fmla="*/ 187643 w 2796541"/>
              <a:gd name="connsiteY210" fmla="*/ 1866899 h 2468880"/>
              <a:gd name="connsiteX211" fmla="*/ 187643 w 2796541"/>
              <a:gd name="connsiteY211" fmla="*/ 1927859 h 2468880"/>
              <a:gd name="connsiteX212" fmla="*/ 135255 w 2796541"/>
              <a:gd name="connsiteY212" fmla="*/ 1897379 h 2468880"/>
              <a:gd name="connsiteX213" fmla="*/ 189548 w 2796541"/>
              <a:gd name="connsiteY213" fmla="*/ 726757 h 2468880"/>
              <a:gd name="connsiteX214" fmla="*/ 189548 w 2796541"/>
              <a:gd name="connsiteY214" fmla="*/ 794385 h 2468880"/>
              <a:gd name="connsiteX215" fmla="*/ 131446 w 2796541"/>
              <a:gd name="connsiteY215" fmla="*/ 760095 h 2468880"/>
              <a:gd name="connsiteX216" fmla="*/ 190501 w 2796541"/>
              <a:gd name="connsiteY216" fmla="*/ 1736407 h 2468880"/>
              <a:gd name="connsiteX217" fmla="*/ 190501 w 2796541"/>
              <a:gd name="connsiteY217" fmla="*/ 1805940 h 2468880"/>
              <a:gd name="connsiteX218" fmla="*/ 130493 w 2796541"/>
              <a:gd name="connsiteY218" fmla="*/ 1770697 h 2468880"/>
              <a:gd name="connsiteX219" fmla="*/ 191453 w 2796541"/>
              <a:gd name="connsiteY219" fmla="*/ 849630 h 2468880"/>
              <a:gd name="connsiteX220" fmla="*/ 191453 w 2796541"/>
              <a:gd name="connsiteY220" fmla="*/ 923925 h 2468880"/>
              <a:gd name="connsiteX221" fmla="*/ 127635 w 2796541"/>
              <a:gd name="connsiteY221" fmla="*/ 886778 h 2468880"/>
              <a:gd name="connsiteX222" fmla="*/ 193358 w 2796541"/>
              <a:gd name="connsiteY222" fmla="*/ 973454 h 2468880"/>
              <a:gd name="connsiteX223" fmla="*/ 193358 w 2796541"/>
              <a:gd name="connsiteY223" fmla="*/ 1052512 h 2468880"/>
              <a:gd name="connsiteX224" fmla="*/ 123826 w 2796541"/>
              <a:gd name="connsiteY224" fmla="*/ 1012506 h 2468880"/>
              <a:gd name="connsiteX225" fmla="*/ 193358 w 2796541"/>
              <a:gd name="connsiteY225" fmla="*/ 1604963 h 2468880"/>
              <a:gd name="connsiteX226" fmla="*/ 193358 w 2796541"/>
              <a:gd name="connsiteY226" fmla="*/ 1684021 h 2468880"/>
              <a:gd name="connsiteX227" fmla="*/ 124778 w 2796541"/>
              <a:gd name="connsiteY227" fmla="*/ 1644968 h 2468880"/>
              <a:gd name="connsiteX228" fmla="*/ 194311 w 2796541"/>
              <a:gd name="connsiteY228" fmla="*/ 1476374 h 2468880"/>
              <a:gd name="connsiteX229" fmla="*/ 194311 w 2796541"/>
              <a:gd name="connsiteY229" fmla="*/ 1560194 h 2468880"/>
              <a:gd name="connsiteX230" fmla="*/ 121921 w 2796541"/>
              <a:gd name="connsiteY230" fmla="*/ 1518284 h 2468880"/>
              <a:gd name="connsiteX231" fmla="*/ 194311 w 2796541"/>
              <a:gd name="connsiteY231" fmla="*/ 1349693 h 2468880"/>
              <a:gd name="connsiteX232" fmla="*/ 194311 w 2796541"/>
              <a:gd name="connsiteY232" fmla="*/ 1434465 h 2468880"/>
              <a:gd name="connsiteX233" fmla="*/ 120968 w 2796541"/>
              <a:gd name="connsiteY233" fmla="*/ 1391603 h 2468880"/>
              <a:gd name="connsiteX234" fmla="*/ 194311 w 2796541"/>
              <a:gd name="connsiteY234" fmla="*/ 1223011 h 2468880"/>
              <a:gd name="connsiteX235" fmla="*/ 194311 w 2796541"/>
              <a:gd name="connsiteY235" fmla="*/ 1307783 h 2468880"/>
              <a:gd name="connsiteX236" fmla="*/ 120968 w 2796541"/>
              <a:gd name="connsiteY236" fmla="*/ 1265874 h 2468880"/>
              <a:gd name="connsiteX237" fmla="*/ 194311 w 2796541"/>
              <a:gd name="connsiteY237" fmla="*/ 1097280 h 2468880"/>
              <a:gd name="connsiteX238" fmla="*/ 194311 w 2796541"/>
              <a:gd name="connsiteY238" fmla="*/ 1181100 h 2468880"/>
              <a:gd name="connsiteX239" fmla="*/ 121921 w 2796541"/>
              <a:gd name="connsiteY239" fmla="*/ 1139190 h 2468880"/>
              <a:gd name="connsiteX240" fmla="*/ 244792 w 2796541"/>
              <a:gd name="connsiteY240" fmla="*/ 1905 h 2468880"/>
              <a:gd name="connsiteX241" fmla="*/ 242887 w 2796541"/>
              <a:gd name="connsiteY241" fmla="*/ 3811 h 2468880"/>
              <a:gd name="connsiteX242" fmla="*/ 242887 w 2796541"/>
              <a:gd name="connsiteY242" fmla="*/ 953 h 2468880"/>
              <a:gd name="connsiteX243" fmla="*/ 248603 w 2796541"/>
              <a:gd name="connsiteY243" fmla="*/ 2402206 h 2468880"/>
              <a:gd name="connsiteX244" fmla="*/ 240983 w 2796541"/>
              <a:gd name="connsiteY244" fmla="*/ 2406968 h 2468880"/>
              <a:gd name="connsiteX245" fmla="*/ 240983 w 2796541"/>
              <a:gd name="connsiteY245" fmla="*/ 2398396 h 2468880"/>
              <a:gd name="connsiteX246" fmla="*/ 249555 w 2796541"/>
              <a:gd name="connsiteY246" fmla="*/ 128588 h 2468880"/>
              <a:gd name="connsiteX247" fmla="*/ 240030 w 2796541"/>
              <a:gd name="connsiteY247" fmla="*/ 133351 h 2468880"/>
              <a:gd name="connsiteX248" fmla="*/ 240030 w 2796541"/>
              <a:gd name="connsiteY248" fmla="*/ 122873 h 2468880"/>
              <a:gd name="connsiteX249" fmla="*/ 255270 w 2796541"/>
              <a:gd name="connsiteY249" fmla="*/ 2276474 h 2468880"/>
              <a:gd name="connsiteX250" fmla="*/ 237173 w 2796541"/>
              <a:gd name="connsiteY250" fmla="*/ 2285999 h 2468880"/>
              <a:gd name="connsiteX251" fmla="*/ 237173 w 2796541"/>
              <a:gd name="connsiteY251" fmla="*/ 2265997 h 2468880"/>
              <a:gd name="connsiteX252" fmla="*/ 256222 w 2796541"/>
              <a:gd name="connsiteY252" fmla="*/ 255271 h 2468880"/>
              <a:gd name="connsiteX253" fmla="*/ 236219 w 2796541"/>
              <a:gd name="connsiteY253" fmla="*/ 266701 h 2468880"/>
              <a:gd name="connsiteX254" fmla="*/ 236219 w 2796541"/>
              <a:gd name="connsiteY254" fmla="*/ 242888 h 2468880"/>
              <a:gd name="connsiteX255" fmla="*/ 262891 w 2796541"/>
              <a:gd name="connsiteY255" fmla="*/ 2149793 h 2468880"/>
              <a:gd name="connsiteX256" fmla="*/ 233363 w 2796541"/>
              <a:gd name="connsiteY256" fmla="*/ 2166938 h 2468880"/>
              <a:gd name="connsiteX257" fmla="*/ 233363 w 2796541"/>
              <a:gd name="connsiteY257" fmla="*/ 2132648 h 2468880"/>
              <a:gd name="connsiteX258" fmla="*/ 262891 w 2796541"/>
              <a:gd name="connsiteY258" fmla="*/ 381001 h 2468880"/>
              <a:gd name="connsiteX259" fmla="*/ 233363 w 2796541"/>
              <a:gd name="connsiteY259" fmla="*/ 398146 h 2468880"/>
              <a:gd name="connsiteX260" fmla="*/ 233363 w 2796541"/>
              <a:gd name="connsiteY260" fmla="*/ 364808 h 2468880"/>
              <a:gd name="connsiteX261" fmla="*/ 269558 w 2796541"/>
              <a:gd name="connsiteY261" fmla="*/ 2023110 h 2468880"/>
              <a:gd name="connsiteX262" fmla="*/ 229553 w 2796541"/>
              <a:gd name="connsiteY262" fmla="*/ 2046923 h 2468880"/>
              <a:gd name="connsiteX263" fmla="*/ 229553 w 2796541"/>
              <a:gd name="connsiteY263" fmla="*/ 2000250 h 2468880"/>
              <a:gd name="connsiteX264" fmla="*/ 270510 w 2796541"/>
              <a:gd name="connsiteY264" fmla="*/ 507683 h 2468880"/>
              <a:gd name="connsiteX265" fmla="*/ 229553 w 2796541"/>
              <a:gd name="connsiteY265" fmla="*/ 530542 h 2468880"/>
              <a:gd name="connsiteX266" fmla="*/ 229553 w 2796541"/>
              <a:gd name="connsiteY266" fmla="*/ 483870 h 2468880"/>
              <a:gd name="connsiteX267" fmla="*/ 276225 w 2796541"/>
              <a:gd name="connsiteY267" fmla="*/ 633413 h 2468880"/>
              <a:gd name="connsiteX268" fmla="*/ 226695 w 2796541"/>
              <a:gd name="connsiteY268" fmla="*/ 661988 h 2468880"/>
              <a:gd name="connsiteX269" fmla="*/ 226695 w 2796541"/>
              <a:gd name="connsiteY269" fmla="*/ 605790 h 2468880"/>
              <a:gd name="connsiteX270" fmla="*/ 278131 w 2796541"/>
              <a:gd name="connsiteY270" fmla="*/ 1897380 h 2468880"/>
              <a:gd name="connsiteX271" fmla="*/ 225743 w 2796541"/>
              <a:gd name="connsiteY271" fmla="*/ 1926908 h 2468880"/>
              <a:gd name="connsiteX272" fmla="*/ 225743 w 2796541"/>
              <a:gd name="connsiteY272" fmla="*/ 1866900 h 2468880"/>
              <a:gd name="connsiteX273" fmla="*/ 280988 w 2796541"/>
              <a:gd name="connsiteY273" fmla="*/ 2464118 h 2468880"/>
              <a:gd name="connsiteX274" fmla="*/ 280988 w 2796541"/>
              <a:gd name="connsiteY274" fmla="*/ 2467928 h 2468880"/>
              <a:gd name="connsiteX275" fmla="*/ 277178 w 2796541"/>
              <a:gd name="connsiteY275" fmla="*/ 2466023 h 2468880"/>
              <a:gd name="connsiteX276" fmla="*/ 280989 w 2796541"/>
              <a:gd name="connsiteY276" fmla="*/ 62865 h 2468880"/>
              <a:gd name="connsiteX277" fmla="*/ 280989 w 2796541"/>
              <a:gd name="connsiteY277" fmla="*/ 68580 h 2468880"/>
              <a:gd name="connsiteX278" fmla="*/ 276226 w 2796541"/>
              <a:gd name="connsiteY278" fmla="*/ 65723 h 2468880"/>
              <a:gd name="connsiteX279" fmla="*/ 281941 w 2796541"/>
              <a:gd name="connsiteY279" fmla="*/ 760095 h 2468880"/>
              <a:gd name="connsiteX280" fmla="*/ 223838 w 2796541"/>
              <a:gd name="connsiteY280" fmla="*/ 793432 h 2468880"/>
              <a:gd name="connsiteX281" fmla="*/ 223838 w 2796541"/>
              <a:gd name="connsiteY281" fmla="*/ 726757 h 2468880"/>
              <a:gd name="connsiteX282" fmla="*/ 282893 w 2796541"/>
              <a:gd name="connsiteY282" fmla="*/ 1770698 h 2468880"/>
              <a:gd name="connsiteX283" fmla="*/ 223838 w 2796541"/>
              <a:gd name="connsiteY283" fmla="*/ 1804988 h 2468880"/>
              <a:gd name="connsiteX284" fmla="*/ 223838 w 2796541"/>
              <a:gd name="connsiteY284" fmla="*/ 1736408 h 2468880"/>
              <a:gd name="connsiteX285" fmla="*/ 283845 w 2796541"/>
              <a:gd name="connsiteY285" fmla="*/ 184784 h 2468880"/>
              <a:gd name="connsiteX286" fmla="*/ 283845 w 2796541"/>
              <a:gd name="connsiteY286" fmla="*/ 199072 h 2468880"/>
              <a:gd name="connsiteX287" fmla="*/ 271463 w 2796541"/>
              <a:gd name="connsiteY287" fmla="*/ 191452 h 2468880"/>
              <a:gd name="connsiteX288" fmla="*/ 283845 w 2796541"/>
              <a:gd name="connsiteY288" fmla="*/ 2332673 h 2468880"/>
              <a:gd name="connsiteX289" fmla="*/ 283845 w 2796541"/>
              <a:gd name="connsiteY289" fmla="*/ 2346008 h 2468880"/>
              <a:gd name="connsiteX290" fmla="*/ 271463 w 2796541"/>
              <a:gd name="connsiteY290" fmla="*/ 2339340 h 2468880"/>
              <a:gd name="connsiteX291" fmla="*/ 285751 w 2796541"/>
              <a:gd name="connsiteY291" fmla="*/ 886777 h 2468880"/>
              <a:gd name="connsiteX292" fmla="*/ 221933 w 2796541"/>
              <a:gd name="connsiteY292" fmla="*/ 922972 h 2468880"/>
              <a:gd name="connsiteX293" fmla="*/ 221933 w 2796541"/>
              <a:gd name="connsiteY293" fmla="*/ 849629 h 2468880"/>
              <a:gd name="connsiteX294" fmla="*/ 287655 w 2796541"/>
              <a:gd name="connsiteY294" fmla="*/ 303848 h 2468880"/>
              <a:gd name="connsiteX295" fmla="*/ 287655 w 2796541"/>
              <a:gd name="connsiteY295" fmla="*/ 332423 h 2468880"/>
              <a:gd name="connsiteX296" fmla="*/ 262890 w 2796541"/>
              <a:gd name="connsiteY296" fmla="*/ 318136 h 2468880"/>
              <a:gd name="connsiteX297" fmla="*/ 287656 w 2796541"/>
              <a:gd name="connsiteY297" fmla="*/ 2199322 h 2468880"/>
              <a:gd name="connsiteX298" fmla="*/ 287656 w 2796541"/>
              <a:gd name="connsiteY298" fmla="*/ 2226944 h 2468880"/>
              <a:gd name="connsiteX299" fmla="*/ 262891 w 2796541"/>
              <a:gd name="connsiteY299" fmla="*/ 2212657 h 2468880"/>
              <a:gd name="connsiteX300" fmla="*/ 287656 w 2796541"/>
              <a:gd name="connsiteY300" fmla="*/ 1644968 h 2468880"/>
              <a:gd name="connsiteX301" fmla="*/ 220981 w 2796541"/>
              <a:gd name="connsiteY301" fmla="*/ 1683068 h 2468880"/>
              <a:gd name="connsiteX302" fmla="*/ 220981 w 2796541"/>
              <a:gd name="connsiteY302" fmla="*/ 1605915 h 2468880"/>
              <a:gd name="connsiteX303" fmla="*/ 288608 w 2796541"/>
              <a:gd name="connsiteY303" fmla="*/ 1012507 h 2468880"/>
              <a:gd name="connsiteX304" fmla="*/ 220981 w 2796541"/>
              <a:gd name="connsiteY304" fmla="*/ 1052513 h 2468880"/>
              <a:gd name="connsiteX305" fmla="*/ 220981 w 2796541"/>
              <a:gd name="connsiteY305" fmla="*/ 973455 h 2468880"/>
              <a:gd name="connsiteX306" fmla="*/ 290513 w 2796541"/>
              <a:gd name="connsiteY306" fmla="*/ 1139190 h 2468880"/>
              <a:gd name="connsiteX307" fmla="*/ 220028 w 2796541"/>
              <a:gd name="connsiteY307" fmla="*/ 1180147 h 2468880"/>
              <a:gd name="connsiteX308" fmla="*/ 220028 w 2796541"/>
              <a:gd name="connsiteY308" fmla="*/ 1098232 h 2468880"/>
              <a:gd name="connsiteX309" fmla="*/ 291466 w 2796541"/>
              <a:gd name="connsiteY309" fmla="*/ 2066924 h 2468880"/>
              <a:gd name="connsiteX310" fmla="*/ 291466 w 2796541"/>
              <a:gd name="connsiteY310" fmla="*/ 2106929 h 2468880"/>
              <a:gd name="connsiteX311" fmla="*/ 256223 w 2796541"/>
              <a:gd name="connsiteY311" fmla="*/ 2086927 h 2468880"/>
              <a:gd name="connsiteX312" fmla="*/ 291466 w 2796541"/>
              <a:gd name="connsiteY312" fmla="*/ 1518285 h 2468880"/>
              <a:gd name="connsiteX313" fmla="*/ 219076 w 2796541"/>
              <a:gd name="connsiteY313" fmla="*/ 1560195 h 2468880"/>
              <a:gd name="connsiteX314" fmla="*/ 219076 w 2796541"/>
              <a:gd name="connsiteY314" fmla="*/ 1476375 h 2468880"/>
              <a:gd name="connsiteX315" fmla="*/ 291466 w 2796541"/>
              <a:gd name="connsiteY315" fmla="*/ 424816 h 2468880"/>
              <a:gd name="connsiteX316" fmla="*/ 291466 w 2796541"/>
              <a:gd name="connsiteY316" fmla="*/ 463868 h 2468880"/>
              <a:gd name="connsiteX317" fmla="*/ 257176 w 2796541"/>
              <a:gd name="connsiteY317" fmla="*/ 444818 h 2468880"/>
              <a:gd name="connsiteX318" fmla="*/ 292419 w 2796541"/>
              <a:gd name="connsiteY318" fmla="*/ 1391603 h 2468880"/>
              <a:gd name="connsiteX319" fmla="*/ 219076 w 2796541"/>
              <a:gd name="connsiteY319" fmla="*/ 1434465 h 2468880"/>
              <a:gd name="connsiteX320" fmla="*/ 219076 w 2796541"/>
              <a:gd name="connsiteY320" fmla="*/ 1349693 h 2468880"/>
              <a:gd name="connsiteX321" fmla="*/ 292419 w 2796541"/>
              <a:gd name="connsiteY321" fmla="*/ 1265874 h 2468880"/>
              <a:gd name="connsiteX322" fmla="*/ 219076 w 2796541"/>
              <a:gd name="connsiteY322" fmla="*/ 1307783 h 2468880"/>
              <a:gd name="connsiteX323" fmla="*/ 219076 w 2796541"/>
              <a:gd name="connsiteY323" fmla="*/ 1223011 h 2468880"/>
              <a:gd name="connsiteX324" fmla="*/ 294323 w 2796541"/>
              <a:gd name="connsiteY324" fmla="*/ 544830 h 2468880"/>
              <a:gd name="connsiteX325" fmla="*/ 294323 w 2796541"/>
              <a:gd name="connsiteY325" fmla="*/ 596265 h 2468880"/>
              <a:gd name="connsiteX326" fmla="*/ 249556 w 2796541"/>
              <a:gd name="connsiteY326" fmla="*/ 570548 h 2468880"/>
              <a:gd name="connsiteX327" fmla="*/ 295275 w 2796541"/>
              <a:gd name="connsiteY327" fmla="*/ 1933575 h 2468880"/>
              <a:gd name="connsiteX328" fmla="*/ 295275 w 2796541"/>
              <a:gd name="connsiteY328" fmla="*/ 1986915 h 2468880"/>
              <a:gd name="connsiteX329" fmla="*/ 248603 w 2796541"/>
              <a:gd name="connsiteY329" fmla="*/ 1960245 h 2468880"/>
              <a:gd name="connsiteX330" fmla="*/ 297181 w 2796541"/>
              <a:gd name="connsiteY330" fmla="*/ 666750 h 2468880"/>
              <a:gd name="connsiteX331" fmla="*/ 297181 w 2796541"/>
              <a:gd name="connsiteY331" fmla="*/ 727710 h 2468880"/>
              <a:gd name="connsiteX332" fmla="*/ 244793 w 2796541"/>
              <a:gd name="connsiteY332" fmla="*/ 697230 h 2468880"/>
              <a:gd name="connsiteX333" fmla="*/ 298133 w 2796541"/>
              <a:gd name="connsiteY333" fmla="*/ 1802130 h 2468880"/>
              <a:gd name="connsiteX334" fmla="*/ 298133 w 2796541"/>
              <a:gd name="connsiteY334" fmla="*/ 1865947 h 2468880"/>
              <a:gd name="connsiteX335" fmla="*/ 242888 w 2796541"/>
              <a:gd name="connsiteY335" fmla="*/ 1834515 h 2468880"/>
              <a:gd name="connsiteX336" fmla="*/ 300038 w 2796541"/>
              <a:gd name="connsiteY336" fmla="*/ 788669 h 2468880"/>
              <a:gd name="connsiteX337" fmla="*/ 300038 w 2796541"/>
              <a:gd name="connsiteY337" fmla="*/ 858202 h 2468880"/>
              <a:gd name="connsiteX338" fmla="*/ 239078 w 2796541"/>
              <a:gd name="connsiteY338" fmla="*/ 822959 h 2468880"/>
              <a:gd name="connsiteX339" fmla="*/ 300991 w 2796541"/>
              <a:gd name="connsiteY339" fmla="*/ 1670686 h 2468880"/>
              <a:gd name="connsiteX340" fmla="*/ 300991 w 2796541"/>
              <a:gd name="connsiteY340" fmla="*/ 1744981 h 2468880"/>
              <a:gd name="connsiteX341" fmla="*/ 237173 w 2796541"/>
              <a:gd name="connsiteY341" fmla="*/ 1707833 h 2468880"/>
              <a:gd name="connsiteX342" fmla="*/ 300991 w 2796541"/>
              <a:gd name="connsiteY342" fmla="*/ 912495 h 2468880"/>
              <a:gd name="connsiteX343" fmla="*/ 300991 w 2796541"/>
              <a:gd name="connsiteY343" fmla="*/ 986790 h 2468880"/>
              <a:gd name="connsiteX344" fmla="*/ 237173 w 2796541"/>
              <a:gd name="connsiteY344" fmla="*/ 949643 h 2468880"/>
              <a:gd name="connsiteX345" fmla="*/ 302895 w 2796541"/>
              <a:gd name="connsiteY345" fmla="*/ 1541145 h 2468880"/>
              <a:gd name="connsiteX346" fmla="*/ 302895 w 2796541"/>
              <a:gd name="connsiteY346" fmla="*/ 1621155 h 2468880"/>
              <a:gd name="connsiteX347" fmla="*/ 233363 w 2796541"/>
              <a:gd name="connsiteY347" fmla="*/ 1581150 h 2468880"/>
              <a:gd name="connsiteX348" fmla="*/ 302895 w 2796541"/>
              <a:gd name="connsiteY348" fmla="*/ 1036320 h 2468880"/>
              <a:gd name="connsiteX349" fmla="*/ 302895 w 2796541"/>
              <a:gd name="connsiteY349" fmla="*/ 1116330 h 2468880"/>
              <a:gd name="connsiteX350" fmla="*/ 233363 w 2796541"/>
              <a:gd name="connsiteY350" fmla="*/ 1076325 h 2468880"/>
              <a:gd name="connsiteX351" fmla="*/ 303848 w 2796541"/>
              <a:gd name="connsiteY351" fmla="*/ 1161097 h 2468880"/>
              <a:gd name="connsiteX352" fmla="*/ 303848 w 2796541"/>
              <a:gd name="connsiteY352" fmla="*/ 1243012 h 2468880"/>
              <a:gd name="connsiteX353" fmla="*/ 232410 w 2796541"/>
              <a:gd name="connsiteY353" fmla="*/ 1202055 h 2468880"/>
              <a:gd name="connsiteX354" fmla="*/ 303848 w 2796541"/>
              <a:gd name="connsiteY354" fmla="*/ 1412558 h 2468880"/>
              <a:gd name="connsiteX355" fmla="*/ 303848 w 2796541"/>
              <a:gd name="connsiteY355" fmla="*/ 1497331 h 2468880"/>
              <a:gd name="connsiteX356" fmla="*/ 231458 w 2796541"/>
              <a:gd name="connsiteY356" fmla="*/ 1455421 h 2468880"/>
              <a:gd name="connsiteX357" fmla="*/ 303848 w 2796541"/>
              <a:gd name="connsiteY357" fmla="*/ 1286828 h 2468880"/>
              <a:gd name="connsiteX358" fmla="*/ 303848 w 2796541"/>
              <a:gd name="connsiteY358" fmla="*/ 1370648 h 2468880"/>
              <a:gd name="connsiteX359" fmla="*/ 231458 w 2796541"/>
              <a:gd name="connsiteY359" fmla="*/ 1328738 h 2468880"/>
              <a:gd name="connsiteX360" fmla="*/ 354330 w 2796541"/>
              <a:gd name="connsiteY360" fmla="*/ 2466023 h 2468880"/>
              <a:gd name="connsiteX361" fmla="*/ 351473 w 2796541"/>
              <a:gd name="connsiteY361" fmla="*/ 2466975 h 2468880"/>
              <a:gd name="connsiteX362" fmla="*/ 351473 w 2796541"/>
              <a:gd name="connsiteY362" fmla="*/ 2464118 h 2468880"/>
              <a:gd name="connsiteX363" fmla="*/ 355283 w 2796541"/>
              <a:gd name="connsiteY363" fmla="*/ 65723 h 2468880"/>
              <a:gd name="connsiteX364" fmla="*/ 351473 w 2796541"/>
              <a:gd name="connsiteY364" fmla="*/ 67628 h 2468880"/>
              <a:gd name="connsiteX365" fmla="*/ 351473 w 2796541"/>
              <a:gd name="connsiteY365" fmla="*/ 62865 h 2468880"/>
              <a:gd name="connsiteX366" fmla="*/ 360045 w 2796541"/>
              <a:gd name="connsiteY366" fmla="*/ 191452 h 2468880"/>
              <a:gd name="connsiteX367" fmla="*/ 348615 w 2796541"/>
              <a:gd name="connsiteY367" fmla="*/ 198119 h 2468880"/>
              <a:gd name="connsiteX368" fmla="*/ 348615 w 2796541"/>
              <a:gd name="connsiteY368" fmla="*/ 184784 h 2468880"/>
              <a:gd name="connsiteX369" fmla="*/ 360045 w 2796541"/>
              <a:gd name="connsiteY369" fmla="*/ 2339340 h 2468880"/>
              <a:gd name="connsiteX370" fmla="*/ 348615 w 2796541"/>
              <a:gd name="connsiteY370" fmla="*/ 2346008 h 2468880"/>
              <a:gd name="connsiteX371" fmla="*/ 348615 w 2796541"/>
              <a:gd name="connsiteY371" fmla="*/ 2332673 h 2468880"/>
              <a:gd name="connsiteX372" fmla="*/ 367665 w 2796541"/>
              <a:gd name="connsiteY372" fmla="*/ 318136 h 2468880"/>
              <a:gd name="connsiteX373" fmla="*/ 344805 w 2796541"/>
              <a:gd name="connsiteY373" fmla="*/ 331471 h 2468880"/>
              <a:gd name="connsiteX374" fmla="*/ 344805 w 2796541"/>
              <a:gd name="connsiteY374" fmla="*/ 304801 h 2468880"/>
              <a:gd name="connsiteX375" fmla="*/ 368619 w 2796541"/>
              <a:gd name="connsiteY375" fmla="*/ 2212658 h 2468880"/>
              <a:gd name="connsiteX376" fmla="*/ 344806 w 2796541"/>
              <a:gd name="connsiteY376" fmla="*/ 2226945 h 2468880"/>
              <a:gd name="connsiteX377" fmla="*/ 344806 w 2796541"/>
              <a:gd name="connsiteY377" fmla="*/ 2199323 h 2468880"/>
              <a:gd name="connsiteX378" fmla="*/ 374333 w 2796541"/>
              <a:gd name="connsiteY378" fmla="*/ 444817 h 2468880"/>
              <a:gd name="connsiteX379" fmla="*/ 341948 w 2796541"/>
              <a:gd name="connsiteY379" fmla="*/ 462915 h 2468880"/>
              <a:gd name="connsiteX380" fmla="*/ 341948 w 2796541"/>
              <a:gd name="connsiteY380" fmla="*/ 425767 h 2468880"/>
              <a:gd name="connsiteX381" fmla="*/ 374333 w 2796541"/>
              <a:gd name="connsiteY381" fmla="*/ 2086928 h 2468880"/>
              <a:gd name="connsiteX382" fmla="*/ 341948 w 2796541"/>
              <a:gd name="connsiteY382" fmla="*/ 2105978 h 2468880"/>
              <a:gd name="connsiteX383" fmla="*/ 341948 w 2796541"/>
              <a:gd name="connsiteY383" fmla="*/ 2067878 h 2468880"/>
              <a:gd name="connsiteX384" fmla="*/ 381001 w 2796541"/>
              <a:gd name="connsiteY384" fmla="*/ 570548 h 2468880"/>
              <a:gd name="connsiteX385" fmla="*/ 338138 w 2796541"/>
              <a:gd name="connsiteY385" fmla="*/ 595313 h 2468880"/>
              <a:gd name="connsiteX386" fmla="*/ 338138 w 2796541"/>
              <a:gd name="connsiteY386" fmla="*/ 545783 h 2468880"/>
              <a:gd name="connsiteX387" fmla="*/ 382906 w 2796541"/>
              <a:gd name="connsiteY387" fmla="*/ 1960244 h 2468880"/>
              <a:gd name="connsiteX388" fmla="*/ 337186 w 2796541"/>
              <a:gd name="connsiteY388" fmla="*/ 1986914 h 2468880"/>
              <a:gd name="connsiteX389" fmla="*/ 337186 w 2796541"/>
              <a:gd name="connsiteY389" fmla="*/ 1933574 h 2468880"/>
              <a:gd name="connsiteX390" fmla="*/ 386716 w 2796541"/>
              <a:gd name="connsiteY390" fmla="*/ 697230 h 2468880"/>
              <a:gd name="connsiteX391" fmla="*/ 335281 w 2796541"/>
              <a:gd name="connsiteY391" fmla="*/ 726758 h 2468880"/>
              <a:gd name="connsiteX392" fmla="*/ 335281 w 2796541"/>
              <a:gd name="connsiteY392" fmla="*/ 667703 h 2468880"/>
              <a:gd name="connsiteX393" fmla="*/ 388621 w 2796541"/>
              <a:gd name="connsiteY393" fmla="*/ 1834516 h 2468880"/>
              <a:gd name="connsiteX394" fmla="*/ 334328 w 2796541"/>
              <a:gd name="connsiteY394" fmla="*/ 1864996 h 2468880"/>
              <a:gd name="connsiteX395" fmla="*/ 334328 w 2796541"/>
              <a:gd name="connsiteY395" fmla="*/ 1803083 h 2468880"/>
              <a:gd name="connsiteX396" fmla="*/ 389572 w 2796541"/>
              <a:gd name="connsiteY396" fmla="*/ 1905 h 2468880"/>
              <a:gd name="connsiteX397" fmla="*/ 389572 w 2796541"/>
              <a:gd name="connsiteY397" fmla="*/ 2857 h 2468880"/>
              <a:gd name="connsiteX398" fmla="*/ 388619 w 2796541"/>
              <a:gd name="connsiteY398" fmla="*/ 1905 h 2468880"/>
              <a:gd name="connsiteX399" fmla="*/ 391478 w 2796541"/>
              <a:gd name="connsiteY399" fmla="*/ 822960 h 2468880"/>
              <a:gd name="connsiteX400" fmla="*/ 333376 w 2796541"/>
              <a:gd name="connsiteY400" fmla="*/ 857249 h 2468880"/>
              <a:gd name="connsiteX401" fmla="*/ 333376 w 2796541"/>
              <a:gd name="connsiteY401" fmla="*/ 789622 h 2468880"/>
              <a:gd name="connsiteX402" fmla="*/ 391478 w 2796541"/>
              <a:gd name="connsiteY402" fmla="*/ 123824 h 2468880"/>
              <a:gd name="connsiteX403" fmla="*/ 391478 w 2796541"/>
              <a:gd name="connsiteY403" fmla="*/ 132396 h 2468880"/>
              <a:gd name="connsiteX404" fmla="*/ 383858 w 2796541"/>
              <a:gd name="connsiteY404" fmla="*/ 128587 h 2468880"/>
              <a:gd name="connsiteX405" fmla="*/ 391478 w 2796541"/>
              <a:gd name="connsiteY405" fmla="*/ 2399348 h 2468880"/>
              <a:gd name="connsiteX406" fmla="*/ 391478 w 2796541"/>
              <a:gd name="connsiteY406" fmla="*/ 2406016 h 2468880"/>
              <a:gd name="connsiteX407" fmla="*/ 384811 w 2796541"/>
              <a:gd name="connsiteY407" fmla="*/ 2402206 h 2468880"/>
              <a:gd name="connsiteX408" fmla="*/ 394336 w 2796541"/>
              <a:gd name="connsiteY408" fmla="*/ 2266949 h 2468880"/>
              <a:gd name="connsiteX409" fmla="*/ 394336 w 2796541"/>
              <a:gd name="connsiteY409" fmla="*/ 2285047 h 2468880"/>
              <a:gd name="connsiteX410" fmla="*/ 378143 w 2796541"/>
              <a:gd name="connsiteY410" fmla="*/ 2276474 h 2468880"/>
              <a:gd name="connsiteX411" fmla="*/ 395287 w 2796541"/>
              <a:gd name="connsiteY411" fmla="*/ 244793 h 2468880"/>
              <a:gd name="connsiteX412" fmla="*/ 395287 w 2796541"/>
              <a:gd name="connsiteY412" fmla="*/ 265748 h 2468880"/>
              <a:gd name="connsiteX413" fmla="*/ 377189 w 2796541"/>
              <a:gd name="connsiteY413" fmla="*/ 255271 h 2468880"/>
              <a:gd name="connsiteX414" fmla="*/ 395288 w 2796541"/>
              <a:gd name="connsiteY414" fmla="*/ 1707832 h 2468880"/>
              <a:gd name="connsiteX415" fmla="*/ 331470 w 2796541"/>
              <a:gd name="connsiteY415" fmla="*/ 1744027 h 2468880"/>
              <a:gd name="connsiteX416" fmla="*/ 331470 w 2796541"/>
              <a:gd name="connsiteY416" fmla="*/ 1671637 h 2468880"/>
              <a:gd name="connsiteX417" fmla="*/ 395288 w 2796541"/>
              <a:gd name="connsiteY417" fmla="*/ 949643 h 2468880"/>
              <a:gd name="connsiteX418" fmla="*/ 331470 w 2796541"/>
              <a:gd name="connsiteY418" fmla="*/ 985838 h 2468880"/>
              <a:gd name="connsiteX419" fmla="*/ 331470 w 2796541"/>
              <a:gd name="connsiteY419" fmla="*/ 913448 h 2468880"/>
              <a:gd name="connsiteX420" fmla="*/ 398145 w 2796541"/>
              <a:gd name="connsiteY420" fmla="*/ 2133599 h 2468880"/>
              <a:gd name="connsiteX421" fmla="*/ 398145 w 2796541"/>
              <a:gd name="connsiteY421" fmla="*/ 2165984 h 2468880"/>
              <a:gd name="connsiteX422" fmla="*/ 370523 w 2796541"/>
              <a:gd name="connsiteY422" fmla="*/ 2149792 h 2468880"/>
              <a:gd name="connsiteX423" fmla="*/ 398145 w 2796541"/>
              <a:gd name="connsiteY423" fmla="*/ 1581149 h 2468880"/>
              <a:gd name="connsiteX424" fmla="*/ 329565 w 2796541"/>
              <a:gd name="connsiteY424" fmla="*/ 1621155 h 2468880"/>
              <a:gd name="connsiteX425" fmla="*/ 329565 w 2796541"/>
              <a:gd name="connsiteY425" fmla="*/ 1542097 h 2468880"/>
              <a:gd name="connsiteX426" fmla="*/ 398145 w 2796541"/>
              <a:gd name="connsiteY426" fmla="*/ 1076324 h 2468880"/>
              <a:gd name="connsiteX427" fmla="*/ 329565 w 2796541"/>
              <a:gd name="connsiteY427" fmla="*/ 1115377 h 2468880"/>
              <a:gd name="connsiteX428" fmla="*/ 329565 w 2796541"/>
              <a:gd name="connsiteY428" fmla="*/ 1036319 h 2468880"/>
              <a:gd name="connsiteX429" fmla="*/ 398146 w 2796541"/>
              <a:gd name="connsiteY429" fmla="*/ 365759 h 2468880"/>
              <a:gd name="connsiteX430" fmla="*/ 398146 w 2796541"/>
              <a:gd name="connsiteY430" fmla="*/ 396239 h 2468880"/>
              <a:gd name="connsiteX431" fmla="*/ 371476 w 2796541"/>
              <a:gd name="connsiteY431" fmla="*/ 380999 h 2468880"/>
              <a:gd name="connsiteX432" fmla="*/ 399098 w 2796541"/>
              <a:gd name="connsiteY432" fmla="*/ 1202055 h 2468880"/>
              <a:gd name="connsiteX433" fmla="*/ 329565 w 2796541"/>
              <a:gd name="connsiteY433" fmla="*/ 1243013 h 2468880"/>
              <a:gd name="connsiteX434" fmla="*/ 329565 w 2796541"/>
              <a:gd name="connsiteY434" fmla="*/ 1162050 h 2468880"/>
              <a:gd name="connsiteX435" fmla="*/ 401003 w 2796541"/>
              <a:gd name="connsiteY435" fmla="*/ 1328737 h 2468880"/>
              <a:gd name="connsiteX436" fmla="*/ 328613 w 2796541"/>
              <a:gd name="connsiteY436" fmla="*/ 1370647 h 2468880"/>
              <a:gd name="connsiteX437" fmla="*/ 328613 w 2796541"/>
              <a:gd name="connsiteY437" fmla="*/ 1286827 h 2468880"/>
              <a:gd name="connsiteX438" fmla="*/ 401003 w 2796541"/>
              <a:gd name="connsiteY438" fmla="*/ 1455421 h 2468880"/>
              <a:gd name="connsiteX439" fmla="*/ 328613 w 2796541"/>
              <a:gd name="connsiteY439" fmla="*/ 1496378 h 2468880"/>
              <a:gd name="connsiteX440" fmla="*/ 328613 w 2796541"/>
              <a:gd name="connsiteY440" fmla="*/ 1413511 h 2468880"/>
              <a:gd name="connsiteX441" fmla="*/ 401956 w 2796541"/>
              <a:gd name="connsiteY441" fmla="*/ 2001202 h 2468880"/>
              <a:gd name="connsiteX442" fmla="*/ 401956 w 2796541"/>
              <a:gd name="connsiteY442" fmla="*/ 2045969 h 2468880"/>
              <a:gd name="connsiteX443" fmla="*/ 363856 w 2796541"/>
              <a:gd name="connsiteY443" fmla="*/ 2023110 h 2468880"/>
              <a:gd name="connsiteX444" fmla="*/ 401956 w 2796541"/>
              <a:gd name="connsiteY444" fmla="*/ 484822 h 2468880"/>
              <a:gd name="connsiteX445" fmla="*/ 401956 w 2796541"/>
              <a:gd name="connsiteY445" fmla="*/ 529590 h 2468880"/>
              <a:gd name="connsiteX446" fmla="*/ 362903 w 2796541"/>
              <a:gd name="connsiteY446" fmla="*/ 507682 h 2468880"/>
              <a:gd name="connsiteX447" fmla="*/ 404813 w 2796541"/>
              <a:gd name="connsiteY447" fmla="*/ 606743 h 2468880"/>
              <a:gd name="connsiteX448" fmla="*/ 404813 w 2796541"/>
              <a:gd name="connsiteY448" fmla="*/ 661036 h 2468880"/>
              <a:gd name="connsiteX449" fmla="*/ 358140 w 2796541"/>
              <a:gd name="connsiteY449" fmla="*/ 633413 h 2468880"/>
              <a:gd name="connsiteX450" fmla="*/ 405766 w 2796541"/>
              <a:gd name="connsiteY450" fmla="*/ 1868805 h 2468880"/>
              <a:gd name="connsiteX451" fmla="*/ 405766 w 2796541"/>
              <a:gd name="connsiteY451" fmla="*/ 1925955 h 2468880"/>
              <a:gd name="connsiteX452" fmla="*/ 356236 w 2796541"/>
              <a:gd name="connsiteY452" fmla="*/ 1897380 h 2468880"/>
              <a:gd name="connsiteX453" fmla="*/ 407671 w 2796541"/>
              <a:gd name="connsiteY453" fmla="*/ 727710 h 2468880"/>
              <a:gd name="connsiteX454" fmla="*/ 407671 w 2796541"/>
              <a:gd name="connsiteY454" fmla="*/ 792480 h 2468880"/>
              <a:gd name="connsiteX455" fmla="*/ 352426 w 2796541"/>
              <a:gd name="connsiteY455" fmla="*/ 760095 h 2468880"/>
              <a:gd name="connsiteX456" fmla="*/ 408623 w 2796541"/>
              <a:gd name="connsiteY456" fmla="*/ 1737360 h 2468880"/>
              <a:gd name="connsiteX457" fmla="*/ 408623 w 2796541"/>
              <a:gd name="connsiteY457" fmla="*/ 1804035 h 2468880"/>
              <a:gd name="connsiteX458" fmla="*/ 350520 w 2796541"/>
              <a:gd name="connsiteY458" fmla="*/ 1770698 h 2468880"/>
              <a:gd name="connsiteX459" fmla="*/ 409575 w 2796541"/>
              <a:gd name="connsiteY459" fmla="*/ 851536 h 2468880"/>
              <a:gd name="connsiteX460" fmla="*/ 409575 w 2796541"/>
              <a:gd name="connsiteY460" fmla="*/ 921068 h 2468880"/>
              <a:gd name="connsiteX461" fmla="*/ 348615 w 2796541"/>
              <a:gd name="connsiteY461" fmla="*/ 886778 h 2468880"/>
              <a:gd name="connsiteX462" fmla="*/ 410528 w 2796541"/>
              <a:gd name="connsiteY462" fmla="*/ 1606868 h 2468880"/>
              <a:gd name="connsiteX463" fmla="*/ 410528 w 2796541"/>
              <a:gd name="connsiteY463" fmla="*/ 1682115 h 2468880"/>
              <a:gd name="connsiteX464" fmla="*/ 345758 w 2796541"/>
              <a:gd name="connsiteY464" fmla="*/ 1644968 h 2468880"/>
              <a:gd name="connsiteX465" fmla="*/ 411481 w 2796541"/>
              <a:gd name="connsiteY465" fmla="*/ 974407 h 2468880"/>
              <a:gd name="connsiteX466" fmla="*/ 411481 w 2796541"/>
              <a:gd name="connsiteY466" fmla="*/ 1051560 h 2468880"/>
              <a:gd name="connsiteX467" fmla="*/ 344806 w 2796541"/>
              <a:gd name="connsiteY467" fmla="*/ 1012507 h 2468880"/>
              <a:gd name="connsiteX468" fmla="*/ 412433 w 2796541"/>
              <a:gd name="connsiteY468" fmla="*/ 1224915 h 2468880"/>
              <a:gd name="connsiteX469" fmla="*/ 412433 w 2796541"/>
              <a:gd name="connsiteY469" fmla="*/ 1306830 h 2468880"/>
              <a:gd name="connsiteX470" fmla="*/ 341948 w 2796541"/>
              <a:gd name="connsiteY470" fmla="*/ 1265873 h 2468880"/>
              <a:gd name="connsiteX471" fmla="*/ 412433 w 2796541"/>
              <a:gd name="connsiteY471" fmla="*/ 1099185 h 2468880"/>
              <a:gd name="connsiteX472" fmla="*/ 412433 w 2796541"/>
              <a:gd name="connsiteY472" fmla="*/ 1179195 h 2468880"/>
              <a:gd name="connsiteX473" fmla="*/ 342901 w 2796541"/>
              <a:gd name="connsiteY473" fmla="*/ 1139190 h 2468880"/>
              <a:gd name="connsiteX474" fmla="*/ 412433 w 2796541"/>
              <a:gd name="connsiteY474" fmla="*/ 1477328 h 2468880"/>
              <a:gd name="connsiteX475" fmla="*/ 412433 w 2796541"/>
              <a:gd name="connsiteY475" fmla="*/ 1558291 h 2468880"/>
              <a:gd name="connsiteX476" fmla="*/ 341948 w 2796541"/>
              <a:gd name="connsiteY476" fmla="*/ 1518286 h 2468880"/>
              <a:gd name="connsiteX477" fmla="*/ 413385 w 2796541"/>
              <a:gd name="connsiteY477" fmla="*/ 1350644 h 2468880"/>
              <a:gd name="connsiteX478" fmla="*/ 413385 w 2796541"/>
              <a:gd name="connsiteY478" fmla="*/ 1433511 h 2468880"/>
              <a:gd name="connsiteX479" fmla="*/ 340995 w 2796541"/>
              <a:gd name="connsiteY479" fmla="*/ 1391602 h 2468880"/>
              <a:gd name="connsiteX480" fmla="*/ 465772 w 2796541"/>
              <a:gd name="connsiteY480" fmla="*/ 128588 h 2468880"/>
              <a:gd name="connsiteX481" fmla="*/ 460057 w 2796541"/>
              <a:gd name="connsiteY481" fmla="*/ 131446 h 2468880"/>
              <a:gd name="connsiteX482" fmla="*/ 460057 w 2796541"/>
              <a:gd name="connsiteY482" fmla="*/ 124778 h 2468880"/>
              <a:gd name="connsiteX483" fmla="*/ 465773 w 2796541"/>
              <a:gd name="connsiteY483" fmla="*/ 2402206 h 2468880"/>
              <a:gd name="connsiteX484" fmla="*/ 460058 w 2796541"/>
              <a:gd name="connsiteY484" fmla="*/ 2406016 h 2468880"/>
              <a:gd name="connsiteX485" fmla="*/ 460058 w 2796541"/>
              <a:gd name="connsiteY485" fmla="*/ 2399348 h 2468880"/>
              <a:gd name="connsiteX486" fmla="*/ 471489 w 2796541"/>
              <a:gd name="connsiteY486" fmla="*/ 2276475 h 2468880"/>
              <a:gd name="connsiteX487" fmla="*/ 457201 w 2796541"/>
              <a:gd name="connsiteY487" fmla="*/ 2285048 h 2468880"/>
              <a:gd name="connsiteX488" fmla="*/ 457201 w 2796541"/>
              <a:gd name="connsiteY488" fmla="*/ 2267903 h 2468880"/>
              <a:gd name="connsiteX489" fmla="*/ 473392 w 2796541"/>
              <a:gd name="connsiteY489" fmla="*/ 255271 h 2468880"/>
              <a:gd name="connsiteX490" fmla="*/ 456247 w 2796541"/>
              <a:gd name="connsiteY490" fmla="*/ 264796 h 2468880"/>
              <a:gd name="connsiteX491" fmla="*/ 456247 w 2796541"/>
              <a:gd name="connsiteY491" fmla="*/ 244793 h 2468880"/>
              <a:gd name="connsiteX492" fmla="*/ 479108 w 2796541"/>
              <a:gd name="connsiteY492" fmla="*/ 381001 h 2468880"/>
              <a:gd name="connsiteX493" fmla="*/ 453390 w 2796541"/>
              <a:gd name="connsiteY493" fmla="*/ 396240 h 2468880"/>
              <a:gd name="connsiteX494" fmla="*/ 453390 w 2796541"/>
              <a:gd name="connsiteY494" fmla="*/ 366713 h 2468880"/>
              <a:gd name="connsiteX495" fmla="*/ 480060 w 2796541"/>
              <a:gd name="connsiteY495" fmla="*/ 2149792 h 2468880"/>
              <a:gd name="connsiteX496" fmla="*/ 453390 w 2796541"/>
              <a:gd name="connsiteY496" fmla="*/ 2165032 h 2468880"/>
              <a:gd name="connsiteX497" fmla="*/ 453390 w 2796541"/>
              <a:gd name="connsiteY497" fmla="*/ 2134552 h 2468880"/>
              <a:gd name="connsiteX498" fmla="*/ 486728 w 2796541"/>
              <a:gd name="connsiteY498" fmla="*/ 2023110 h 2468880"/>
              <a:gd name="connsiteX499" fmla="*/ 449581 w 2796541"/>
              <a:gd name="connsiteY499" fmla="*/ 2045018 h 2468880"/>
              <a:gd name="connsiteX500" fmla="*/ 449581 w 2796541"/>
              <a:gd name="connsiteY500" fmla="*/ 2002155 h 2468880"/>
              <a:gd name="connsiteX501" fmla="*/ 486728 w 2796541"/>
              <a:gd name="connsiteY501" fmla="*/ 507682 h 2468880"/>
              <a:gd name="connsiteX502" fmla="*/ 449581 w 2796541"/>
              <a:gd name="connsiteY502" fmla="*/ 528638 h 2468880"/>
              <a:gd name="connsiteX503" fmla="*/ 449581 w 2796541"/>
              <a:gd name="connsiteY503" fmla="*/ 485775 h 2468880"/>
              <a:gd name="connsiteX504" fmla="*/ 492443 w 2796541"/>
              <a:gd name="connsiteY504" fmla="*/ 633413 h 2468880"/>
              <a:gd name="connsiteX505" fmla="*/ 446723 w 2796541"/>
              <a:gd name="connsiteY505" fmla="*/ 660083 h 2468880"/>
              <a:gd name="connsiteX506" fmla="*/ 446723 w 2796541"/>
              <a:gd name="connsiteY506" fmla="*/ 607695 h 2468880"/>
              <a:gd name="connsiteX507" fmla="*/ 494348 w 2796541"/>
              <a:gd name="connsiteY507" fmla="*/ 1897381 h 2468880"/>
              <a:gd name="connsiteX508" fmla="*/ 445770 w 2796541"/>
              <a:gd name="connsiteY508" fmla="*/ 1925003 h 2468880"/>
              <a:gd name="connsiteX509" fmla="*/ 445770 w 2796541"/>
              <a:gd name="connsiteY509" fmla="*/ 1868806 h 2468880"/>
              <a:gd name="connsiteX510" fmla="*/ 498158 w 2796541"/>
              <a:gd name="connsiteY510" fmla="*/ 760095 h 2468880"/>
              <a:gd name="connsiteX511" fmla="*/ 443865 w 2796541"/>
              <a:gd name="connsiteY511" fmla="*/ 791528 h 2468880"/>
              <a:gd name="connsiteX512" fmla="*/ 443865 w 2796541"/>
              <a:gd name="connsiteY512" fmla="*/ 728663 h 2468880"/>
              <a:gd name="connsiteX513" fmla="*/ 499110 w 2796541"/>
              <a:gd name="connsiteY513" fmla="*/ 63818 h 2468880"/>
              <a:gd name="connsiteX514" fmla="*/ 499110 w 2796541"/>
              <a:gd name="connsiteY514" fmla="*/ 66675 h 2468880"/>
              <a:gd name="connsiteX515" fmla="*/ 497205 w 2796541"/>
              <a:gd name="connsiteY515" fmla="*/ 65723 h 2468880"/>
              <a:gd name="connsiteX516" fmla="*/ 499111 w 2796541"/>
              <a:gd name="connsiteY516" fmla="*/ 2465070 h 2468880"/>
              <a:gd name="connsiteX517" fmla="*/ 499111 w 2796541"/>
              <a:gd name="connsiteY517" fmla="*/ 2466975 h 2468880"/>
              <a:gd name="connsiteX518" fmla="*/ 497206 w 2796541"/>
              <a:gd name="connsiteY518" fmla="*/ 2466022 h 2468880"/>
              <a:gd name="connsiteX519" fmla="*/ 500063 w 2796541"/>
              <a:gd name="connsiteY519" fmla="*/ 1770698 h 2468880"/>
              <a:gd name="connsiteX520" fmla="*/ 442913 w 2796541"/>
              <a:gd name="connsiteY520" fmla="*/ 1804036 h 2468880"/>
              <a:gd name="connsiteX521" fmla="*/ 442913 w 2796541"/>
              <a:gd name="connsiteY521" fmla="*/ 1738313 h 2468880"/>
              <a:gd name="connsiteX522" fmla="*/ 501968 w 2796541"/>
              <a:gd name="connsiteY522" fmla="*/ 2333624 h 2468880"/>
              <a:gd name="connsiteX523" fmla="*/ 501968 w 2796541"/>
              <a:gd name="connsiteY523" fmla="*/ 2345054 h 2468880"/>
              <a:gd name="connsiteX524" fmla="*/ 492443 w 2796541"/>
              <a:gd name="connsiteY524" fmla="*/ 2339339 h 2468880"/>
              <a:gd name="connsiteX525" fmla="*/ 501968 w 2796541"/>
              <a:gd name="connsiteY525" fmla="*/ 185737 h 2468880"/>
              <a:gd name="connsiteX526" fmla="*/ 501968 w 2796541"/>
              <a:gd name="connsiteY526" fmla="*/ 197167 h 2468880"/>
              <a:gd name="connsiteX527" fmla="*/ 492443 w 2796541"/>
              <a:gd name="connsiteY527" fmla="*/ 191452 h 2468880"/>
              <a:gd name="connsiteX528" fmla="*/ 501968 w 2796541"/>
              <a:gd name="connsiteY528" fmla="*/ 886778 h 2468880"/>
              <a:gd name="connsiteX529" fmla="*/ 441961 w 2796541"/>
              <a:gd name="connsiteY529" fmla="*/ 921068 h 2468880"/>
              <a:gd name="connsiteX530" fmla="*/ 441961 w 2796541"/>
              <a:gd name="connsiteY530" fmla="*/ 852488 h 2468880"/>
              <a:gd name="connsiteX531" fmla="*/ 504824 w 2796541"/>
              <a:gd name="connsiteY531" fmla="*/ 306705 h 2468880"/>
              <a:gd name="connsiteX532" fmla="*/ 504824 w 2796541"/>
              <a:gd name="connsiteY532" fmla="*/ 329565 h 2468880"/>
              <a:gd name="connsiteX533" fmla="*/ 484822 w 2796541"/>
              <a:gd name="connsiteY533" fmla="*/ 318135 h 2468880"/>
              <a:gd name="connsiteX534" fmla="*/ 504826 w 2796541"/>
              <a:gd name="connsiteY534" fmla="*/ 1012507 h 2468880"/>
              <a:gd name="connsiteX535" fmla="*/ 441008 w 2796541"/>
              <a:gd name="connsiteY535" fmla="*/ 1049655 h 2468880"/>
              <a:gd name="connsiteX536" fmla="*/ 441008 w 2796541"/>
              <a:gd name="connsiteY536" fmla="*/ 975360 h 2468880"/>
              <a:gd name="connsiteX537" fmla="*/ 504826 w 2796541"/>
              <a:gd name="connsiteY537" fmla="*/ 1644968 h 2468880"/>
              <a:gd name="connsiteX538" fmla="*/ 441008 w 2796541"/>
              <a:gd name="connsiteY538" fmla="*/ 1682115 h 2468880"/>
              <a:gd name="connsiteX539" fmla="*/ 441008 w 2796541"/>
              <a:gd name="connsiteY539" fmla="*/ 1607820 h 2468880"/>
              <a:gd name="connsiteX540" fmla="*/ 505777 w 2796541"/>
              <a:gd name="connsiteY540" fmla="*/ 2200275 h 2468880"/>
              <a:gd name="connsiteX541" fmla="*/ 505777 w 2796541"/>
              <a:gd name="connsiteY541" fmla="*/ 2225040 h 2468880"/>
              <a:gd name="connsiteX542" fmla="*/ 483870 w 2796541"/>
              <a:gd name="connsiteY542" fmla="*/ 2212658 h 2468880"/>
              <a:gd name="connsiteX543" fmla="*/ 507683 w 2796541"/>
              <a:gd name="connsiteY543" fmla="*/ 1139189 h 2468880"/>
              <a:gd name="connsiteX544" fmla="*/ 439103 w 2796541"/>
              <a:gd name="connsiteY544" fmla="*/ 1178242 h 2468880"/>
              <a:gd name="connsiteX545" fmla="*/ 439103 w 2796541"/>
              <a:gd name="connsiteY545" fmla="*/ 1100137 h 2468880"/>
              <a:gd name="connsiteX546" fmla="*/ 507683 w 2796541"/>
              <a:gd name="connsiteY546" fmla="*/ 1518286 h 2468880"/>
              <a:gd name="connsiteX547" fmla="*/ 439103 w 2796541"/>
              <a:gd name="connsiteY547" fmla="*/ 1557338 h 2468880"/>
              <a:gd name="connsiteX548" fmla="*/ 439103 w 2796541"/>
              <a:gd name="connsiteY548" fmla="*/ 1479233 h 2468880"/>
              <a:gd name="connsiteX549" fmla="*/ 508636 w 2796541"/>
              <a:gd name="connsiteY549" fmla="*/ 2068831 h 2468880"/>
              <a:gd name="connsiteX550" fmla="*/ 508636 w 2796541"/>
              <a:gd name="connsiteY550" fmla="*/ 2105026 h 2468880"/>
              <a:gd name="connsiteX551" fmla="*/ 477203 w 2796541"/>
              <a:gd name="connsiteY551" fmla="*/ 2086928 h 2468880"/>
              <a:gd name="connsiteX552" fmla="*/ 508636 w 2796541"/>
              <a:gd name="connsiteY552" fmla="*/ 1265874 h 2468880"/>
              <a:gd name="connsiteX553" fmla="*/ 439103 w 2796541"/>
              <a:gd name="connsiteY553" fmla="*/ 1305879 h 2468880"/>
              <a:gd name="connsiteX554" fmla="*/ 439103 w 2796541"/>
              <a:gd name="connsiteY554" fmla="*/ 1224916 h 2468880"/>
              <a:gd name="connsiteX555" fmla="*/ 508636 w 2796541"/>
              <a:gd name="connsiteY555" fmla="*/ 426721 h 2468880"/>
              <a:gd name="connsiteX556" fmla="*/ 508636 w 2796541"/>
              <a:gd name="connsiteY556" fmla="*/ 461964 h 2468880"/>
              <a:gd name="connsiteX557" fmla="*/ 478156 w 2796541"/>
              <a:gd name="connsiteY557" fmla="*/ 444818 h 2468880"/>
              <a:gd name="connsiteX558" fmla="*/ 509589 w 2796541"/>
              <a:gd name="connsiteY558" fmla="*/ 1391603 h 2468880"/>
              <a:gd name="connsiteX559" fmla="*/ 438151 w 2796541"/>
              <a:gd name="connsiteY559" fmla="*/ 1432560 h 2468880"/>
              <a:gd name="connsiteX560" fmla="*/ 438151 w 2796541"/>
              <a:gd name="connsiteY560" fmla="*/ 1350645 h 2468880"/>
              <a:gd name="connsiteX561" fmla="*/ 512445 w 2796541"/>
              <a:gd name="connsiteY561" fmla="*/ 547687 h 2468880"/>
              <a:gd name="connsiteX562" fmla="*/ 512445 w 2796541"/>
              <a:gd name="connsiteY562" fmla="*/ 594360 h 2468880"/>
              <a:gd name="connsiteX563" fmla="*/ 471488 w 2796541"/>
              <a:gd name="connsiteY563" fmla="*/ 570547 h 2468880"/>
              <a:gd name="connsiteX564" fmla="*/ 513398 w 2796541"/>
              <a:gd name="connsiteY564" fmla="*/ 1935481 h 2468880"/>
              <a:gd name="connsiteX565" fmla="*/ 513398 w 2796541"/>
              <a:gd name="connsiteY565" fmla="*/ 1985011 h 2468880"/>
              <a:gd name="connsiteX566" fmla="*/ 469583 w 2796541"/>
              <a:gd name="connsiteY566" fmla="*/ 1960246 h 2468880"/>
              <a:gd name="connsiteX567" fmla="*/ 514350 w 2796541"/>
              <a:gd name="connsiteY567" fmla="*/ 668655 h 2468880"/>
              <a:gd name="connsiteX568" fmla="*/ 514350 w 2796541"/>
              <a:gd name="connsiteY568" fmla="*/ 724853 h 2468880"/>
              <a:gd name="connsiteX569" fmla="*/ 465773 w 2796541"/>
              <a:gd name="connsiteY569" fmla="*/ 697230 h 2468880"/>
              <a:gd name="connsiteX570" fmla="*/ 516256 w 2796541"/>
              <a:gd name="connsiteY570" fmla="*/ 1804036 h 2468880"/>
              <a:gd name="connsiteX571" fmla="*/ 516256 w 2796541"/>
              <a:gd name="connsiteY571" fmla="*/ 1864044 h 2468880"/>
              <a:gd name="connsiteX572" fmla="*/ 463868 w 2796541"/>
              <a:gd name="connsiteY572" fmla="*/ 1834516 h 2468880"/>
              <a:gd name="connsiteX573" fmla="*/ 517208 w 2796541"/>
              <a:gd name="connsiteY573" fmla="*/ 791528 h 2468880"/>
              <a:gd name="connsiteX574" fmla="*/ 517208 w 2796541"/>
              <a:gd name="connsiteY574" fmla="*/ 855345 h 2468880"/>
              <a:gd name="connsiteX575" fmla="*/ 461011 w 2796541"/>
              <a:gd name="connsiteY575" fmla="*/ 822961 h 2468880"/>
              <a:gd name="connsiteX576" fmla="*/ 519114 w 2796541"/>
              <a:gd name="connsiteY576" fmla="*/ 914400 h 2468880"/>
              <a:gd name="connsiteX577" fmla="*/ 519114 w 2796541"/>
              <a:gd name="connsiteY577" fmla="*/ 984885 h 2468880"/>
              <a:gd name="connsiteX578" fmla="*/ 457201 w 2796541"/>
              <a:gd name="connsiteY578" fmla="*/ 949642 h 2468880"/>
              <a:gd name="connsiteX579" fmla="*/ 519114 w 2796541"/>
              <a:gd name="connsiteY579" fmla="*/ 1672591 h 2468880"/>
              <a:gd name="connsiteX580" fmla="*/ 519114 w 2796541"/>
              <a:gd name="connsiteY580" fmla="*/ 1743076 h 2468880"/>
              <a:gd name="connsiteX581" fmla="*/ 457201 w 2796541"/>
              <a:gd name="connsiteY581" fmla="*/ 1707833 h 2468880"/>
              <a:gd name="connsiteX582" fmla="*/ 521018 w 2796541"/>
              <a:gd name="connsiteY582" fmla="*/ 1543049 h 2468880"/>
              <a:gd name="connsiteX583" fmla="*/ 521018 w 2796541"/>
              <a:gd name="connsiteY583" fmla="*/ 1619249 h 2468880"/>
              <a:gd name="connsiteX584" fmla="*/ 454343 w 2796541"/>
              <a:gd name="connsiteY584" fmla="*/ 1581149 h 2468880"/>
              <a:gd name="connsiteX585" fmla="*/ 521018 w 2796541"/>
              <a:gd name="connsiteY585" fmla="*/ 1038225 h 2468880"/>
              <a:gd name="connsiteX586" fmla="*/ 521018 w 2796541"/>
              <a:gd name="connsiteY586" fmla="*/ 1114425 h 2468880"/>
              <a:gd name="connsiteX587" fmla="*/ 454343 w 2796541"/>
              <a:gd name="connsiteY587" fmla="*/ 1076325 h 2468880"/>
              <a:gd name="connsiteX588" fmla="*/ 521018 w 2796541"/>
              <a:gd name="connsiteY588" fmla="*/ 1163003 h 2468880"/>
              <a:gd name="connsiteX589" fmla="*/ 521018 w 2796541"/>
              <a:gd name="connsiteY589" fmla="*/ 1242061 h 2468880"/>
              <a:gd name="connsiteX590" fmla="*/ 453390 w 2796541"/>
              <a:gd name="connsiteY590" fmla="*/ 1202056 h 2468880"/>
              <a:gd name="connsiteX591" fmla="*/ 521971 w 2796541"/>
              <a:gd name="connsiteY591" fmla="*/ 1414463 h 2468880"/>
              <a:gd name="connsiteX592" fmla="*/ 521971 w 2796541"/>
              <a:gd name="connsiteY592" fmla="*/ 1495426 h 2468880"/>
              <a:gd name="connsiteX593" fmla="*/ 451486 w 2796541"/>
              <a:gd name="connsiteY593" fmla="*/ 1455421 h 2468880"/>
              <a:gd name="connsiteX594" fmla="*/ 521971 w 2796541"/>
              <a:gd name="connsiteY594" fmla="*/ 1287781 h 2468880"/>
              <a:gd name="connsiteX595" fmla="*/ 521971 w 2796541"/>
              <a:gd name="connsiteY595" fmla="*/ 1368744 h 2468880"/>
              <a:gd name="connsiteX596" fmla="*/ 451486 w 2796541"/>
              <a:gd name="connsiteY596" fmla="*/ 1328738 h 2468880"/>
              <a:gd name="connsiteX597" fmla="*/ 572452 w 2796541"/>
              <a:gd name="connsiteY597" fmla="*/ 65723 h 2468880"/>
              <a:gd name="connsiteX598" fmla="*/ 570547 w 2796541"/>
              <a:gd name="connsiteY598" fmla="*/ 65723 h 2468880"/>
              <a:gd name="connsiteX599" fmla="*/ 570547 w 2796541"/>
              <a:gd name="connsiteY599" fmla="*/ 64770 h 2468880"/>
              <a:gd name="connsiteX600" fmla="*/ 572453 w 2796541"/>
              <a:gd name="connsiteY600" fmla="*/ 2466023 h 2468880"/>
              <a:gd name="connsiteX601" fmla="*/ 571501 w 2796541"/>
              <a:gd name="connsiteY601" fmla="*/ 2466023 h 2468880"/>
              <a:gd name="connsiteX602" fmla="*/ 571501 w 2796541"/>
              <a:gd name="connsiteY602" fmla="*/ 2465071 h 2468880"/>
              <a:gd name="connsiteX603" fmla="*/ 577215 w 2796541"/>
              <a:gd name="connsiteY603" fmla="*/ 2339340 h 2468880"/>
              <a:gd name="connsiteX604" fmla="*/ 568643 w 2796541"/>
              <a:gd name="connsiteY604" fmla="*/ 2344102 h 2468880"/>
              <a:gd name="connsiteX605" fmla="*/ 568643 w 2796541"/>
              <a:gd name="connsiteY605" fmla="*/ 2334577 h 2468880"/>
              <a:gd name="connsiteX606" fmla="*/ 577215 w 2796541"/>
              <a:gd name="connsiteY606" fmla="*/ 191453 h 2468880"/>
              <a:gd name="connsiteX607" fmla="*/ 568643 w 2796541"/>
              <a:gd name="connsiteY607" fmla="*/ 196215 h 2468880"/>
              <a:gd name="connsiteX608" fmla="*/ 568643 w 2796541"/>
              <a:gd name="connsiteY608" fmla="*/ 186690 h 2468880"/>
              <a:gd name="connsiteX609" fmla="*/ 583883 w 2796541"/>
              <a:gd name="connsiteY609" fmla="*/ 318134 h 2468880"/>
              <a:gd name="connsiteX610" fmla="*/ 564833 w 2796541"/>
              <a:gd name="connsiteY610" fmla="*/ 328612 h 2468880"/>
              <a:gd name="connsiteX611" fmla="*/ 564833 w 2796541"/>
              <a:gd name="connsiteY611" fmla="*/ 307657 h 2468880"/>
              <a:gd name="connsiteX612" fmla="*/ 584836 w 2796541"/>
              <a:gd name="connsiteY612" fmla="*/ 2212658 h 2468880"/>
              <a:gd name="connsiteX613" fmla="*/ 564833 w 2796541"/>
              <a:gd name="connsiteY613" fmla="*/ 2225041 h 2468880"/>
              <a:gd name="connsiteX614" fmla="*/ 564833 w 2796541"/>
              <a:gd name="connsiteY614" fmla="*/ 2201228 h 2468880"/>
              <a:gd name="connsiteX615" fmla="*/ 590551 w 2796541"/>
              <a:gd name="connsiteY615" fmla="*/ 444818 h 2468880"/>
              <a:gd name="connsiteX616" fmla="*/ 561976 w 2796541"/>
              <a:gd name="connsiteY616" fmla="*/ 461011 h 2468880"/>
              <a:gd name="connsiteX617" fmla="*/ 561976 w 2796541"/>
              <a:gd name="connsiteY617" fmla="*/ 427673 h 2468880"/>
              <a:gd name="connsiteX618" fmla="*/ 591503 w 2796541"/>
              <a:gd name="connsiteY618" fmla="*/ 2086927 h 2468880"/>
              <a:gd name="connsiteX619" fmla="*/ 561976 w 2796541"/>
              <a:gd name="connsiteY619" fmla="*/ 2104072 h 2468880"/>
              <a:gd name="connsiteX620" fmla="*/ 561976 w 2796541"/>
              <a:gd name="connsiteY620" fmla="*/ 2069782 h 2468880"/>
              <a:gd name="connsiteX621" fmla="*/ 597218 w 2796541"/>
              <a:gd name="connsiteY621" fmla="*/ 570548 h 2468880"/>
              <a:gd name="connsiteX622" fmla="*/ 558165 w 2796541"/>
              <a:gd name="connsiteY622" fmla="*/ 593407 h 2468880"/>
              <a:gd name="connsiteX623" fmla="*/ 558165 w 2796541"/>
              <a:gd name="connsiteY623" fmla="*/ 548640 h 2468880"/>
              <a:gd name="connsiteX624" fmla="*/ 599123 w 2796541"/>
              <a:gd name="connsiteY624" fmla="*/ 1960245 h 2468880"/>
              <a:gd name="connsiteX625" fmla="*/ 557213 w 2796541"/>
              <a:gd name="connsiteY625" fmla="*/ 1984057 h 2468880"/>
              <a:gd name="connsiteX626" fmla="*/ 557213 w 2796541"/>
              <a:gd name="connsiteY626" fmla="*/ 1936432 h 2468880"/>
              <a:gd name="connsiteX627" fmla="*/ 602933 w 2796541"/>
              <a:gd name="connsiteY627" fmla="*/ 697230 h 2468880"/>
              <a:gd name="connsiteX628" fmla="*/ 556261 w 2796541"/>
              <a:gd name="connsiteY628" fmla="*/ 723900 h 2468880"/>
              <a:gd name="connsiteX629" fmla="*/ 556261 w 2796541"/>
              <a:gd name="connsiteY629" fmla="*/ 670560 h 2468880"/>
              <a:gd name="connsiteX630" fmla="*/ 604838 w 2796541"/>
              <a:gd name="connsiteY630" fmla="*/ 1834516 h 2468880"/>
              <a:gd name="connsiteX631" fmla="*/ 554356 w 2796541"/>
              <a:gd name="connsiteY631" fmla="*/ 1863091 h 2468880"/>
              <a:gd name="connsiteX632" fmla="*/ 554356 w 2796541"/>
              <a:gd name="connsiteY632" fmla="*/ 1804988 h 2468880"/>
              <a:gd name="connsiteX633" fmla="*/ 607696 w 2796541"/>
              <a:gd name="connsiteY633" fmla="*/ 822960 h 2468880"/>
              <a:gd name="connsiteX634" fmla="*/ 553403 w 2796541"/>
              <a:gd name="connsiteY634" fmla="*/ 854393 h 2468880"/>
              <a:gd name="connsiteX635" fmla="*/ 553403 w 2796541"/>
              <a:gd name="connsiteY635" fmla="*/ 792480 h 2468880"/>
              <a:gd name="connsiteX636" fmla="*/ 609600 w 2796541"/>
              <a:gd name="connsiteY636" fmla="*/ 126682 h 2468880"/>
              <a:gd name="connsiteX637" fmla="*/ 609600 w 2796541"/>
              <a:gd name="connsiteY637" fmla="*/ 130492 h 2468880"/>
              <a:gd name="connsiteX638" fmla="*/ 605790 w 2796541"/>
              <a:gd name="connsiteY638" fmla="*/ 128587 h 2468880"/>
              <a:gd name="connsiteX639" fmla="*/ 609601 w 2796541"/>
              <a:gd name="connsiteY639" fmla="*/ 2400300 h 2468880"/>
              <a:gd name="connsiteX640" fmla="*/ 609601 w 2796541"/>
              <a:gd name="connsiteY640" fmla="*/ 2405063 h 2468880"/>
              <a:gd name="connsiteX641" fmla="*/ 604838 w 2796541"/>
              <a:gd name="connsiteY641" fmla="*/ 2402205 h 2468880"/>
              <a:gd name="connsiteX642" fmla="*/ 611505 w 2796541"/>
              <a:gd name="connsiteY642" fmla="*/ 1707833 h 2468880"/>
              <a:gd name="connsiteX643" fmla="*/ 551498 w 2796541"/>
              <a:gd name="connsiteY643" fmla="*/ 1742123 h 2468880"/>
              <a:gd name="connsiteX644" fmla="*/ 551498 w 2796541"/>
              <a:gd name="connsiteY644" fmla="*/ 1673543 h 2468880"/>
              <a:gd name="connsiteX645" fmla="*/ 611505 w 2796541"/>
              <a:gd name="connsiteY645" fmla="*/ 949643 h 2468880"/>
              <a:gd name="connsiteX646" fmla="*/ 551498 w 2796541"/>
              <a:gd name="connsiteY646" fmla="*/ 983933 h 2468880"/>
              <a:gd name="connsiteX647" fmla="*/ 551498 w 2796541"/>
              <a:gd name="connsiteY647" fmla="*/ 915353 h 2468880"/>
              <a:gd name="connsiteX648" fmla="*/ 612458 w 2796541"/>
              <a:gd name="connsiteY648" fmla="*/ 246697 h 2468880"/>
              <a:gd name="connsiteX649" fmla="*/ 612458 w 2796541"/>
              <a:gd name="connsiteY649" fmla="*/ 262890 h 2468880"/>
              <a:gd name="connsiteX650" fmla="*/ 598170 w 2796541"/>
              <a:gd name="connsiteY650" fmla="*/ 255270 h 2468880"/>
              <a:gd name="connsiteX651" fmla="*/ 612458 w 2796541"/>
              <a:gd name="connsiteY651" fmla="*/ 2268856 h 2468880"/>
              <a:gd name="connsiteX652" fmla="*/ 612458 w 2796541"/>
              <a:gd name="connsiteY652" fmla="*/ 2283144 h 2468880"/>
              <a:gd name="connsiteX653" fmla="*/ 599123 w 2796541"/>
              <a:gd name="connsiteY653" fmla="*/ 2276476 h 2468880"/>
              <a:gd name="connsiteX654" fmla="*/ 614363 w 2796541"/>
              <a:gd name="connsiteY654" fmla="*/ 1581150 h 2468880"/>
              <a:gd name="connsiteX655" fmla="*/ 549593 w 2796541"/>
              <a:gd name="connsiteY655" fmla="*/ 1618298 h 2468880"/>
              <a:gd name="connsiteX656" fmla="*/ 549593 w 2796541"/>
              <a:gd name="connsiteY656" fmla="*/ 1544003 h 2468880"/>
              <a:gd name="connsiteX657" fmla="*/ 614363 w 2796541"/>
              <a:gd name="connsiteY657" fmla="*/ 1076326 h 2468880"/>
              <a:gd name="connsiteX658" fmla="*/ 549593 w 2796541"/>
              <a:gd name="connsiteY658" fmla="*/ 1113473 h 2468880"/>
              <a:gd name="connsiteX659" fmla="*/ 549593 w 2796541"/>
              <a:gd name="connsiteY659" fmla="*/ 1039178 h 2468880"/>
              <a:gd name="connsiteX660" fmla="*/ 615316 w 2796541"/>
              <a:gd name="connsiteY660" fmla="*/ 367666 h 2468880"/>
              <a:gd name="connsiteX661" fmla="*/ 615316 w 2796541"/>
              <a:gd name="connsiteY661" fmla="*/ 394336 h 2468880"/>
              <a:gd name="connsiteX662" fmla="*/ 592456 w 2796541"/>
              <a:gd name="connsiteY662" fmla="*/ 381001 h 2468880"/>
              <a:gd name="connsiteX663" fmla="*/ 616267 w 2796541"/>
              <a:gd name="connsiteY663" fmla="*/ 1202055 h 2468880"/>
              <a:gd name="connsiteX664" fmla="*/ 548640 w 2796541"/>
              <a:gd name="connsiteY664" fmla="*/ 1241107 h 2468880"/>
              <a:gd name="connsiteX665" fmla="*/ 548640 w 2796541"/>
              <a:gd name="connsiteY665" fmla="*/ 1163955 h 2468880"/>
              <a:gd name="connsiteX666" fmla="*/ 616268 w 2796541"/>
              <a:gd name="connsiteY666" fmla="*/ 2135505 h 2468880"/>
              <a:gd name="connsiteX667" fmla="*/ 616268 w 2796541"/>
              <a:gd name="connsiteY667" fmla="*/ 2164080 h 2468880"/>
              <a:gd name="connsiteX668" fmla="*/ 591503 w 2796541"/>
              <a:gd name="connsiteY668" fmla="*/ 2149793 h 2468880"/>
              <a:gd name="connsiteX669" fmla="*/ 617220 w 2796541"/>
              <a:gd name="connsiteY669" fmla="*/ 1455420 h 2468880"/>
              <a:gd name="connsiteX670" fmla="*/ 548640 w 2796541"/>
              <a:gd name="connsiteY670" fmla="*/ 1494473 h 2468880"/>
              <a:gd name="connsiteX671" fmla="*/ 548640 w 2796541"/>
              <a:gd name="connsiteY671" fmla="*/ 1415415 h 2468880"/>
              <a:gd name="connsiteX672" fmla="*/ 617220 w 2796541"/>
              <a:gd name="connsiteY672" fmla="*/ 1328738 h 2468880"/>
              <a:gd name="connsiteX673" fmla="*/ 548640 w 2796541"/>
              <a:gd name="connsiteY673" fmla="*/ 1367791 h 2468880"/>
              <a:gd name="connsiteX674" fmla="*/ 548640 w 2796541"/>
              <a:gd name="connsiteY674" fmla="*/ 1289686 h 2468880"/>
              <a:gd name="connsiteX675" fmla="*/ 619126 w 2796541"/>
              <a:gd name="connsiteY675" fmla="*/ 2004060 h 2468880"/>
              <a:gd name="connsiteX676" fmla="*/ 619126 w 2796541"/>
              <a:gd name="connsiteY676" fmla="*/ 2043112 h 2468880"/>
              <a:gd name="connsiteX677" fmla="*/ 585788 w 2796541"/>
              <a:gd name="connsiteY677" fmla="*/ 2023110 h 2468880"/>
              <a:gd name="connsiteX678" fmla="*/ 619126 w 2796541"/>
              <a:gd name="connsiteY678" fmla="*/ 487679 h 2468880"/>
              <a:gd name="connsiteX679" fmla="*/ 619126 w 2796541"/>
              <a:gd name="connsiteY679" fmla="*/ 526732 h 2468880"/>
              <a:gd name="connsiteX680" fmla="*/ 585788 w 2796541"/>
              <a:gd name="connsiteY680" fmla="*/ 507682 h 2468880"/>
              <a:gd name="connsiteX681" fmla="*/ 621983 w 2796541"/>
              <a:gd name="connsiteY681" fmla="*/ 609600 h 2468880"/>
              <a:gd name="connsiteX682" fmla="*/ 621983 w 2796541"/>
              <a:gd name="connsiteY682" fmla="*/ 658177 h 2468880"/>
              <a:gd name="connsiteX683" fmla="*/ 580073 w 2796541"/>
              <a:gd name="connsiteY683" fmla="*/ 633413 h 2468880"/>
              <a:gd name="connsiteX684" fmla="*/ 622935 w 2796541"/>
              <a:gd name="connsiteY684" fmla="*/ 1870710 h 2468880"/>
              <a:gd name="connsiteX685" fmla="*/ 622935 w 2796541"/>
              <a:gd name="connsiteY685" fmla="*/ 1924050 h 2468880"/>
              <a:gd name="connsiteX686" fmla="*/ 577215 w 2796541"/>
              <a:gd name="connsiteY686" fmla="*/ 1897380 h 2468880"/>
              <a:gd name="connsiteX687" fmla="*/ 624841 w 2796541"/>
              <a:gd name="connsiteY687" fmla="*/ 730567 h 2468880"/>
              <a:gd name="connsiteX688" fmla="*/ 624841 w 2796541"/>
              <a:gd name="connsiteY688" fmla="*/ 789622 h 2468880"/>
              <a:gd name="connsiteX689" fmla="*/ 573406 w 2796541"/>
              <a:gd name="connsiteY689" fmla="*/ 760094 h 2468880"/>
              <a:gd name="connsiteX690" fmla="*/ 625793 w 2796541"/>
              <a:gd name="connsiteY690" fmla="*/ 1740217 h 2468880"/>
              <a:gd name="connsiteX691" fmla="*/ 625793 w 2796541"/>
              <a:gd name="connsiteY691" fmla="*/ 1802130 h 2468880"/>
              <a:gd name="connsiteX692" fmla="*/ 572453 w 2796541"/>
              <a:gd name="connsiteY692" fmla="*/ 1770697 h 2468880"/>
              <a:gd name="connsiteX693" fmla="*/ 626746 w 2796541"/>
              <a:gd name="connsiteY693" fmla="*/ 854392 h 2468880"/>
              <a:gd name="connsiteX694" fmla="*/ 626746 w 2796541"/>
              <a:gd name="connsiteY694" fmla="*/ 919162 h 2468880"/>
              <a:gd name="connsiteX695" fmla="*/ 570548 w 2796541"/>
              <a:gd name="connsiteY695" fmla="*/ 886777 h 2468880"/>
              <a:gd name="connsiteX696" fmla="*/ 628651 w 2796541"/>
              <a:gd name="connsiteY696" fmla="*/ 1608772 h 2468880"/>
              <a:gd name="connsiteX697" fmla="*/ 628651 w 2796541"/>
              <a:gd name="connsiteY697" fmla="*/ 1680210 h 2468880"/>
              <a:gd name="connsiteX698" fmla="*/ 566738 w 2796541"/>
              <a:gd name="connsiteY698" fmla="*/ 1644967 h 2468880"/>
              <a:gd name="connsiteX699" fmla="*/ 628651 w 2796541"/>
              <a:gd name="connsiteY699" fmla="*/ 977265 h 2468880"/>
              <a:gd name="connsiteX700" fmla="*/ 628651 w 2796541"/>
              <a:gd name="connsiteY700" fmla="*/ 1048703 h 2468880"/>
              <a:gd name="connsiteX701" fmla="*/ 566738 w 2796541"/>
              <a:gd name="connsiteY701" fmla="*/ 1012507 h 2468880"/>
              <a:gd name="connsiteX702" fmla="*/ 629603 w 2796541"/>
              <a:gd name="connsiteY702" fmla="*/ 1101090 h 2468880"/>
              <a:gd name="connsiteX703" fmla="*/ 629603 w 2796541"/>
              <a:gd name="connsiteY703" fmla="*/ 1177290 h 2468880"/>
              <a:gd name="connsiteX704" fmla="*/ 564833 w 2796541"/>
              <a:gd name="connsiteY704" fmla="*/ 1139190 h 2468880"/>
              <a:gd name="connsiteX705" fmla="*/ 629603 w 2796541"/>
              <a:gd name="connsiteY705" fmla="*/ 1480186 h 2468880"/>
              <a:gd name="connsiteX706" fmla="*/ 629603 w 2796541"/>
              <a:gd name="connsiteY706" fmla="*/ 1556386 h 2468880"/>
              <a:gd name="connsiteX707" fmla="*/ 563881 w 2796541"/>
              <a:gd name="connsiteY707" fmla="*/ 1518286 h 2468880"/>
              <a:gd name="connsiteX708" fmla="*/ 630555 w 2796541"/>
              <a:gd name="connsiteY708" fmla="*/ 1226819 h 2468880"/>
              <a:gd name="connsiteX709" fmla="*/ 630555 w 2796541"/>
              <a:gd name="connsiteY709" fmla="*/ 1303972 h 2468880"/>
              <a:gd name="connsiteX710" fmla="*/ 562928 w 2796541"/>
              <a:gd name="connsiteY710" fmla="*/ 1265872 h 2468880"/>
              <a:gd name="connsiteX711" fmla="*/ 630555 w 2796541"/>
              <a:gd name="connsiteY711" fmla="*/ 1352550 h 2468880"/>
              <a:gd name="connsiteX712" fmla="*/ 630555 w 2796541"/>
              <a:gd name="connsiteY712" fmla="*/ 1431608 h 2468880"/>
              <a:gd name="connsiteX713" fmla="*/ 562928 w 2796541"/>
              <a:gd name="connsiteY713" fmla="*/ 1391603 h 2468880"/>
              <a:gd name="connsiteX714" fmla="*/ 682942 w 2796541"/>
              <a:gd name="connsiteY714" fmla="*/ 128588 h 2468880"/>
              <a:gd name="connsiteX715" fmla="*/ 680085 w 2796541"/>
              <a:gd name="connsiteY715" fmla="*/ 129540 h 2468880"/>
              <a:gd name="connsiteX716" fmla="*/ 680085 w 2796541"/>
              <a:gd name="connsiteY716" fmla="*/ 126683 h 2468880"/>
              <a:gd name="connsiteX717" fmla="*/ 682943 w 2796541"/>
              <a:gd name="connsiteY717" fmla="*/ 2402205 h 2468880"/>
              <a:gd name="connsiteX718" fmla="*/ 680086 w 2796541"/>
              <a:gd name="connsiteY718" fmla="*/ 2404110 h 2468880"/>
              <a:gd name="connsiteX719" fmla="*/ 680086 w 2796541"/>
              <a:gd name="connsiteY719" fmla="*/ 2400300 h 2468880"/>
              <a:gd name="connsiteX720" fmla="*/ 688657 w 2796541"/>
              <a:gd name="connsiteY720" fmla="*/ 2276474 h 2468880"/>
              <a:gd name="connsiteX721" fmla="*/ 677227 w 2796541"/>
              <a:gd name="connsiteY721" fmla="*/ 2283142 h 2468880"/>
              <a:gd name="connsiteX722" fmla="*/ 677227 w 2796541"/>
              <a:gd name="connsiteY722" fmla="*/ 2269807 h 2468880"/>
              <a:gd name="connsiteX723" fmla="*/ 688658 w 2796541"/>
              <a:gd name="connsiteY723" fmla="*/ 255270 h 2468880"/>
              <a:gd name="connsiteX724" fmla="*/ 677228 w 2796541"/>
              <a:gd name="connsiteY724" fmla="*/ 261938 h 2468880"/>
              <a:gd name="connsiteX725" fmla="*/ 677228 w 2796541"/>
              <a:gd name="connsiteY725" fmla="*/ 247650 h 2468880"/>
              <a:gd name="connsiteX726" fmla="*/ 694373 w 2796541"/>
              <a:gd name="connsiteY726" fmla="*/ 381001 h 2468880"/>
              <a:gd name="connsiteX727" fmla="*/ 674371 w 2796541"/>
              <a:gd name="connsiteY727" fmla="*/ 393384 h 2468880"/>
              <a:gd name="connsiteX728" fmla="*/ 674371 w 2796541"/>
              <a:gd name="connsiteY728" fmla="*/ 369571 h 2468880"/>
              <a:gd name="connsiteX729" fmla="*/ 696278 w 2796541"/>
              <a:gd name="connsiteY729" fmla="*/ 2149793 h 2468880"/>
              <a:gd name="connsiteX730" fmla="*/ 673418 w 2796541"/>
              <a:gd name="connsiteY730" fmla="*/ 2163128 h 2468880"/>
              <a:gd name="connsiteX731" fmla="*/ 673418 w 2796541"/>
              <a:gd name="connsiteY731" fmla="*/ 2136458 h 2468880"/>
              <a:gd name="connsiteX732" fmla="*/ 701992 w 2796541"/>
              <a:gd name="connsiteY732" fmla="*/ 2023110 h 2468880"/>
              <a:gd name="connsiteX733" fmla="*/ 670560 w 2796541"/>
              <a:gd name="connsiteY733" fmla="*/ 2042160 h 2468880"/>
              <a:gd name="connsiteX734" fmla="*/ 670560 w 2796541"/>
              <a:gd name="connsiteY734" fmla="*/ 2005012 h 2468880"/>
              <a:gd name="connsiteX735" fmla="*/ 701993 w 2796541"/>
              <a:gd name="connsiteY735" fmla="*/ 507682 h 2468880"/>
              <a:gd name="connsiteX736" fmla="*/ 670561 w 2796541"/>
              <a:gd name="connsiteY736" fmla="*/ 525779 h 2468880"/>
              <a:gd name="connsiteX737" fmla="*/ 670561 w 2796541"/>
              <a:gd name="connsiteY737" fmla="*/ 488632 h 2468880"/>
              <a:gd name="connsiteX738" fmla="*/ 707708 w 2796541"/>
              <a:gd name="connsiteY738" fmla="*/ 633412 h 2468880"/>
              <a:gd name="connsiteX739" fmla="*/ 667703 w 2796541"/>
              <a:gd name="connsiteY739" fmla="*/ 657225 h 2468880"/>
              <a:gd name="connsiteX740" fmla="*/ 667703 w 2796541"/>
              <a:gd name="connsiteY740" fmla="*/ 610552 h 2468880"/>
              <a:gd name="connsiteX741" fmla="*/ 710565 w 2796541"/>
              <a:gd name="connsiteY741" fmla="*/ 1897381 h 2468880"/>
              <a:gd name="connsiteX742" fmla="*/ 665798 w 2796541"/>
              <a:gd name="connsiteY742" fmla="*/ 1923098 h 2468880"/>
              <a:gd name="connsiteX743" fmla="*/ 665798 w 2796541"/>
              <a:gd name="connsiteY743" fmla="*/ 1871663 h 2468880"/>
              <a:gd name="connsiteX744" fmla="*/ 713423 w 2796541"/>
              <a:gd name="connsiteY744" fmla="*/ 760095 h 2468880"/>
              <a:gd name="connsiteX745" fmla="*/ 664846 w 2796541"/>
              <a:gd name="connsiteY745" fmla="*/ 788670 h 2468880"/>
              <a:gd name="connsiteX746" fmla="*/ 664846 w 2796541"/>
              <a:gd name="connsiteY746" fmla="*/ 732473 h 2468880"/>
              <a:gd name="connsiteX747" fmla="*/ 715328 w 2796541"/>
              <a:gd name="connsiteY747" fmla="*/ 1770698 h 2468880"/>
              <a:gd name="connsiteX748" fmla="*/ 663893 w 2796541"/>
              <a:gd name="connsiteY748" fmla="*/ 1801178 h 2468880"/>
              <a:gd name="connsiteX749" fmla="*/ 663893 w 2796541"/>
              <a:gd name="connsiteY749" fmla="*/ 1741170 h 2468880"/>
              <a:gd name="connsiteX750" fmla="*/ 717233 w 2796541"/>
              <a:gd name="connsiteY750" fmla="*/ 886778 h 2468880"/>
              <a:gd name="connsiteX751" fmla="*/ 662940 w 2796541"/>
              <a:gd name="connsiteY751" fmla="*/ 917258 h 2468880"/>
              <a:gd name="connsiteX752" fmla="*/ 662940 w 2796541"/>
              <a:gd name="connsiteY752" fmla="*/ 855345 h 2468880"/>
              <a:gd name="connsiteX753" fmla="*/ 719137 w 2796541"/>
              <a:gd name="connsiteY753" fmla="*/ 188596 h 2468880"/>
              <a:gd name="connsiteX754" fmla="*/ 719137 w 2796541"/>
              <a:gd name="connsiteY754" fmla="*/ 194311 h 2468880"/>
              <a:gd name="connsiteX755" fmla="*/ 713422 w 2796541"/>
              <a:gd name="connsiteY755" fmla="*/ 191453 h 2468880"/>
              <a:gd name="connsiteX756" fmla="*/ 720091 w 2796541"/>
              <a:gd name="connsiteY756" fmla="*/ 2335531 h 2468880"/>
              <a:gd name="connsiteX757" fmla="*/ 720091 w 2796541"/>
              <a:gd name="connsiteY757" fmla="*/ 2343151 h 2468880"/>
              <a:gd name="connsiteX758" fmla="*/ 712471 w 2796541"/>
              <a:gd name="connsiteY758" fmla="*/ 2339341 h 2468880"/>
              <a:gd name="connsiteX759" fmla="*/ 720091 w 2796541"/>
              <a:gd name="connsiteY759" fmla="*/ 1012508 h 2468880"/>
              <a:gd name="connsiteX760" fmla="*/ 661036 w 2796541"/>
              <a:gd name="connsiteY760" fmla="*/ 1046798 h 2468880"/>
              <a:gd name="connsiteX761" fmla="*/ 661036 w 2796541"/>
              <a:gd name="connsiteY761" fmla="*/ 978218 h 2468880"/>
              <a:gd name="connsiteX762" fmla="*/ 721042 w 2796541"/>
              <a:gd name="connsiteY762" fmla="*/ 1644967 h 2468880"/>
              <a:gd name="connsiteX763" fmla="*/ 661035 w 2796541"/>
              <a:gd name="connsiteY763" fmla="*/ 1679257 h 2468880"/>
              <a:gd name="connsiteX764" fmla="*/ 661035 w 2796541"/>
              <a:gd name="connsiteY764" fmla="*/ 1609724 h 2468880"/>
              <a:gd name="connsiteX765" fmla="*/ 721994 w 2796541"/>
              <a:gd name="connsiteY765" fmla="*/ 309563 h 2468880"/>
              <a:gd name="connsiteX766" fmla="*/ 721994 w 2796541"/>
              <a:gd name="connsiteY766" fmla="*/ 326708 h 2468880"/>
              <a:gd name="connsiteX767" fmla="*/ 706754 w 2796541"/>
              <a:gd name="connsiteY767" fmla="*/ 318135 h 2468880"/>
              <a:gd name="connsiteX768" fmla="*/ 722948 w 2796541"/>
              <a:gd name="connsiteY768" fmla="*/ 1139190 h 2468880"/>
              <a:gd name="connsiteX769" fmla="*/ 660083 w 2796541"/>
              <a:gd name="connsiteY769" fmla="*/ 1175385 h 2468880"/>
              <a:gd name="connsiteX770" fmla="*/ 660083 w 2796541"/>
              <a:gd name="connsiteY770" fmla="*/ 1102995 h 2468880"/>
              <a:gd name="connsiteX771" fmla="*/ 722948 w 2796541"/>
              <a:gd name="connsiteY771" fmla="*/ 2202180 h 2468880"/>
              <a:gd name="connsiteX772" fmla="*/ 722948 w 2796541"/>
              <a:gd name="connsiteY772" fmla="*/ 2223135 h 2468880"/>
              <a:gd name="connsiteX773" fmla="*/ 704850 w 2796541"/>
              <a:gd name="connsiteY773" fmla="*/ 2212657 h 2468880"/>
              <a:gd name="connsiteX774" fmla="*/ 723899 w 2796541"/>
              <a:gd name="connsiteY774" fmla="*/ 1518285 h 2468880"/>
              <a:gd name="connsiteX775" fmla="*/ 659129 w 2796541"/>
              <a:gd name="connsiteY775" fmla="*/ 1555432 h 2468880"/>
              <a:gd name="connsiteX776" fmla="*/ 659129 w 2796541"/>
              <a:gd name="connsiteY776" fmla="*/ 1481137 h 2468880"/>
              <a:gd name="connsiteX777" fmla="*/ 723900 w 2796541"/>
              <a:gd name="connsiteY777" fmla="*/ 1265872 h 2468880"/>
              <a:gd name="connsiteX778" fmla="*/ 659130 w 2796541"/>
              <a:gd name="connsiteY778" fmla="*/ 1303019 h 2468880"/>
              <a:gd name="connsiteX779" fmla="*/ 659130 w 2796541"/>
              <a:gd name="connsiteY779" fmla="*/ 1227772 h 2468880"/>
              <a:gd name="connsiteX780" fmla="*/ 724853 w 2796541"/>
              <a:gd name="connsiteY780" fmla="*/ 1391603 h 2468880"/>
              <a:gd name="connsiteX781" fmla="*/ 659130 w 2796541"/>
              <a:gd name="connsiteY781" fmla="*/ 1429703 h 2468880"/>
              <a:gd name="connsiteX782" fmla="*/ 659130 w 2796541"/>
              <a:gd name="connsiteY782" fmla="*/ 1353503 h 2468880"/>
              <a:gd name="connsiteX783" fmla="*/ 725805 w 2796541"/>
              <a:gd name="connsiteY783" fmla="*/ 430530 h 2468880"/>
              <a:gd name="connsiteX784" fmla="*/ 725805 w 2796541"/>
              <a:gd name="connsiteY784" fmla="*/ 458153 h 2468880"/>
              <a:gd name="connsiteX785" fmla="*/ 701040 w 2796541"/>
              <a:gd name="connsiteY785" fmla="*/ 444818 h 2468880"/>
              <a:gd name="connsiteX786" fmla="*/ 726759 w 2796541"/>
              <a:gd name="connsiteY786" fmla="*/ 2070736 h 2468880"/>
              <a:gd name="connsiteX787" fmla="*/ 726759 w 2796541"/>
              <a:gd name="connsiteY787" fmla="*/ 2102169 h 2468880"/>
              <a:gd name="connsiteX788" fmla="*/ 699136 w 2796541"/>
              <a:gd name="connsiteY788" fmla="*/ 2086928 h 2468880"/>
              <a:gd name="connsiteX789" fmla="*/ 729616 w 2796541"/>
              <a:gd name="connsiteY789" fmla="*/ 550544 h 2468880"/>
              <a:gd name="connsiteX790" fmla="*/ 729616 w 2796541"/>
              <a:gd name="connsiteY790" fmla="*/ 591502 h 2468880"/>
              <a:gd name="connsiteX791" fmla="*/ 693421 w 2796541"/>
              <a:gd name="connsiteY791" fmla="*/ 570547 h 2468880"/>
              <a:gd name="connsiteX792" fmla="*/ 730566 w 2796541"/>
              <a:gd name="connsiteY792" fmla="*/ 1938337 h 2468880"/>
              <a:gd name="connsiteX793" fmla="*/ 730566 w 2796541"/>
              <a:gd name="connsiteY793" fmla="*/ 1983105 h 2468880"/>
              <a:gd name="connsiteX794" fmla="*/ 691514 w 2796541"/>
              <a:gd name="connsiteY794" fmla="*/ 1960245 h 2468880"/>
              <a:gd name="connsiteX795" fmla="*/ 731521 w 2796541"/>
              <a:gd name="connsiteY795" fmla="*/ 672465 h 2468880"/>
              <a:gd name="connsiteX796" fmla="*/ 731521 w 2796541"/>
              <a:gd name="connsiteY796" fmla="*/ 721995 h 2468880"/>
              <a:gd name="connsiteX797" fmla="*/ 688658 w 2796541"/>
              <a:gd name="connsiteY797" fmla="*/ 697230 h 2468880"/>
              <a:gd name="connsiteX798" fmla="*/ 733425 w 2796541"/>
              <a:gd name="connsiteY798" fmla="*/ 1806892 h 2468880"/>
              <a:gd name="connsiteX799" fmla="*/ 733425 w 2796541"/>
              <a:gd name="connsiteY799" fmla="*/ 1861184 h 2468880"/>
              <a:gd name="connsiteX800" fmla="*/ 685800 w 2796541"/>
              <a:gd name="connsiteY800" fmla="*/ 1834514 h 2468880"/>
              <a:gd name="connsiteX801" fmla="*/ 734378 w 2796541"/>
              <a:gd name="connsiteY801" fmla="*/ 793433 h 2468880"/>
              <a:gd name="connsiteX802" fmla="*/ 734378 w 2796541"/>
              <a:gd name="connsiteY802" fmla="*/ 852488 h 2468880"/>
              <a:gd name="connsiteX803" fmla="*/ 682943 w 2796541"/>
              <a:gd name="connsiteY803" fmla="*/ 822961 h 2468880"/>
              <a:gd name="connsiteX804" fmla="*/ 736283 w 2796541"/>
              <a:gd name="connsiteY804" fmla="*/ 1675448 h 2468880"/>
              <a:gd name="connsiteX805" fmla="*/ 736283 w 2796541"/>
              <a:gd name="connsiteY805" fmla="*/ 1740218 h 2468880"/>
              <a:gd name="connsiteX806" fmla="*/ 679133 w 2796541"/>
              <a:gd name="connsiteY806" fmla="*/ 1707833 h 2468880"/>
              <a:gd name="connsiteX807" fmla="*/ 736284 w 2796541"/>
              <a:gd name="connsiteY807" fmla="*/ 917257 h 2468880"/>
              <a:gd name="connsiteX808" fmla="*/ 736284 w 2796541"/>
              <a:gd name="connsiteY808" fmla="*/ 982027 h 2468880"/>
              <a:gd name="connsiteX809" fmla="*/ 680086 w 2796541"/>
              <a:gd name="connsiteY809" fmla="*/ 949642 h 2468880"/>
              <a:gd name="connsiteX810" fmla="*/ 738188 w 2796541"/>
              <a:gd name="connsiteY810" fmla="*/ 1165861 h 2468880"/>
              <a:gd name="connsiteX811" fmla="*/ 738188 w 2796541"/>
              <a:gd name="connsiteY811" fmla="*/ 1239203 h 2468880"/>
              <a:gd name="connsiteX812" fmla="*/ 675323 w 2796541"/>
              <a:gd name="connsiteY812" fmla="*/ 1202056 h 2468880"/>
              <a:gd name="connsiteX813" fmla="*/ 738188 w 2796541"/>
              <a:gd name="connsiteY813" fmla="*/ 1545907 h 2468880"/>
              <a:gd name="connsiteX814" fmla="*/ 738188 w 2796541"/>
              <a:gd name="connsiteY814" fmla="*/ 1616392 h 2468880"/>
              <a:gd name="connsiteX815" fmla="*/ 676275 w 2796541"/>
              <a:gd name="connsiteY815" fmla="*/ 1581149 h 2468880"/>
              <a:gd name="connsiteX816" fmla="*/ 738189 w 2796541"/>
              <a:gd name="connsiteY816" fmla="*/ 1041082 h 2468880"/>
              <a:gd name="connsiteX817" fmla="*/ 738189 w 2796541"/>
              <a:gd name="connsiteY817" fmla="*/ 1111567 h 2468880"/>
              <a:gd name="connsiteX818" fmla="*/ 676276 w 2796541"/>
              <a:gd name="connsiteY818" fmla="*/ 1076325 h 2468880"/>
              <a:gd name="connsiteX819" fmla="*/ 739141 w 2796541"/>
              <a:gd name="connsiteY819" fmla="*/ 1417319 h 2468880"/>
              <a:gd name="connsiteX820" fmla="*/ 739140 w 2796541"/>
              <a:gd name="connsiteY820" fmla="*/ 1492567 h 2468880"/>
              <a:gd name="connsiteX821" fmla="*/ 673418 w 2796541"/>
              <a:gd name="connsiteY821" fmla="*/ 1455419 h 2468880"/>
              <a:gd name="connsiteX822" fmla="*/ 739141 w 2796541"/>
              <a:gd name="connsiteY822" fmla="*/ 1290638 h 2468880"/>
              <a:gd name="connsiteX823" fmla="*/ 739141 w 2796541"/>
              <a:gd name="connsiteY823" fmla="*/ 1366838 h 2468880"/>
              <a:gd name="connsiteX824" fmla="*/ 673418 w 2796541"/>
              <a:gd name="connsiteY824" fmla="*/ 1328738 h 2468880"/>
              <a:gd name="connsiteX825" fmla="*/ 793433 w 2796541"/>
              <a:gd name="connsiteY825" fmla="*/ 191453 h 2468880"/>
              <a:gd name="connsiteX826" fmla="*/ 788670 w 2796541"/>
              <a:gd name="connsiteY826" fmla="*/ 194311 h 2468880"/>
              <a:gd name="connsiteX827" fmla="*/ 788670 w 2796541"/>
              <a:gd name="connsiteY827" fmla="*/ 189548 h 2468880"/>
              <a:gd name="connsiteX828" fmla="*/ 794386 w 2796541"/>
              <a:gd name="connsiteY828" fmla="*/ 2339341 h 2468880"/>
              <a:gd name="connsiteX829" fmla="*/ 787718 w 2796541"/>
              <a:gd name="connsiteY829" fmla="*/ 2343151 h 2468880"/>
              <a:gd name="connsiteX830" fmla="*/ 787718 w 2796541"/>
              <a:gd name="connsiteY830" fmla="*/ 2335531 h 2468880"/>
              <a:gd name="connsiteX831" fmla="*/ 800101 w 2796541"/>
              <a:gd name="connsiteY831" fmla="*/ 318134 h 2468880"/>
              <a:gd name="connsiteX832" fmla="*/ 785813 w 2796541"/>
              <a:gd name="connsiteY832" fmla="*/ 325754 h 2468880"/>
              <a:gd name="connsiteX833" fmla="*/ 785813 w 2796541"/>
              <a:gd name="connsiteY833" fmla="*/ 309562 h 2468880"/>
              <a:gd name="connsiteX834" fmla="*/ 802006 w 2796541"/>
              <a:gd name="connsiteY834" fmla="*/ 2212658 h 2468880"/>
              <a:gd name="connsiteX835" fmla="*/ 784861 w 2796541"/>
              <a:gd name="connsiteY835" fmla="*/ 2223136 h 2468880"/>
              <a:gd name="connsiteX836" fmla="*/ 784861 w 2796541"/>
              <a:gd name="connsiteY836" fmla="*/ 2203133 h 2468880"/>
              <a:gd name="connsiteX837" fmla="*/ 805815 w 2796541"/>
              <a:gd name="connsiteY837" fmla="*/ 444817 h 2468880"/>
              <a:gd name="connsiteX838" fmla="*/ 782955 w 2796541"/>
              <a:gd name="connsiteY838" fmla="*/ 458152 h 2468880"/>
              <a:gd name="connsiteX839" fmla="*/ 782955 w 2796541"/>
              <a:gd name="connsiteY839" fmla="*/ 431482 h 2468880"/>
              <a:gd name="connsiteX840" fmla="*/ 807720 w 2796541"/>
              <a:gd name="connsiteY840" fmla="*/ 2086927 h 2468880"/>
              <a:gd name="connsiteX841" fmla="*/ 782002 w 2796541"/>
              <a:gd name="connsiteY841" fmla="*/ 2102167 h 2468880"/>
              <a:gd name="connsiteX842" fmla="*/ 782002 w 2796541"/>
              <a:gd name="connsiteY842" fmla="*/ 2071687 h 2468880"/>
              <a:gd name="connsiteX843" fmla="*/ 812484 w 2796541"/>
              <a:gd name="connsiteY843" fmla="*/ 570547 h 2468880"/>
              <a:gd name="connsiteX844" fmla="*/ 779146 w 2796541"/>
              <a:gd name="connsiteY844" fmla="*/ 590549 h 2468880"/>
              <a:gd name="connsiteX845" fmla="*/ 779146 w 2796541"/>
              <a:gd name="connsiteY845" fmla="*/ 551497 h 2468880"/>
              <a:gd name="connsiteX846" fmla="*/ 815339 w 2796541"/>
              <a:gd name="connsiteY846" fmla="*/ 1960245 h 2468880"/>
              <a:gd name="connsiteX847" fmla="*/ 777239 w 2796541"/>
              <a:gd name="connsiteY847" fmla="*/ 1982152 h 2468880"/>
              <a:gd name="connsiteX848" fmla="*/ 777239 w 2796541"/>
              <a:gd name="connsiteY848" fmla="*/ 1938337 h 2468880"/>
              <a:gd name="connsiteX849" fmla="*/ 818198 w 2796541"/>
              <a:gd name="connsiteY849" fmla="*/ 697230 h 2468880"/>
              <a:gd name="connsiteX850" fmla="*/ 776288 w 2796541"/>
              <a:gd name="connsiteY850" fmla="*/ 721042 h 2468880"/>
              <a:gd name="connsiteX851" fmla="*/ 776288 w 2796541"/>
              <a:gd name="connsiteY851" fmla="*/ 673417 h 2468880"/>
              <a:gd name="connsiteX852" fmla="*/ 821055 w 2796541"/>
              <a:gd name="connsiteY852" fmla="*/ 1834515 h 2468880"/>
              <a:gd name="connsiteX853" fmla="*/ 774383 w 2796541"/>
              <a:gd name="connsiteY853" fmla="*/ 1861185 h 2468880"/>
              <a:gd name="connsiteX854" fmla="*/ 774383 w 2796541"/>
              <a:gd name="connsiteY854" fmla="*/ 1806893 h 2468880"/>
              <a:gd name="connsiteX855" fmla="*/ 822960 w 2796541"/>
              <a:gd name="connsiteY855" fmla="*/ 822960 h 2468880"/>
              <a:gd name="connsiteX856" fmla="*/ 773430 w 2796541"/>
              <a:gd name="connsiteY856" fmla="*/ 851535 h 2468880"/>
              <a:gd name="connsiteX857" fmla="*/ 773430 w 2796541"/>
              <a:gd name="connsiteY857" fmla="*/ 795337 h 2468880"/>
              <a:gd name="connsiteX858" fmla="*/ 826771 w 2796541"/>
              <a:gd name="connsiteY858" fmla="*/ 949643 h 2468880"/>
              <a:gd name="connsiteX859" fmla="*/ 772478 w 2796541"/>
              <a:gd name="connsiteY859" fmla="*/ 981076 h 2468880"/>
              <a:gd name="connsiteX860" fmla="*/ 772478 w 2796541"/>
              <a:gd name="connsiteY860" fmla="*/ 918211 h 2468880"/>
              <a:gd name="connsiteX861" fmla="*/ 827723 w 2796541"/>
              <a:gd name="connsiteY861" fmla="*/ 2401253 h 2468880"/>
              <a:gd name="connsiteX862" fmla="*/ 827723 w 2796541"/>
              <a:gd name="connsiteY862" fmla="*/ 2404110 h 2468880"/>
              <a:gd name="connsiteX863" fmla="*/ 825818 w 2796541"/>
              <a:gd name="connsiteY863" fmla="*/ 2402206 h 2468880"/>
              <a:gd name="connsiteX864" fmla="*/ 827723 w 2796541"/>
              <a:gd name="connsiteY864" fmla="*/ 1707832 h 2468880"/>
              <a:gd name="connsiteX865" fmla="*/ 771525 w 2796541"/>
              <a:gd name="connsiteY865" fmla="*/ 1740217 h 2468880"/>
              <a:gd name="connsiteX866" fmla="*/ 771525 w 2796541"/>
              <a:gd name="connsiteY866" fmla="*/ 1675447 h 2468880"/>
              <a:gd name="connsiteX867" fmla="*/ 829628 w 2796541"/>
              <a:gd name="connsiteY867" fmla="*/ 1076325 h 2468880"/>
              <a:gd name="connsiteX868" fmla="*/ 770573 w 2796541"/>
              <a:gd name="connsiteY868" fmla="*/ 1110615 h 2468880"/>
              <a:gd name="connsiteX869" fmla="*/ 770573 w 2796541"/>
              <a:gd name="connsiteY869" fmla="*/ 1042035 h 2468880"/>
              <a:gd name="connsiteX870" fmla="*/ 829628 w 2796541"/>
              <a:gd name="connsiteY870" fmla="*/ 249554 h 2468880"/>
              <a:gd name="connsiteX871" fmla="*/ 829628 w 2796541"/>
              <a:gd name="connsiteY871" fmla="*/ 260032 h 2468880"/>
              <a:gd name="connsiteX872" fmla="*/ 821055 w 2796541"/>
              <a:gd name="connsiteY872" fmla="*/ 255269 h 2468880"/>
              <a:gd name="connsiteX873" fmla="*/ 829628 w 2796541"/>
              <a:gd name="connsiteY873" fmla="*/ 2270761 h 2468880"/>
              <a:gd name="connsiteX874" fmla="*/ 829628 w 2796541"/>
              <a:gd name="connsiteY874" fmla="*/ 2282191 h 2468880"/>
              <a:gd name="connsiteX875" fmla="*/ 820103 w 2796541"/>
              <a:gd name="connsiteY875" fmla="*/ 2276476 h 2468880"/>
              <a:gd name="connsiteX876" fmla="*/ 830579 w 2796541"/>
              <a:gd name="connsiteY876" fmla="*/ 1581150 h 2468880"/>
              <a:gd name="connsiteX877" fmla="*/ 770572 w 2796541"/>
              <a:gd name="connsiteY877" fmla="*/ 1616393 h 2468880"/>
              <a:gd name="connsiteX878" fmla="*/ 770572 w 2796541"/>
              <a:gd name="connsiteY878" fmla="*/ 1546860 h 2468880"/>
              <a:gd name="connsiteX879" fmla="*/ 831534 w 2796541"/>
              <a:gd name="connsiteY879" fmla="*/ 1202055 h 2468880"/>
              <a:gd name="connsiteX880" fmla="*/ 769621 w 2796541"/>
              <a:gd name="connsiteY880" fmla="*/ 1238250 h 2468880"/>
              <a:gd name="connsiteX881" fmla="*/ 769621 w 2796541"/>
              <a:gd name="connsiteY881" fmla="*/ 1166812 h 2468880"/>
              <a:gd name="connsiteX882" fmla="*/ 832485 w 2796541"/>
              <a:gd name="connsiteY882" fmla="*/ 371475 h 2468880"/>
              <a:gd name="connsiteX883" fmla="*/ 832485 w 2796541"/>
              <a:gd name="connsiteY883" fmla="*/ 391477 h 2468880"/>
              <a:gd name="connsiteX884" fmla="*/ 815340 w 2796541"/>
              <a:gd name="connsiteY884" fmla="*/ 381000 h 2468880"/>
              <a:gd name="connsiteX885" fmla="*/ 833438 w 2796541"/>
              <a:gd name="connsiteY885" fmla="*/ 1455419 h 2468880"/>
              <a:gd name="connsiteX886" fmla="*/ 768667 w 2796541"/>
              <a:gd name="connsiteY886" fmla="*/ 1492567 h 2468880"/>
              <a:gd name="connsiteX887" fmla="*/ 768668 w 2796541"/>
              <a:gd name="connsiteY887" fmla="*/ 1418272 h 2468880"/>
              <a:gd name="connsiteX888" fmla="*/ 833438 w 2796541"/>
              <a:gd name="connsiteY888" fmla="*/ 1328737 h 2468880"/>
              <a:gd name="connsiteX889" fmla="*/ 768668 w 2796541"/>
              <a:gd name="connsiteY889" fmla="*/ 1365885 h 2468880"/>
              <a:gd name="connsiteX890" fmla="*/ 768668 w 2796541"/>
              <a:gd name="connsiteY890" fmla="*/ 1291590 h 2468880"/>
              <a:gd name="connsiteX891" fmla="*/ 833438 w 2796541"/>
              <a:gd name="connsiteY891" fmla="*/ 2137411 h 2468880"/>
              <a:gd name="connsiteX892" fmla="*/ 833438 w 2796541"/>
              <a:gd name="connsiteY892" fmla="*/ 2162176 h 2468880"/>
              <a:gd name="connsiteX893" fmla="*/ 812483 w 2796541"/>
              <a:gd name="connsiteY893" fmla="*/ 2149794 h 2468880"/>
              <a:gd name="connsiteX894" fmla="*/ 836295 w 2796541"/>
              <a:gd name="connsiteY894" fmla="*/ 2005965 h 2468880"/>
              <a:gd name="connsiteX895" fmla="*/ 836295 w 2796541"/>
              <a:gd name="connsiteY895" fmla="*/ 2041207 h 2468880"/>
              <a:gd name="connsiteX896" fmla="*/ 806767 w 2796541"/>
              <a:gd name="connsiteY896" fmla="*/ 2023110 h 2468880"/>
              <a:gd name="connsiteX897" fmla="*/ 836296 w 2796541"/>
              <a:gd name="connsiteY897" fmla="*/ 491491 h 2468880"/>
              <a:gd name="connsiteX898" fmla="*/ 836296 w 2796541"/>
              <a:gd name="connsiteY898" fmla="*/ 523876 h 2468880"/>
              <a:gd name="connsiteX899" fmla="*/ 807721 w 2796541"/>
              <a:gd name="connsiteY899" fmla="*/ 507684 h 2468880"/>
              <a:gd name="connsiteX900" fmla="*/ 839153 w 2796541"/>
              <a:gd name="connsiteY900" fmla="*/ 612458 h 2468880"/>
              <a:gd name="connsiteX901" fmla="*/ 839153 w 2796541"/>
              <a:gd name="connsiteY901" fmla="*/ 655321 h 2468880"/>
              <a:gd name="connsiteX902" fmla="*/ 802958 w 2796541"/>
              <a:gd name="connsiteY902" fmla="*/ 633413 h 2468880"/>
              <a:gd name="connsiteX903" fmla="*/ 840106 w 2796541"/>
              <a:gd name="connsiteY903" fmla="*/ 1873568 h 2468880"/>
              <a:gd name="connsiteX904" fmla="*/ 840106 w 2796541"/>
              <a:gd name="connsiteY904" fmla="*/ 1920240 h 2468880"/>
              <a:gd name="connsiteX905" fmla="*/ 800101 w 2796541"/>
              <a:gd name="connsiteY905" fmla="*/ 1897381 h 2468880"/>
              <a:gd name="connsiteX906" fmla="*/ 842011 w 2796541"/>
              <a:gd name="connsiteY906" fmla="*/ 734378 h 2468880"/>
              <a:gd name="connsiteX907" fmla="*/ 842011 w 2796541"/>
              <a:gd name="connsiteY907" fmla="*/ 785813 h 2468880"/>
              <a:gd name="connsiteX908" fmla="*/ 797243 w 2796541"/>
              <a:gd name="connsiteY908" fmla="*/ 760095 h 2468880"/>
              <a:gd name="connsiteX909" fmla="*/ 842962 w 2796541"/>
              <a:gd name="connsiteY909" fmla="*/ 1742122 h 2468880"/>
              <a:gd name="connsiteX910" fmla="*/ 842962 w 2796541"/>
              <a:gd name="connsiteY910" fmla="*/ 1799272 h 2468880"/>
              <a:gd name="connsiteX911" fmla="*/ 793432 w 2796541"/>
              <a:gd name="connsiteY911" fmla="*/ 1770697 h 2468880"/>
              <a:gd name="connsiteX912" fmla="*/ 843915 w 2796541"/>
              <a:gd name="connsiteY912" fmla="*/ 857251 h 2468880"/>
              <a:gd name="connsiteX913" fmla="*/ 843915 w 2796541"/>
              <a:gd name="connsiteY913" fmla="*/ 915353 h 2468880"/>
              <a:gd name="connsiteX914" fmla="*/ 793433 w 2796541"/>
              <a:gd name="connsiteY914" fmla="*/ 886778 h 2468880"/>
              <a:gd name="connsiteX915" fmla="*/ 845821 w 2796541"/>
              <a:gd name="connsiteY915" fmla="*/ 1611631 h 2468880"/>
              <a:gd name="connsiteX916" fmla="*/ 845821 w 2796541"/>
              <a:gd name="connsiteY916" fmla="*/ 1677353 h 2468880"/>
              <a:gd name="connsiteX917" fmla="*/ 788671 w 2796541"/>
              <a:gd name="connsiteY917" fmla="*/ 1644969 h 2468880"/>
              <a:gd name="connsiteX918" fmla="*/ 845821 w 2796541"/>
              <a:gd name="connsiteY918" fmla="*/ 980123 h 2468880"/>
              <a:gd name="connsiteX919" fmla="*/ 845821 w 2796541"/>
              <a:gd name="connsiteY919" fmla="*/ 1045845 h 2468880"/>
              <a:gd name="connsiteX920" fmla="*/ 788671 w 2796541"/>
              <a:gd name="connsiteY920" fmla="*/ 1012508 h 2468880"/>
              <a:gd name="connsiteX921" fmla="*/ 846773 w 2796541"/>
              <a:gd name="connsiteY921" fmla="*/ 1104900 h 2468880"/>
              <a:gd name="connsiteX922" fmla="*/ 846773 w 2796541"/>
              <a:gd name="connsiteY922" fmla="*/ 1173480 h 2468880"/>
              <a:gd name="connsiteX923" fmla="*/ 786765 w 2796541"/>
              <a:gd name="connsiteY923" fmla="*/ 1139190 h 2468880"/>
              <a:gd name="connsiteX924" fmla="*/ 846773 w 2796541"/>
              <a:gd name="connsiteY924" fmla="*/ 1483043 h 2468880"/>
              <a:gd name="connsiteX925" fmla="*/ 846773 w 2796541"/>
              <a:gd name="connsiteY925" fmla="*/ 1553528 h 2468880"/>
              <a:gd name="connsiteX926" fmla="*/ 785813 w 2796541"/>
              <a:gd name="connsiteY926" fmla="*/ 1518285 h 2468880"/>
              <a:gd name="connsiteX927" fmla="*/ 847726 w 2796541"/>
              <a:gd name="connsiteY927" fmla="*/ 1229677 h 2468880"/>
              <a:gd name="connsiteX928" fmla="*/ 847726 w 2796541"/>
              <a:gd name="connsiteY928" fmla="*/ 1301115 h 2468880"/>
              <a:gd name="connsiteX929" fmla="*/ 784861 w 2796541"/>
              <a:gd name="connsiteY929" fmla="*/ 1265872 h 2468880"/>
              <a:gd name="connsiteX930" fmla="*/ 847726 w 2796541"/>
              <a:gd name="connsiteY930" fmla="*/ 1355408 h 2468880"/>
              <a:gd name="connsiteX931" fmla="*/ 847726 w 2796541"/>
              <a:gd name="connsiteY931" fmla="*/ 1428750 h 2468880"/>
              <a:gd name="connsiteX932" fmla="*/ 784861 w 2796541"/>
              <a:gd name="connsiteY932" fmla="*/ 1391603 h 2468880"/>
              <a:gd name="connsiteX933" fmla="*/ 901066 w 2796541"/>
              <a:gd name="connsiteY933" fmla="*/ 2402206 h 2468880"/>
              <a:gd name="connsiteX934" fmla="*/ 899161 w 2796541"/>
              <a:gd name="connsiteY934" fmla="*/ 2403159 h 2468880"/>
              <a:gd name="connsiteX935" fmla="*/ 899161 w 2796541"/>
              <a:gd name="connsiteY935" fmla="*/ 2402206 h 2468880"/>
              <a:gd name="connsiteX936" fmla="*/ 904874 w 2796541"/>
              <a:gd name="connsiteY936" fmla="*/ 255271 h 2468880"/>
              <a:gd name="connsiteX937" fmla="*/ 897254 w 2796541"/>
              <a:gd name="connsiteY937" fmla="*/ 259080 h 2468880"/>
              <a:gd name="connsiteX938" fmla="*/ 897254 w 2796541"/>
              <a:gd name="connsiteY938" fmla="*/ 250508 h 2468880"/>
              <a:gd name="connsiteX939" fmla="*/ 905828 w 2796541"/>
              <a:gd name="connsiteY939" fmla="*/ 2276476 h 2468880"/>
              <a:gd name="connsiteX940" fmla="*/ 896303 w 2796541"/>
              <a:gd name="connsiteY940" fmla="*/ 2281238 h 2468880"/>
              <a:gd name="connsiteX941" fmla="*/ 896303 w 2796541"/>
              <a:gd name="connsiteY941" fmla="*/ 2270761 h 2468880"/>
              <a:gd name="connsiteX942" fmla="*/ 910590 w 2796541"/>
              <a:gd name="connsiteY942" fmla="*/ 381000 h 2468880"/>
              <a:gd name="connsiteX943" fmla="*/ 894398 w 2796541"/>
              <a:gd name="connsiteY943" fmla="*/ 390525 h 2468880"/>
              <a:gd name="connsiteX944" fmla="*/ 894398 w 2796541"/>
              <a:gd name="connsiteY944" fmla="*/ 372427 h 2468880"/>
              <a:gd name="connsiteX945" fmla="*/ 912496 w 2796541"/>
              <a:gd name="connsiteY945" fmla="*/ 2149793 h 2468880"/>
              <a:gd name="connsiteX946" fmla="*/ 893446 w 2796541"/>
              <a:gd name="connsiteY946" fmla="*/ 2161223 h 2468880"/>
              <a:gd name="connsiteX947" fmla="*/ 893446 w 2796541"/>
              <a:gd name="connsiteY947" fmla="*/ 2138363 h 2468880"/>
              <a:gd name="connsiteX948" fmla="*/ 917258 w 2796541"/>
              <a:gd name="connsiteY948" fmla="*/ 507683 h 2468880"/>
              <a:gd name="connsiteX949" fmla="*/ 890588 w 2796541"/>
              <a:gd name="connsiteY949" fmla="*/ 522923 h 2468880"/>
              <a:gd name="connsiteX950" fmla="*/ 890588 w 2796541"/>
              <a:gd name="connsiteY950" fmla="*/ 492443 h 2468880"/>
              <a:gd name="connsiteX951" fmla="*/ 918210 w 2796541"/>
              <a:gd name="connsiteY951" fmla="*/ 2023109 h 2468880"/>
              <a:gd name="connsiteX952" fmla="*/ 890587 w 2796541"/>
              <a:gd name="connsiteY952" fmla="*/ 2040255 h 2468880"/>
              <a:gd name="connsiteX953" fmla="*/ 890587 w 2796541"/>
              <a:gd name="connsiteY953" fmla="*/ 2006917 h 2468880"/>
              <a:gd name="connsiteX954" fmla="*/ 922973 w 2796541"/>
              <a:gd name="connsiteY954" fmla="*/ 633412 h 2468880"/>
              <a:gd name="connsiteX955" fmla="*/ 887730 w 2796541"/>
              <a:gd name="connsiteY955" fmla="*/ 654367 h 2468880"/>
              <a:gd name="connsiteX956" fmla="*/ 887730 w 2796541"/>
              <a:gd name="connsiteY956" fmla="*/ 613410 h 2468880"/>
              <a:gd name="connsiteX957" fmla="*/ 925830 w 2796541"/>
              <a:gd name="connsiteY957" fmla="*/ 1897380 h 2468880"/>
              <a:gd name="connsiteX958" fmla="*/ 886778 w 2796541"/>
              <a:gd name="connsiteY958" fmla="*/ 1920240 h 2468880"/>
              <a:gd name="connsiteX959" fmla="*/ 886778 w 2796541"/>
              <a:gd name="connsiteY959" fmla="*/ 1874520 h 2468880"/>
              <a:gd name="connsiteX960" fmla="*/ 928688 w 2796541"/>
              <a:gd name="connsiteY960" fmla="*/ 760095 h 2468880"/>
              <a:gd name="connsiteX961" fmla="*/ 884873 w 2796541"/>
              <a:gd name="connsiteY961" fmla="*/ 784860 h 2468880"/>
              <a:gd name="connsiteX962" fmla="*/ 884873 w 2796541"/>
              <a:gd name="connsiteY962" fmla="*/ 735330 h 2468880"/>
              <a:gd name="connsiteX963" fmla="*/ 931546 w 2796541"/>
              <a:gd name="connsiteY963" fmla="*/ 1770698 h 2468880"/>
              <a:gd name="connsiteX964" fmla="*/ 883921 w 2796541"/>
              <a:gd name="connsiteY964" fmla="*/ 1798320 h 2468880"/>
              <a:gd name="connsiteX965" fmla="*/ 883921 w 2796541"/>
              <a:gd name="connsiteY965" fmla="*/ 1743075 h 2468880"/>
              <a:gd name="connsiteX966" fmla="*/ 931546 w 2796541"/>
              <a:gd name="connsiteY966" fmla="*/ 886778 h 2468880"/>
              <a:gd name="connsiteX967" fmla="*/ 883921 w 2796541"/>
              <a:gd name="connsiteY967" fmla="*/ 914401 h 2468880"/>
              <a:gd name="connsiteX968" fmla="*/ 883921 w 2796541"/>
              <a:gd name="connsiteY968" fmla="*/ 858203 h 2468880"/>
              <a:gd name="connsiteX969" fmla="*/ 936308 w 2796541"/>
              <a:gd name="connsiteY969" fmla="*/ 190499 h 2468880"/>
              <a:gd name="connsiteX970" fmla="*/ 936308 w 2796541"/>
              <a:gd name="connsiteY970" fmla="*/ 192404 h 2468880"/>
              <a:gd name="connsiteX971" fmla="*/ 935355 w 2796541"/>
              <a:gd name="connsiteY971" fmla="*/ 191452 h 2468880"/>
              <a:gd name="connsiteX972" fmla="*/ 936308 w 2796541"/>
              <a:gd name="connsiteY972" fmla="*/ 1012508 h 2468880"/>
              <a:gd name="connsiteX973" fmla="*/ 881063 w 2796541"/>
              <a:gd name="connsiteY973" fmla="*/ 1044893 h 2468880"/>
              <a:gd name="connsiteX974" fmla="*/ 881063 w 2796541"/>
              <a:gd name="connsiteY974" fmla="*/ 981076 h 2468880"/>
              <a:gd name="connsiteX975" fmla="*/ 937260 w 2796541"/>
              <a:gd name="connsiteY975" fmla="*/ 2336482 h 2468880"/>
              <a:gd name="connsiteX976" fmla="*/ 937260 w 2796541"/>
              <a:gd name="connsiteY976" fmla="*/ 2342197 h 2468880"/>
              <a:gd name="connsiteX977" fmla="*/ 933450 w 2796541"/>
              <a:gd name="connsiteY977" fmla="*/ 2339340 h 2468880"/>
              <a:gd name="connsiteX978" fmla="*/ 937261 w 2796541"/>
              <a:gd name="connsiteY978" fmla="*/ 1644968 h 2468880"/>
              <a:gd name="connsiteX979" fmla="*/ 881063 w 2796541"/>
              <a:gd name="connsiteY979" fmla="*/ 1676400 h 2468880"/>
              <a:gd name="connsiteX980" fmla="*/ 881063 w 2796541"/>
              <a:gd name="connsiteY980" fmla="*/ 1612583 h 2468880"/>
              <a:gd name="connsiteX981" fmla="*/ 938213 w 2796541"/>
              <a:gd name="connsiteY981" fmla="*/ 1139190 h 2468880"/>
              <a:gd name="connsiteX982" fmla="*/ 880111 w 2796541"/>
              <a:gd name="connsiteY982" fmla="*/ 1172527 h 2468880"/>
              <a:gd name="connsiteX983" fmla="*/ 880111 w 2796541"/>
              <a:gd name="connsiteY983" fmla="*/ 1105852 h 2468880"/>
              <a:gd name="connsiteX984" fmla="*/ 939165 w 2796541"/>
              <a:gd name="connsiteY984" fmla="*/ 312420 h 2468880"/>
              <a:gd name="connsiteX985" fmla="*/ 939165 w 2796541"/>
              <a:gd name="connsiteY985" fmla="*/ 323850 h 2468880"/>
              <a:gd name="connsiteX986" fmla="*/ 929640 w 2796541"/>
              <a:gd name="connsiteY986" fmla="*/ 318135 h 2468880"/>
              <a:gd name="connsiteX987" fmla="*/ 939165 w 2796541"/>
              <a:gd name="connsiteY987" fmla="*/ 1518284 h 2468880"/>
              <a:gd name="connsiteX988" fmla="*/ 880110 w 2796541"/>
              <a:gd name="connsiteY988" fmla="*/ 1552574 h 2468880"/>
              <a:gd name="connsiteX989" fmla="*/ 880110 w 2796541"/>
              <a:gd name="connsiteY989" fmla="*/ 1483994 h 2468880"/>
              <a:gd name="connsiteX990" fmla="*/ 941070 w 2796541"/>
              <a:gd name="connsiteY990" fmla="*/ 2205037 h 2468880"/>
              <a:gd name="connsiteX991" fmla="*/ 941070 w 2796541"/>
              <a:gd name="connsiteY991" fmla="*/ 2221230 h 2468880"/>
              <a:gd name="connsiteX992" fmla="*/ 926782 w 2796541"/>
              <a:gd name="connsiteY992" fmla="*/ 2212657 h 2468880"/>
              <a:gd name="connsiteX993" fmla="*/ 941071 w 2796541"/>
              <a:gd name="connsiteY993" fmla="*/ 1391602 h 2468880"/>
              <a:gd name="connsiteX994" fmla="*/ 879158 w 2796541"/>
              <a:gd name="connsiteY994" fmla="*/ 1427798 h 2468880"/>
              <a:gd name="connsiteX995" fmla="*/ 879158 w 2796541"/>
              <a:gd name="connsiteY995" fmla="*/ 1356360 h 2468880"/>
              <a:gd name="connsiteX996" fmla="*/ 941071 w 2796541"/>
              <a:gd name="connsiteY996" fmla="*/ 1265872 h 2468880"/>
              <a:gd name="connsiteX997" fmla="*/ 879158 w 2796541"/>
              <a:gd name="connsiteY997" fmla="*/ 1301115 h 2468880"/>
              <a:gd name="connsiteX998" fmla="*/ 879158 w 2796541"/>
              <a:gd name="connsiteY998" fmla="*/ 1229677 h 2468880"/>
              <a:gd name="connsiteX999" fmla="*/ 942024 w 2796541"/>
              <a:gd name="connsiteY999" fmla="*/ 433388 h 2468880"/>
              <a:gd name="connsiteX1000" fmla="*/ 942024 w 2796541"/>
              <a:gd name="connsiteY1000" fmla="*/ 455295 h 2468880"/>
              <a:gd name="connsiteX1001" fmla="*/ 923926 w 2796541"/>
              <a:gd name="connsiteY1001" fmla="*/ 444818 h 2468880"/>
              <a:gd name="connsiteX1002" fmla="*/ 943927 w 2796541"/>
              <a:gd name="connsiteY1002" fmla="*/ 2073592 h 2468880"/>
              <a:gd name="connsiteX1003" fmla="*/ 943927 w 2796541"/>
              <a:gd name="connsiteY1003" fmla="*/ 2100262 h 2468880"/>
              <a:gd name="connsiteX1004" fmla="*/ 921067 w 2796541"/>
              <a:gd name="connsiteY1004" fmla="*/ 2086927 h 2468880"/>
              <a:gd name="connsiteX1005" fmla="*/ 945833 w 2796541"/>
              <a:gd name="connsiteY1005" fmla="*/ 554355 h 2468880"/>
              <a:gd name="connsiteX1006" fmla="*/ 945833 w 2796541"/>
              <a:gd name="connsiteY1006" fmla="*/ 587693 h 2468880"/>
              <a:gd name="connsiteX1007" fmla="*/ 916305 w 2796541"/>
              <a:gd name="connsiteY1007" fmla="*/ 570548 h 2468880"/>
              <a:gd name="connsiteX1008" fmla="*/ 947737 w 2796541"/>
              <a:gd name="connsiteY1008" fmla="*/ 1941194 h 2468880"/>
              <a:gd name="connsiteX1009" fmla="*/ 947737 w 2796541"/>
              <a:gd name="connsiteY1009" fmla="*/ 1980247 h 2468880"/>
              <a:gd name="connsiteX1010" fmla="*/ 913447 w 2796541"/>
              <a:gd name="connsiteY1010" fmla="*/ 1960244 h 2468880"/>
              <a:gd name="connsiteX1011" fmla="*/ 948691 w 2796541"/>
              <a:gd name="connsiteY1011" fmla="*/ 676275 h 2468880"/>
              <a:gd name="connsiteX1012" fmla="*/ 948691 w 2796541"/>
              <a:gd name="connsiteY1012" fmla="*/ 718185 h 2468880"/>
              <a:gd name="connsiteX1013" fmla="*/ 911543 w 2796541"/>
              <a:gd name="connsiteY1013" fmla="*/ 697230 h 2468880"/>
              <a:gd name="connsiteX1014" fmla="*/ 950595 w 2796541"/>
              <a:gd name="connsiteY1014" fmla="*/ 798194 h 2468880"/>
              <a:gd name="connsiteX1015" fmla="*/ 950595 w 2796541"/>
              <a:gd name="connsiteY1015" fmla="*/ 848677 h 2468880"/>
              <a:gd name="connsiteX1016" fmla="*/ 906780 w 2796541"/>
              <a:gd name="connsiteY1016" fmla="*/ 822959 h 2468880"/>
              <a:gd name="connsiteX1017" fmla="*/ 950595 w 2796541"/>
              <a:gd name="connsiteY1017" fmla="*/ 1809749 h 2468880"/>
              <a:gd name="connsiteX1018" fmla="*/ 950595 w 2796541"/>
              <a:gd name="connsiteY1018" fmla="*/ 1858327 h 2468880"/>
              <a:gd name="connsiteX1019" fmla="*/ 907732 w 2796541"/>
              <a:gd name="connsiteY1019" fmla="*/ 1834514 h 2468880"/>
              <a:gd name="connsiteX1020" fmla="*/ 952501 w 2796541"/>
              <a:gd name="connsiteY1020" fmla="*/ 921067 h 2468880"/>
              <a:gd name="connsiteX1021" fmla="*/ 952501 w 2796541"/>
              <a:gd name="connsiteY1021" fmla="*/ 978217 h 2468880"/>
              <a:gd name="connsiteX1022" fmla="*/ 902971 w 2796541"/>
              <a:gd name="connsiteY1022" fmla="*/ 949642 h 2468880"/>
              <a:gd name="connsiteX1023" fmla="*/ 953452 w 2796541"/>
              <a:gd name="connsiteY1023" fmla="*/ 1678305 h 2468880"/>
              <a:gd name="connsiteX1024" fmla="*/ 953452 w 2796541"/>
              <a:gd name="connsiteY1024" fmla="*/ 1737360 h 2468880"/>
              <a:gd name="connsiteX1025" fmla="*/ 902017 w 2796541"/>
              <a:gd name="connsiteY1025" fmla="*/ 1707832 h 2468880"/>
              <a:gd name="connsiteX1026" fmla="*/ 954406 w 2796541"/>
              <a:gd name="connsiteY1026" fmla="*/ 1043940 h 2468880"/>
              <a:gd name="connsiteX1027" fmla="*/ 954406 w 2796541"/>
              <a:gd name="connsiteY1027" fmla="*/ 1107757 h 2468880"/>
              <a:gd name="connsiteX1028" fmla="*/ 899161 w 2796541"/>
              <a:gd name="connsiteY1028" fmla="*/ 1076325 h 2468880"/>
              <a:gd name="connsiteX1029" fmla="*/ 955358 w 2796541"/>
              <a:gd name="connsiteY1029" fmla="*/ 1168717 h 2468880"/>
              <a:gd name="connsiteX1030" fmla="*/ 955358 w 2796541"/>
              <a:gd name="connsiteY1030" fmla="*/ 1235392 h 2468880"/>
              <a:gd name="connsiteX1031" fmla="*/ 898208 w 2796541"/>
              <a:gd name="connsiteY1031" fmla="*/ 1202055 h 2468880"/>
              <a:gd name="connsiteX1032" fmla="*/ 955358 w 2796541"/>
              <a:gd name="connsiteY1032" fmla="*/ 1548766 h 2468880"/>
              <a:gd name="connsiteX1033" fmla="*/ 955358 w 2796541"/>
              <a:gd name="connsiteY1033" fmla="*/ 1614488 h 2468880"/>
              <a:gd name="connsiteX1034" fmla="*/ 898208 w 2796541"/>
              <a:gd name="connsiteY1034" fmla="*/ 1581151 h 2468880"/>
              <a:gd name="connsiteX1035" fmla="*/ 956311 w 2796541"/>
              <a:gd name="connsiteY1035" fmla="*/ 1420177 h 2468880"/>
              <a:gd name="connsiteX1036" fmla="*/ 956310 w 2796541"/>
              <a:gd name="connsiteY1036" fmla="*/ 1489710 h 2468880"/>
              <a:gd name="connsiteX1037" fmla="*/ 896303 w 2796541"/>
              <a:gd name="connsiteY1037" fmla="*/ 1455419 h 2468880"/>
              <a:gd name="connsiteX1038" fmla="*/ 956311 w 2796541"/>
              <a:gd name="connsiteY1038" fmla="*/ 1293495 h 2468880"/>
              <a:gd name="connsiteX1039" fmla="*/ 956311 w 2796541"/>
              <a:gd name="connsiteY1039" fmla="*/ 1363980 h 2468880"/>
              <a:gd name="connsiteX1040" fmla="*/ 896303 w 2796541"/>
              <a:gd name="connsiteY1040" fmla="*/ 1328737 h 2468880"/>
              <a:gd name="connsiteX1041" fmla="*/ 1009649 w 2796541"/>
              <a:gd name="connsiteY1041" fmla="*/ 191453 h 2468880"/>
              <a:gd name="connsiteX1042" fmla="*/ 1008697 w 2796541"/>
              <a:gd name="connsiteY1042" fmla="*/ 192406 h 2468880"/>
              <a:gd name="connsiteX1043" fmla="*/ 1008697 w 2796541"/>
              <a:gd name="connsiteY1043" fmla="*/ 191453 h 2468880"/>
              <a:gd name="connsiteX1044" fmla="*/ 1011556 w 2796541"/>
              <a:gd name="connsiteY1044" fmla="*/ 2339341 h 2468880"/>
              <a:gd name="connsiteX1045" fmla="*/ 1007746 w 2796541"/>
              <a:gd name="connsiteY1045" fmla="*/ 2341246 h 2468880"/>
              <a:gd name="connsiteX1046" fmla="*/ 1007746 w 2796541"/>
              <a:gd name="connsiteY1046" fmla="*/ 2337436 h 2468880"/>
              <a:gd name="connsiteX1047" fmla="*/ 1014413 w 2796541"/>
              <a:gd name="connsiteY1047" fmla="*/ 318135 h 2468880"/>
              <a:gd name="connsiteX1048" fmla="*/ 1005840 w 2796541"/>
              <a:gd name="connsiteY1048" fmla="*/ 322897 h 2468880"/>
              <a:gd name="connsiteX1049" fmla="*/ 1005840 w 2796541"/>
              <a:gd name="connsiteY1049" fmla="*/ 313372 h 2468880"/>
              <a:gd name="connsiteX1050" fmla="*/ 1018222 w 2796541"/>
              <a:gd name="connsiteY1050" fmla="*/ 2212657 h 2468880"/>
              <a:gd name="connsiteX1051" fmla="*/ 1004887 w 2796541"/>
              <a:gd name="connsiteY1051" fmla="*/ 2221230 h 2468880"/>
              <a:gd name="connsiteX1052" fmla="*/ 1004887 w 2796541"/>
              <a:gd name="connsiteY1052" fmla="*/ 2205037 h 2468880"/>
              <a:gd name="connsiteX1053" fmla="*/ 1020128 w 2796541"/>
              <a:gd name="connsiteY1053" fmla="*/ 444818 h 2468880"/>
              <a:gd name="connsiteX1054" fmla="*/ 1003936 w 2796541"/>
              <a:gd name="connsiteY1054" fmla="*/ 454343 h 2468880"/>
              <a:gd name="connsiteX1055" fmla="*/ 1003936 w 2796541"/>
              <a:gd name="connsiteY1055" fmla="*/ 434341 h 2468880"/>
              <a:gd name="connsiteX1056" fmla="*/ 1023938 w 2796541"/>
              <a:gd name="connsiteY1056" fmla="*/ 2086928 h 2468880"/>
              <a:gd name="connsiteX1057" fmla="*/ 1002030 w 2796541"/>
              <a:gd name="connsiteY1057" fmla="*/ 2099310 h 2468880"/>
              <a:gd name="connsiteX1058" fmla="*/ 1002030 w 2796541"/>
              <a:gd name="connsiteY1058" fmla="*/ 2074545 h 2468880"/>
              <a:gd name="connsiteX1059" fmla="*/ 1027749 w 2796541"/>
              <a:gd name="connsiteY1059" fmla="*/ 570547 h 2468880"/>
              <a:gd name="connsiteX1060" fmla="*/ 1000126 w 2796541"/>
              <a:gd name="connsiteY1060" fmla="*/ 586739 h 2468880"/>
              <a:gd name="connsiteX1061" fmla="*/ 1000126 w 2796541"/>
              <a:gd name="connsiteY1061" fmla="*/ 554354 h 2468880"/>
              <a:gd name="connsiteX1062" fmla="*/ 1030605 w 2796541"/>
              <a:gd name="connsiteY1062" fmla="*/ 1960244 h 2468880"/>
              <a:gd name="connsiteX1063" fmla="*/ 998220 w 2796541"/>
              <a:gd name="connsiteY1063" fmla="*/ 1979294 h 2468880"/>
              <a:gd name="connsiteX1064" fmla="*/ 998220 w 2796541"/>
              <a:gd name="connsiteY1064" fmla="*/ 1942147 h 2468880"/>
              <a:gd name="connsiteX1065" fmla="*/ 1032511 w 2796541"/>
              <a:gd name="connsiteY1065" fmla="*/ 697230 h 2468880"/>
              <a:gd name="connsiteX1066" fmla="*/ 997268 w 2796541"/>
              <a:gd name="connsiteY1066" fmla="*/ 717233 h 2468880"/>
              <a:gd name="connsiteX1067" fmla="*/ 997268 w 2796541"/>
              <a:gd name="connsiteY1067" fmla="*/ 677228 h 2468880"/>
              <a:gd name="connsiteX1068" fmla="*/ 1036320 w 2796541"/>
              <a:gd name="connsiteY1068" fmla="*/ 1834515 h 2468880"/>
              <a:gd name="connsiteX1069" fmla="*/ 995362 w 2796541"/>
              <a:gd name="connsiteY1069" fmla="*/ 1857374 h 2468880"/>
              <a:gd name="connsiteX1070" fmla="*/ 995362 w 2796541"/>
              <a:gd name="connsiteY1070" fmla="*/ 1810702 h 2468880"/>
              <a:gd name="connsiteX1071" fmla="*/ 1037273 w 2796541"/>
              <a:gd name="connsiteY1071" fmla="*/ 822960 h 2468880"/>
              <a:gd name="connsiteX1072" fmla="*/ 995363 w 2796541"/>
              <a:gd name="connsiteY1072" fmla="*/ 847724 h 2468880"/>
              <a:gd name="connsiteX1073" fmla="*/ 995363 w 2796541"/>
              <a:gd name="connsiteY1073" fmla="*/ 799147 h 2468880"/>
              <a:gd name="connsiteX1074" fmla="*/ 1041083 w 2796541"/>
              <a:gd name="connsiteY1074" fmla="*/ 949643 h 2468880"/>
              <a:gd name="connsiteX1075" fmla="*/ 993458 w 2796541"/>
              <a:gd name="connsiteY1075" fmla="*/ 977265 h 2468880"/>
              <a:gd name="connsiteX1076" fmla="*/ 993458 w 2796541"/>
              <a:gd name="connsiteY1076" fmla="*/ 922020 h 2468880"/>
              <a:gd name="connsiteX1077" fmla="*/ 1042988 w 2796541"/>
              <a:gd name="connsiteY1077" fmla="*/ 1707833 h 2468880"/>
              <a:gd name="connsiteX1078" fmla="*/ 992505 w 2796541"/>
              <a:gd name="connsiteY1078" fmla="*/ 1736408 h 2468880"/>
              <a:gd name="connsiteX1079" fmla="*/ 992505 w 2796541"/>
              <a:gd name="connsiteY1079" fmla="*/ 1678306 h 2468880"/>
              <a:gd name="connsiteX1080" fmla="*/ 1044893 w 2796541"/>
              <a:gd name="connsiteY1080" fmla="*/ 1076324 h 2468880"/>
              <a:gd name="connsiteX1081" fmla="*/ 991553 w 2796541"/>
              <a:gd name="connsiteY1081" fmla="*/ 1106804 h 2468880"/>
              <a:gd name="connsiteX1082" fmla="*/ 991553 w 2796541"/>
              <a:gd name="connsiteY1082" fmla="*/ 1045844 h 2468880"/>
              <a:gd name="connsiteX1083" fmla="*/ 1045845 w 2796541"/>
              <a:gd name="connsiteY1083" fmla="*/ 1581149 h 2468880"/>
              <a:gd name="connsiteX1084" fmla="*/ 990600 w 2796541"/>
              <a:gd name="connsiteY1084" fmla="*/ 1612582 h 2468880"/>
              <a:gd name="connsiteX1085" fmla="*/ 990600 w 2796541"/>
              <a:gd name="connsiteY1085" fmla="*/ 1549717 h 2468880"/>
              <a:gd name="connsiteX1086" fmla="*/ 1045846 w 2796541"/>
              <a:gd name="connsiteY1086" fmla="*/ 1202056 h 2468880"/>
              <a:gd name="connsiteX1087" fmla="*/ 990601 w 2796541"/>
              <a:gd name="connsiteY1087" fmla="*/ 1234440 h 2468880"/>
              <a:gd name="connsiteX1088" fmla="*/ 990601 w 2796541"/>
              <a:gd name="connsiteY1088" fmla="*/ 1170623 h 2468880"/>
              <a:gd name="connsiteX1089" fmla="*/ 1046797 w 2796541"/>
              <a:gd name="connsiteY1089" fmla="*/ 252413 h 2468880"/>
              <a:gd name="connsiteX1090" fmla="*/ 1046797 w 2796541"/>
              <a:gd name="connsiteY1090" fmla="*/ 257176 h 2468880"/>
              <a:gd name="connsiteX1091" fmla="*/ 1042987 w 2796541"/>
              <a:gd name="connsiteY1091" fmla="*/ 255270 h 2468880"/>
              <a:gd name="connsiteX1092" fmla="*/ 1047749 w 2796541"/>
              <a:gd name="connsiteY1092" fmla="*/ 2272665 h 2468880"/>
              <a:gd name="connsiteX1093" fmla="*/ 1047749 w 2796541"/>
              <a:gd name="connsiteY1093" fmla="*/ 2280285 h 2468880"/>
              <a:gd name="connsiteX1094" fmla="*/ 1041082 w 2796541"/>
              <a:gd name="connsiteY1094" fmla="*/ 2276475 h 2468880"/>
              <a:gd name="connsiteX1095" fmla="*/ 1047750 w 2796541"/>
              <a:gd name="connsiteY1095" fmla="*/ 1455420 h 2468880"/>
              <a:gd name="connsiteX1096" fmla="*/ 989647 w 2796541"/>
              <a:gd name="connsiteY1096" fmla="*/ 1488757 h 2468880"/>
              <a:gd name="connsiteX1097" fmla="*/ 989648 w 2796541"/>
              <a:gd name="connsiteY1097" fmla="*/ 1421130 h 2468880"/>
              <a:gd name="connsiteX1098" fmla="*/ 1047750 w 2796541"/>
              <a:gd name="connsiteY1098" fmla="*/ 1328737 h 2468880"/>
              <a:gd name="connsiteX1099" fmla="*/ 989648 w 2796541"/>
              <a:gd name="connsiteY1099" fmla="*/ 1362074 h 2468880"/>
              <a:gd name="connsiteX1100" fmla="*/ 989648 w 2796541"/>
              <a:gd name="connsiteY1100" fmla="*/ 1294447 h 2468880"/>
              <a:gd name="connsiteX1101" fmla="*/ 1049656 w 2796541"/>
              <a:gd name="connsiteY1101" fmla="*/ 374332 h 2468880"/>
              <a:gd name="connsiteX1102" fmla="*/ 1049656 w 2796541"/>
              <a:gd name="connsiteY1102" fmla="*/ 387667 h 2468880"/>
              <a:gd name="connsiteX1103" fmla="*/ 1038226 w 2796541"/>
              <a:gd name="connsiteY1103" fmla="*/ 381000 h 2468880"/>
              <a:gd name="connsiteX1104" fmla="*/ 1051559 w 2796541"/>
              <a:gd name="connsiteY1104" fmla="*/ 2140267 h 2468880"/>
              <a:gd name="connsiteX1105" fmla="*/ 1051559 w 2796541"/>
              <a:gd name="connsiteY1105" fmla="*/ 2159317 h 2468880"/>
              <a:gd name="connsiteX1106" fmla="*/ 1034414 w 2796541"/>
              <a:gd name="connsiteY1106" fmla="*/ 2149792 h 2468880"/>
              <a:gd name="connsiteX1107" fmla="*/ 1052513 w 2796541"/>
              <a:gd name="connsiteY1107" fmla="*/ 495301 h 2468880"/>
              <a:gd name="connsiteX1108" fmla="*/ 1052513 w 2796541"/>
              <a:gd name="connsiteY1108" fmla="*/ 520066 h 2468880"/>
              <a:gd name="connsiteX1109" fmla="*/ 1031558 w 2796541"/>
              <a:gd name="connsiteY1109" fmla="*/ 507683 h 2468880"/>
              <a:gd name="connsiteX1110" fmla="*/ 1053466 w 2796541"/>
              <a:gd name="connsiteY1110" fmla="*/ 2009775 h 2468880"/>
              <a:gd name="connsiteX1111" fmla="*/ 1053466 w 2796541"/>
              <a:gd name="connsiteY1111" fmla="*/ 2037398 h 2468880"/>
              <a:gd name="connsiteX1112" fmla="*/ 1029653 w 2796541"/>
              <a:gd name="connsiteY1112" fmla="*/ 2023110 h 2468880"/>
              <a:gd name="connsiteX1113" fmla="*/ 1055371 w 2796541"/>
              <a:gd name="connsiteY1113" fmla="*/ 617220 h 2468880"/>
              <a:gd name="connsiteX1114" fmla="*/ 1055371 w 2796541"/>
              <a:gd name="connsiteY1114" fmla="*/ 650558 h 2468880"/>
              <a:gd name="connsiteX1115" fmla="*/ 1025843 w 2796541"/>
              <a:gd name="connsiteY1115" fmla="*/ 633413 h 2468880"/>
              <a:gd name="connsiteX1116" fmla="*/ 1057274 w 2796541"/>
              <a:gd name="connsiteY1116" fmla="*/ 1876424 h 2468880"/>
              <a:gd name="connsiteX1117" fmla="*/ 1057274 w 2796541"/>
              <a:gd name="connsiteY1117" fmla="*/ 1917382 h 2468880"/>
              <a:gd name="connsiteX1118" fmla="*/ 1022032 w 2796541"/>
              <a:gd name="connsiteY1118" fmla="*/ 1897379 h 2468880"/>
              <a:gd name="connsiteX1119" fmla="*/ 1058228 w 2796541"/>
              <a:gd name="connsiteY1119" fmla="*/ 739140 h 2468880"/>
              <a:gd name="connsiteX1120" fmla="*/ 1058228 w 2796541"/>
              <a:gd name="connsiteY1120" fmla="*/ 782003 h 2468880"/>
              <a:gd name="connsiteX1121" fmla="*/ 1021080 w 2796541"/>
              <a:gd name="connsiteY1121" fmla="*/ 760095 h 2468880"/>
              <a:gd name="connsiteX1122" fmla="*/ 1060133 w 2796541"/>
              <a:gd name="connsiteY1122" fmla="*/ 1745933 h 2468880"/>
              <a:gd name="connsiteX1123" fmla="*/ 1060133 w 2796541"/>
              <a:gd name="connsiteY1123" fmla="*/ 1795463 h 2468880"/>
              <a:gd name="connsiteX1124" fmla="*/ 1016318 w 2796541"/>
              <a:gd name="connsiteY1124" fmla="*/ 1770698 h 2468880"/>
              <a:gd name="connsiteX1125" fmla="*/ 1060133 w 2796541"/>
              <a:gd name="connsiteY1125" fmla="*/ 862013 h 2468880"/>
              <a:gd name="connsiteX1126" fmla="*/ 1060133 w 2796541"/>
              <a:gd name="connsiteY1126" fmla="*/ 911543 h 2468880"/>
              <a:gd name="connsiteX1127" fmla="*/ 1016318 w 2796541"/>
              <a:gd name="connsiteY1127" fmla="*/ 886778 h 2468880"/>
              <a:gd name="connsiteX1128" fmla="*/ 1062038 w 2796541"/>
              <a:gd name="connsiteY1128" fmla="*/ 983932 h 2468880"/>
              <a:gd name="connsiteX1129" fmla="*/ 1062038 w 2796541"/>
              <a:gd name="connsiteY1129" fmla="*/ 1041082 h 2468880"/>
              <a:gd name="connsiteX1130" fmla="*/ 1012508 w 2796541"/>
              <a:gd name="connsiteY1130" fmla="*/ 1012507 h 2468880"/>
              <a:gd name="connsiteX1131" fmla="*/ 1062989 w 2796541"/>
              <a:gd name="connsiteY1131" fmla="*/ 1615440 h 2468880"/>
              <a:gd name="connsiteX1132" fmla="*/ 1062989 w 2796541"/>
              <a:gd name="connsiteY1132" fmla="*/ 1674495 h 2468880"/>
              <a:gd name="connsiteX1133" fmla="*/ 1011554 w 2796541"/>
              <a:gd name="connsiteY1133" fmla="*/ 1644968 h 2468880"/>
              <a:gd name="connsiteX1134" fmla="*/ 1062991 w 2796541"/>
              <a:gd name="connsiteY1134" fmla="*/ 1108711 h 2468880"/>
              <a:gd name="connsiteX1135" fmla="*/ 1062991 w 2796541"/>
              <a:gd name="connsiteY1135" fmla="*/ 1169671 h 2468880"/>
              <a:gd name="connsiteX1136" fmla="*/ 1010603 w 2796541"/>
              <a:gd name="connsiteY1136" fmla="*/ 1139191 h 2468880"/>
              <a:gd name="connsiteX1137" fmla="*/ 1063943 w 2796541"/>
              <a:gd name="connsiteY1137" fmla="*/ 1233487 h 2468880"/>
              <a:gd name="connsiteX1138" fmla="*/ 1063943 w 2796541"/>
              <a:gd name="connsiteY1138" fmla="*/ 1297305 h 2468880"/>
              <a:gd name="connsiteX1139" fmla="*/ 1008698 w 2796541"/>
              <a:gd name="connsiteY1139" fmla="*/ 1265872 h 2468880"/>
              <a:gd name="connsiteX1140" fmla="*/ 1063943 w 2796541"/>
              <a:gd name="connsiteY1140" fmla="*/ 1485900 h 2468880"/>
              <a:gd name="connsiteX1141" fmla="*/ 1063943 w 2796541"/>
              <a:gd name="connsiteY1141" fmla="*/ 1550670 h 2468880"/>
              <a:gd name="connsiteX1142" fmla="*/ 1008698 w 2796541"/>
              <a:gd name="connsiteY1142" fmla="*/ 1518285 h 2468880"/>
              <a:gd name="connsiteX1143" fmla="*/ 1064896 w 2796541"/>
              <a:gd name="connsiteY1143" fmla="*/ 1359218 h 2468880"/>
              <a:gd name="connsiteX1144" fmla="*/ 1064896 w 2796541"/>
              <a:gd name="connsiteY1144" fmla="*/ 1424940 h 2468880"/>
              <a:gd name="connsiteX1145" fmla="*/ 1007746 w 2796541"/>
              <a:gd name="connsiteY1145" fmla="*/ 1391603 h 2468880"/>
              <a:gd name="connsiteX1146" fmla="*/ 1120139 w 2796541"/>
              <a:gd name="connsiteY1146" fmla="*/ 255271 h 2468880"/>
              <a:gd name="connsiteX1147" fmla="*/ 1117282 w 2796541"/>
              <a:gd name="connsiteY1147" fmla="*/ 256223 h 2468880"/>
              <a:gd name="connsiteX1148" fmla="*/ 1117282 w 2796541"/>
              <a:gd name="connsiteY1148" fmla="*/ 253366 h 2468880"/>
              <a:gd name="connsiteX1149" fmla="*/ 1122045 w 2796541"/>
              <a:gd name="connsiteY1149" fmla="*/ 2276476 h 2468880"/>
              <a:gd name="connsiteX1150" fmla="*/ 1116330 w 2796541"/>
              <a:gd name="connsiteY1150" fmla="*/ 2279333 h 2468880"/>
              <a:gd name="connsiteX1151" fmla="*/ 1116330 w 2796541"/>
              <a:gd name="connsiteY1151" fmla="*/ 2272666 h 2468880"/>
              <a:gd name="connsiteX1152" fmla="*/ 1124903 w 2796541"/>
              <a:gd name="connsiteY1152" fmla="*/ 380999 h 2468880"/>
              <a:gd name="connsiteX1153" fmla="*/ 1115378 w 2796541"/>
              <a:gd name="connsiteY1153" fmla="*/ 386714 h 2468880"/>
              <a:gd name="connsiteX1154" fmla="*/ 1115378 w 2796541"/>
              <a:gd name="connsiteY1154" fmla="*/ 375284 h 2468880"/>
              <a:gd name="connsiteX1155" fmla="*/ 1128713 w 2796541"/>
              <a:gd name="connsiteY1155" fmla="*/ 2149793 h 2468880"/>
              <a:gd name="connsiteX1156" fmla="*/ 1113473 w 2796541"/>
              <a:gd name="connsiteY1156" fmla="*/ 2158365 h 2468880"/>
              <a:gd name="connsiteX1157" fmla="*/ 1113473 w 2796541"/>
              <a:gd name="connsiteY1157" fmla="*/ 2141220 h 2468880"/>
              <a:gd name="connsiteX1158" fmla="*/ 1131571 w 2796541"/>
              <a:gd name="connsiteY1158" fmla="*/ 507683 h 2468880"/>
              <a:gd name="connsiteX1159" fmla="*/ 1111568 w 2796541"/>
              <a:gd name="connsiteY1159" fmla="*/ 519113 h 2468880"/>
              <a:gd name="connsiteX1160" fmla="*/ 1111568 w 2796541"/>
              <a:gd name="connsiteY1160" fmla="*/ 496253 h 2468880"/>
              <a:gd name="connsiteX1161" fmla="*/ 1133475 w 2796541"/>
              <a:gd name="connsiteY1161" fmla="*/ 2023110 h 2468880"/>
              <a:gd name="connsiteX1162" fmla="*/ 1110615 w 2796541"/>
              <a:gd name="connsiteY1162" fmla="*/ 2036445 h 2468880"/>
              <a:gd name="connsiteX1163" fmla="*/ 1110615 w 2796541"/>
              <a:gd name="connsiteY1163" fmla="*/ 2009775 h 2468880"/>
              <a:gd name="connsiteX1164" fmla="*/ 1137286 w 2796541"/>
              <a:gd name="connsiteY1164" fmla="*/ 633413 h 2468880"/>
              <a:gd name="connsiteX1165" fmla="*/ 1109663 w 2796541"/>
              <a:gd name="connsiteY1165" fmla="*/ 649605 h 2468880"/>
              <a:gd name="connsiteX1166" fmla="*/ 1109663 w 2796541"/>
              <a:gd name="connsiteY1166" fmla="*/ 618173 h 2468880"/>
              <a:gd name="connsiteX1167" fmla="*/ 1141095 w 2796541"/>
              <a:gd name="connsiteY1167" fmla="*/ 1897381 h 2468880"/>
              <a:gd name="connsiteX1168" fmla="*/ 1106805 w 2796541"/>
              <a:gd name="connsiteY1168" fmla="*/ 1916431 h 2468880"/>
              <a:gd name="connsiteX1169" fmla="*/ 1106805 w 2796541"/>
              <a:gd name="connsiteY1169" fmla="*/ 1877378 h 2468880"/>
              <a:gd name="connsiteX1170" fmla="*/ 1142048 w 2796541"/>
              <a:gd name="connsiteY1170" fmla="*/ 760094 h 2468880"/>
              <a:gd name="connsiteX1171" fmla="*/ 1106805 w 2796541"/>
              <a:gd name="connsiteY1171" fmla="*/ 781050 h 2468880"/>
              <a:gd name="connsiteX1172" fmla="*/ 1106805 w 2796541"/>
              <a:gd name="connsiteY1172" fmla="*/ 740092 h 2468880"/>
              <a:gd name="connsiteX1173" fmla="*/ 1145859 w 2796541"/>
              <a:gd name="connsiteY1173" fmla="*/ 886778 h 2468880"/>
              <a:gd name="connsiteX1174" fmla="*/ 1104901 w 2796541"/>
              <a:gd name="connsiteY1174" fmla="*/ 909638 h 2468880"/>
              <a:gd name="connsiteX1175" fmla="*/ 1104901 w 2796541"/>
              <a:gd name="connsiteY1175" fmla="*/ 862965 h 2468880"/>
              <a:gd name="connsiteX1176" fmla="*/ 1145859 w 2796541"/>
              <a:gd name="connsiteY1176" fmla="*/ 1770699 h 2468880"/>
              <a:gd name="connsiteX1177" fmla="*/ 1104901 w 2796541"/>
              <a:gd name="connsiteY1177" fmla="*/ 1794511 h 2468880"/>
              <a:gd name="connsiteX1178" fmla="*/ 1104901 w 2796541"/>
              <a:gd name="connsiteY1178" fmla="*/ 1746886 h 2468880"/>
              <a:gd name="connsiteX1179" fmla="*/ 1150621 w 2796541"/>
              <a:gd name="connsiteY1179" fmla="*/ 1012507 h 2468880"/>
              <a:gd name="connsiteX1180" fmla="*/ 1102996 w 2796541"/>
              <a:gd name="connsiteY1180" fmla="*/ 1040129 h 2468880"/>
              <a:gd name="connsiteX1181" fmla="*/ 1102996 w 2796541"/>
              <a:gd name="connsiteY1181" fmla="*/ 985837 h 2468880"/>
              <a:gd name="connsiteX1182" fmla="*/ 1151572 w 2796541"/>
              <a:gd name="connsiteY1182" fmla="*/ 1644967 h 2468880"/>
              <a:gd name="connsiteX1183" fmla="*/ 1102042 w 2796541"/>
              <a:gd name="connsiteY1183" fmla="*/ 1672589 h 2468880"/>
              <a:gd name="connsiteX1184" fmla="*/ 1102042 w 2796541"/>
              <a:gd name="connsiteY1184" fmla="*/ 1616392 h 2468880"/>
              <a:gd name="connsiteX1185" fmla="*/ 1152525 w 2796541"/>
              <a:gd name="connsiteY1185" fmla="*/ 1139190 h 2468880"/>
              <a:gd name="connsiteX1186" fmla="*/ 1101090 w 2796541"/>
              <a:gd name="connsiteY1186" fmla="*/ 1168718 h 2468880"/>
              <a:gd name="connsiteX1187" fmla="*/ 1101090 w 2796541"/>
              <a:gd name="connsiteY1187" fmla="*/ 1109663 h 2468880"/>
              <a:gd name="connsiteX1188" fmla="*/ 1154429 w 2796541"/>
              <a:gd name="connsiteY1188" fmla="*/ 1518285 h 2468880"/>
              <a:gd name="connsiteX1189" fmla="*/ 1100137 w 2796541"/>
              <a:gd name="connsiteY1189" fmla="*/ 1549717 h 2468880"/>
              <a:gd name="connsiteX1190" fmla="*/ 1100137 w 2796541"/>
              <a:gd name="connsiteY1190" fmla="*/ 1486852 h 2468880"/>
              <a:gd name="connsiteX1191" fmla="*/ 1154430 w 2796541"/>
              <a:gd name="connsiteY1191" fmla="*/ 1265874 h 2468880"/>
              <a:gd name="connsiteX1192" fmla="*/ 1100138 w 2796541"/>
              <a:gd name="connsiteY1192" fmla="*/ 1296354 h 2468880"/>
              <a:gd name="connsiteX1193" fmla="*/ 1100138 w 2796541"/>
              <a:gd name="connsiteY1193" fmla="*/ 1234441 h 2468880"/>
              <a:gd name="connsiteX1194" fmla="*/ 1155383 w 2796541"/>
              <a:gd name="connsiteY1194" fmla="*/ 2338388 h 2468880"/>
              <a:gd name="connsiteX1195" fmla="*/ 1155383 w 2796541"/>
              <a:gd name="connsiteY1195" fmla="*/ 2340293 h 2468880"/>
              <a:gd name="connsiteX1196" fmla="*/ 1153478 w 2796541"/>
              <a:gd name="connsiteY1196" fmla="*/ 2339341 h 2468880"/>
              <a:gd name="connsiteX1197" fmla="*/ 1155383 w 2796541"/>
              <a:gd name="connsiteY1197" fmla="*/ 1391603 h 2468880"/>
              <a:gd name="connsiteX1198" fmla="*/ 1100138 w 2796541"/>
              <a:gd name="connsiteY1198" fmla="*/ 1423988 h 2468880"/>
              <a:gd name="connsiteX1199" fmla="*/ 1100138 w 2796541"/>
              <a:gd name="connsiteY1199" fmla="*/ 1359218 h 2468880"/>
              <a:gd name="connsiteX1200" fmla="*/ 1156335 w 2796541"/>
              <a:gd name="connsiteY1200" fmla="*/ 315278 h 2468880"/>
              <a:gd name="connsiteX1201" fmla="*/ 1156335 w 2796541"/>
              <a:gd name="connsiteY1201" fmla="*/ 320993 h 2468880"/>
              <a:gd name="connsiteX1202" fmla="*/ 1151572 w 2796541"/>
              <a:gd name="connsiteY1202" fmla="*/ 318135 h 2468880"/>
              <a:gd name="connsiteX1203" fmla="*/ 1158239 w 2796541"/>
              <a:gd name="connsiteY1203" fmla="*/ 2206942 h 2468880"/>
              <a:gd name="connsiteX1204" fmla="*/ 1158239 w 2796541"/>
              <a:gd name="connsiteY1204" fmla="*/ 2219324 h 2468880"/>
              <a:gd name="connsiteX1205" fmla="*/ 1147762 w 2796541"/>
              <a:gd name="connsiteY1205" fmla="*/ 2212657 h 2468880"/>
              <a:gd name="connsiteX1206" fmla="*/ 1159193 w 2796541"/>
              <a:gd name="connsiteY1206" fmla="*/ 437197 h 2468880"/>
              <a:gd name="connsiteX1207" fmla="*/ 1159193 w 2796541"/>
              <a:gd name="connsiteY1207" fmla="*/ 451485 h 2468880"/>
              <a:gd name="connsiteX1208" fmla="*/ 1146811 w 2796541"/>
              <a:gd name="connsiteY1208" fmla="*/ 444817 h 2468880"/>
              <a:gd name="connsiteX1209" fmla="*/ 1161097 w 2796541"/>
              <a:gd name="connsiteY1209" fmla="*/ 2075497 h 2468880"/>
              <a:gd name="connsiteX1210" fmla="*/ 1161097 w 2796541"/>
              <a:gd name="connsiteY1210" fmla="*/ 2097405 h 2468880"/>
              <a:gd name="connsiteX1211" fmla="*/ 1142047 w 2796541"/>
              <a:gd name="connsiteY1211" fmla="*/ 2086927 h 2468880"/>
              <a:gd name="connsiteX1212" fmla="*/ 1163003 w 2796541"/>
              <a:gd name="connsiteY1212" fmla="*/ 557212 h 2468880"/>
              <a:gd name="connsiteX1213" fmla="*/ 1163003 w 2796541"/>
              <a:gd name="connsiteY1213" fmla="*/ 583882 h 2468880"/>
              <a:gd name="connsiteX1214" fmla="*/ 1139190 w 2796541"/>
              <a:gd name="connsiteY1214" fmla="*/ 570547 h 2468880"/>
              <a:gd name="connsiteX1215" fmla="*/ 1164907 w 2796541"/>
              <a:gd name="connsiteY1215" fmla="*/ 1943099 h 2468880"/>
              <a:gd name="connsiteX1216" fmla="*/ 1164907 w 2796541"/>
              <a:gd name="connsiteY1216" fmla="*/ 1977389 h 2468880"/>
              <a:gd name="connsiteX1217" fmla="*/ 1135379 w 2796541"/>
              <a:gd name="connsiteY1217" fmla="*/ 1960244 h 2468880"/>
              <a:gd name="connsiteX1218" fmla="*/ 1164908 w 2796541"/>
              <a:gd name="connsiteY1218" fmla="*/ 680086 h 2468880"/>
              <a:gd name="connsiteX1219" fmla="*/ 1164908 w 2796541"/>
              <a:gd name="connsiteY1219" fmla="*/ 714376 h 2468880"/>
              <a:gd name="connsiteX1220" fmla="*/ 1135380 w 2796541"/>
              <a:gd name="connsiteY1220" fmla="*/ 697231 h 2468880"/>
              <a:gd name="connsiteX1221" fmla="*/ 1167765 w 2796541"/>
              <a:gd name="connsiteY1221" fmla="*/ 1812607 h 2468880"/>
              <a:gd name="connsiteX1222" fmla="*/ 1167765 w 2796541"/>
              <a:gd name="connsiteY1222" fmla="*/ 1855470 h 2468880"/>
              <a:gd name="connsiteX1223" fmla="*/ 1130617 w 2796541"/>
              <a:gd name="connsiteY1223" fmla="*/ 1834515 h 2468880"/>
              <a:gd name="connsiteX1224" fmla="*/ 1167766 w 2796541"/>
              <a:gd name="connsiteY1224" fmla="*/ 802004 h 2468880"/>
              <a:gd name="connsiteX1225" fmla="*/ 1167766 w 2796541"/>
              <a:gd name="connsiteY1225" fmla="*/ 844867 h 2468880"/>
              <a:gd name="connsiteX1226" fmla="*/ 1130618 w 2796541"/>
              <a:gd name="connsiteY1226" fmla="*/ 822959 h 2468880"/>
              <a:gd name="connsiteX1227" fmla="*/ 1168718 w 2796541"/>
              <a:gd name="connsiteY1227" fmla="*/ 924878 h 2468880"/>
              <a:gd name="connsiteX1228" fmla="*/ 1168718 w 2796541"/>
              <a:gd name="connsiteY1228" fmla="*/ 974408 h 2468880"/>
              <a:gd name="connsiteX1229" fmla="*/ 1126808 w 2796541"/>
              <a:gd name="connsiteY1229" fmla="*/ 949643 h 2468880"/>
              <a:gd name="connsiteX1230" fmla="*/ 1170623 w 2796541"/>
              <a:gd name="connsiteY1230" fmla="*/ 1681163 h 2468880"/>
              <a:gd name="connsiteX1231" fmla="*/ 1170623 w 2796541"/>
              <a:gd name="connsiteY1231" fmla="*/ 1734503 h 2468880"/>
              <a:gd name="connsiteX1232" fmla="*/ 1124903 w 2796541"/>
              <a:gd name="connsiteY1232" fmla="*/ 1707833 h 2468880"/>
              <a:gd name="connsiteX1233" fmla="*/ 1171575 w 2796541"/>
              <a:gd name="connsiteY1233" fmla="*/ 1047751 h 2468880"/>
              <a:gd name="connsiteX1234" fmla="*/ 1171575 w 2796541"/>
              <a:gd name="connsiteY1234" fmla="*/ 1103949 h 2468880"/>
              <a:gd name="connsiteX1235" fmla="*/ 1122998 w 2796541"/>
              <a:gd name="connsiteY1235" fmla="*/ 1076326 h 2468880"/>
              <a:gd name="connsiteX1236" fmla="*/ 1171576 w 2796541"/>
              <a:gd name="connsiteY1236" fmla="*/ 1551623 h 2468880"/>
              <a:gd name="connsiteX1237" fmla="*/ 1171576 w 2796541"/>
              <a:gd name="connsiteY1237" fmla="*/ 1610678 h 2468880"/>
              <a:gd name="connsiteX1238" fmla="*/ 1121093 w 2796541"/>
              <a:gd name="connsiteY1238" fmla="*/ 1581150 h 2468880"/>
              <a:gd name="connsiteX1239" fmla="*/ 1171576 w 2796541"/>
              <a:gd name="connsiteY1239" fmla="*/ 1172528 h 2468880"/>
              <a:gd name="connsiteX1240" fmla="*/ 1171576 w 2796541"/>
              <a:gd name="connsiteY1240" fmla="*/ 1231583 h 2468880"/>
              <a:gd name="connsiteX1241" fmla="*/ 1121093 w 2796541"/>
              <a:gd name="connsiteY1241" fmla="*/ 1202056 h 2468880"/>
              <a:gd name="connsiteX1242" fmla="*/ 1172528 w 2796541"/>
              <a:gd name="connsiteY1242" fmla="*/ 1423987 h 2468880"/>
              <a:gd name="connsiteX1243" fmla="*/ 1172527 w 2796541"/>
              <a:gd name="connsiteY1243" fmla="*/ 1485900 h 2468880"/>
              <a:gd name="connsiteX1244" fmla="*/ 1119188 w 2796541"/>
              <a:gd name="connsiteY1244" fmla="*/ 1455420 h 2468880"/>
              <a:gd name="connsiteX1245" fmla="*/ 1172528 w 2796541"/>
              <a:gd name="connsiteY1245" fmla="*/ 1297305 h 2468880"/>
              <a:gd name="connsiteX1246" fmla="*/ 1172528 w 2796541"/>
              <a:gd name="connsiteY1246" fmla="*/ 1360170 h 2468880"/>
              <a:gd name="connsiteX1247" fmla="*/ 1119188 w 2796541"/>
              <a:gd name="connsiteY1247" fmla="*/ 1328737 h 2468880"/>
              <a:gd name="connsiteX1248" fmla="*/ 1228725 w 2796541"/>
              <a:gd name="connsiteY1248" fmla="*/ 2339340 h 2468880"/>
              <a:gd name="connsiteX1249" fmla="*/ 1227772 w 2796541"/>
              <a:gd name="connsiteY1249" fmla="*/ 2340292 h 2468880"/>
              <a:gd name="connsiteX1250" fmla="*/ 1227772 w 2796541"/>
              <a:gd name="connsiteY1250" fmla="*/ 2338387 h 2468880"/>
              <a:gd name="connsiteX1251" fmla="*/ 1230631 w 2796541"/>
              <a:gd name="connsiteY1251" fmla="*/ 318134 h 2468880"/>
              <a:gd name="connsiteX1252" fmla="*/ 1226821 w 2796541"/>
              <a:gd name="connsiteY1252" fmla="*/ 320039 h 2468880"/>
              <a:gd name="connsiteX1253" fmla="*/ 1226821 w 2796541"/>
              <a:gd name="connsiteY1253" fmla="*/ 316229 h 2468880"/>
              <a:gd name="connsiteX1254" fmla="*/ 1234441 w 2796541"/>
              <a:gd name="connsiteY1254" fmla="*/ 444817 h 2468880"/>
              <a:gd name="connsiteX1255" fmla="*/ 1224916 w 2796541"/>
              <a:gd name="connsiteY1255" fmla="*/ 450532 h 2468880"/>
              <a:gd name="connsiteX1256" fmla="*/ 1224916 w 2796541"/>
              <a:gd name="connsiteY1256" fmla="*/ 438150 h 2468880"/>
              <a:gd name="connsiteX1257" fmla="*/ 1234441 w 2796541"/>
              <a:gd name="connsiteY1257" fmla="*/ 2212658 h 2468880"/>
              <a:gd name="connsiteX1258" fmla="*/ 1224916 w 2796541"/>
              <a:gd name="connsiteY1258" fmla="*/ 2218373 h 2468880"/>
              <a:gd name="connsiteX1259" fmla="*/ 1224916 w 2796541"/>
              <a:gd name="connsiteY1259" fmla="*/ 2207895 h 2468880"/>
              <a:gd name="connsiteX1260" fmla="*/ 1239202 w 2796541"/>
              <a:gd name="connsiteY1260" fmla="*/ 2086927 h 2468880"/>
              <a:gd name="connsiteX1261" fmla="*/ 1222057 w 2796541"/>
              <a:gd name="connsiteY1261" fmla="*/ 2096452 h 2468880"/>
              <a:gd name="connsiteX1262" fmla="*/ 1222057 w 2796541"/>
              <a:gd name="connsiteY1262" fmla="*/ 2077402 h 2468880"/>
              <a:gd name="connsiteX1263" fmla="*/ 1241108 w 2796541"/>
              <a:gd name="connsiteY1263" fmla="*/ 570548 h 2468880"/>
              <a:gd name="connsiteX1264" fmla="*/ 1221105 w 2796541"/>
              <a:gd name="connsiteY1264" fmla="*/ 581978 h 2468880"/>
              <a:gd name="connsiteX1265" fmla="*/ 1221105 w 2796541"/>
              <a:gd name="connsiteY1265" fmla="*/ 559118 h 2468880"/>
              <a:gd name="connsiteX1266" fmla="*/ 1245870 w 2796541"/>
              <a:gd name="connsiteY1266" fmla="*/ 1960245 h 2468880"/>
              <a:gd name="connsiteX1267" fmla="*/ 1219200 w 2796541"/>
              <a:gd name="connsiteY1267" fmla="*/ 1975485 h 2468880"/>
              <a:gd name="connsiteX1268" fmla="*/ 1219200 w 2796541"/>
              <a:gd name="connsiteY1268" fmla="*/ 1945005 h 2468880"/>
              <a:gd name="connsiteX1269" fmla="*/ 1245871 w 2796541"/>
              <a:gd name="connsiteY1269" fmla="*/ 697229 h 2468880"/>
              <a:gd name="connsiteX1270" fmla="*/ 1219201 w 2796541"/>
              <a:gd name="connsiteY1270" fmla="*/ 713422 h 2468880"/>
              <a:gd name="connsiteX1271" fmla="*/ 1219201 w 2796541"/>
              <a:gd name="connsiteY1271" fmla="*/ 681037 h 2468880"/>
              <a:gd name="connsiteX1272" fmla="*/ 1250632 w 2796541"/>
              <a:gd name="connsiteY1272" fmla="*/ 1834515 h 2468880"/>
              <a:gd name="connsiteX1273" fmla="*/ 1216342 w 2796541"/>
              <a:gd name="connsiteY1273" fmla="*/ 1854518 h 2468880"/>
              <a:gd name="connsiteX1274" fmla="*/ 1216342 w 2796541"/>
              <a:gd name="connsiteY1274" fmla="*/ 1813560 h 2468880"/>
              <a:gd name="connsiteX1275" fmla="*/ 1250633 w 2796541"/>
              <a:gd name="connsiteY1275" fmla="*/ 822961 h 2468880"/>
              <a:gd name="connsiteX1276" fmla="*/ 1216343 w 2796541"/>
              <a:gd name="connsiteY1276" fmla="*/ 842963 h 2468880"/>
              <a:gd name="connsiteX1277" fmla="*/ 1216343 w 2796541"/>
              <a:gd name="connsiteY1277" fmla="*/ 803911 h 2468880"/>
              <a:gd name="connsiteX1278" fmla="*/ 1254443 w 2796541"/>
              <a:gd name="connsiteY1278" fmla="*/ 949643 h 2468880"/>
              <a:gd name="connsiteX1279" fmla="*/ 1214438 w 2796541"/>
              <a:gd name="connsiteY1279" fmla="*/ 972503 h 2468880"/>
              <a:gd name="connsiteX1280" fmla="*/ 1214438 w 2796541"/>
              <a:gd name="connsiteY1280" fmla="*/ 926783 h 2468880"/>
              <a:gd name="connsiteX1281" fmla="*/ 1256347 w 2796541"/>
              <a:gd name="connsiteY1281" fmla="*/ 1707832 h 2468880"/>
              <a:gd name="connsiteX1282" fmla="*/ 1213485 w 2796541"/>
              <a:gd name="connsiteY1282" fmla="*/ 1732597 h 2468880"/>
              <a:gd name="connsiteX1283" fmla="*/ 1213485 w 2796541"/>
              <a:gd name="connsiteY1283" fmla="*/ 1683067 h 2468880"/>
              <a:gd name="connsiteX1284" fmla="*/ 1258253 w 2796541"/>
              <a:gd name="connsiteY1284" fmla="*/ 1076324 h 2468880"/>
              <a:gd name="connsiteX1285" fmla="*/ 1212533 w 2796541"/>
              <a:gd name="connsiteY1285" fmla="*/ 1102042 h 2468880"/>
              <a:gd name="connsiteX1286" fmla="*/ 1212533 w 2796541"/>
              <a:gd name="connsiteY1286" fmla="*/ 1049654 h 2468880"/>
              <a:gd name="connsiteX1287" fmla="*/ 1260158 w 2796541"/>
              <a:gd name="connsiteY1287" fmla="*/ 1581150 h 2468880"/>
              <a:gd name="connsiteX1288" fmla="*/ 1211580 w 2796541"/>
              <a:gd name="connsiteY1288" fmla="*/ 1609725 h 2468880"/>
              <a:gd name="connsiteX1289" fmla="*/ 1211580 w 2796541"/>
              <a:gd name="connsiteY1289" fmla="*/ 1553528 h 2468880"/>
              <a:gd name="connsiteX1290" fmla="*/ 1260158 w 2796541"/>
              <a:gd name="connsiteY1290" fmla="*/ 1202056 h 2468880"/>
              <a:gd name="connsiteX1291" fmla="*/ 1211580 w 2796541"/>
              <a:gd name="connsiteY1291" fmla="*/ 1230631 h 2468880"/>
              <a:gd name="connsiteX1292" fmla="*/ 1211580 w 2796541"/>
              <a:gd name="connsiteY1292" fmla="*/ 1174433 h 2468880"/>
              <a:gd name="connsiteX1293" fmla="*/ 1262063 w 2796541"/>
              <a:gd name="connsiteY1293" fmla="*/ 1328737 h 2468880"/>
              <a:gd name="connsiteX1294" fmla="*/ 1210628 w 2796541"/>
              <a:gd name="connsiteY1294" fmla="*/ 1358265 h 2468880"/>
              <a:gd name="connsiteX1295" fmla="*/ 1210628 w 2796541"/>
              <a:gd name="connsiteY1295" fmla="*/ 1299210 h 2468880"/>
              <a:gd name="connsiteX1296" fmla="*/ 1263016 w 2796541"/>
              <a:gd name="connsiteY1296" fmla="*/ 1455421 h 2468880"/>
              <a:gd name="connsiteX1297" fmla="*/ 1210628 w 2796541"/>
              <a:gd name="connsiteY1297" fmla="*/ 1484949 h 2468880"/>
              <a:gd name="connsiteX1298" fmla="*/ 1210628 w 2796541"/>
              <a:gd name="connsiteY1298" fmla="*/ 1424941 h 2468880"/>
              <a:gd name="connsiteX1299" fmla="*/ 1264920 w 2796541"/>
              <a:gd name="connsiteY1299" fmla="*/ 254318 h 2468880"/>
              <a:gd name="connsiteX1300" fmla="*/ 1264920 w 2796541"/>
              <a:gd name="connsiteY1300" fmla="*/ 255271 h 2468880"/>
              <a:gd name="connsiteX1301" fmla="*/ 1263967 w 2796541"/>
              <a:gd name="connsiteY1301" fmla="*/ 255271 h 2468880"/>
              <a:gd name="connsiteX1302" fmla="*/ 1265872 w 2796541"/>
              <a:gd name="connsiteY1302" fmla="*/ 2273617 h 2468880"/>
              <a:gd name="connsiteX1303" fmla="*/ 1265872 w 2796541"/>
              <a:gd name="connsiteY1303" fmla="*/ 2278380 h 2468880"/>
              <a:gd name="connsiteX1304" fmla="*/ 1262062 w 2796541"/>
              <a:gd name="connsiteY1304" fmla="*/ 2276474 h 2468880"/>
              <a:gd name="connsiteX1305" fmla="*/ 1266825 w 2796541"/>
              <a:gd name="connsiteY1305" fmla="*/ 377191 h 2468880"/>
              <a:gd name="connsiteX1306" fmla="*/ 1266825 w 2796541"/>
              <a:gd name="connsiteY1306" fmla="*/ 384811 h 2468880"/>
              <a:gd name="connsiteX1307" fmla="*/ 1260158 w 2796541"/>
              <a:gd name="connsiteY1307" fmla="*/ 381001 h 2468880"/>
              <a:gd name="connsiteX1308" fmla="*/ 1268730 w 2796541"/>
              <a:gd name="connsiteY1308" fmla="*/ 2142172 h 2468880"/>
              <a:gd name="connsiteX1309" fmla="*/ 1268730 w 2796541"/>
              <a:gd name="connsiteY1309" fmla="*/ 2157412 h 2468880"/>
              <a:gd name="connsiteX1310" fmla="*/ 1256347 w 2796541"/>
              <a:gd name="connsiteY1310" fmla="*/ 2149792 h 2468880"/>
              <a:gd name="connsiteX1311" fmla="*/ 1269683 w 2796541"/>
              <a:gd name="connsiteY1311" fmla="*/ 499110 h 2468880"/>
              <a:gd name="connsiteX1312" fmla="*/ 1269683 w 2796541"/>
              <a:gd name="connsiteY1312" fmla="*/ 516255 h 2468880"/>
              <a:gd name="connsiteX1313" fmla="*/ 1254443 w 2796541"/>
              <a:gd name="connsiteY1313" fmla="*/ 507683 h 2468880"/>
              <a:gd name="connsiteX1314" fmla="*/ 1270635 w 2796541"/>
              <a:gd name="connsiteY1314" fmla="*/ 2011681 h 2468880"/>
              <a:gd name="connsiteX1315" fmla="*/ 1270635 w 2796541"/>
              <a:gd name="connsiteY1315" fmla="*/ 2035494 h 2468880"/>
              <a:gd name="connsiteX1316" fmla="*/ 1250633 w 2796541"/>
              <a:gd name="connsiteY1316" fmla="*/ 2023111 h 2468880"/>
              <a:gd name="connsiteX1317" fmla="*/ 1272541 w 2796541"/>
              <a:gd name="connsiteY1317" fmla="*/ 621029 h 2468880"/>
              <a:gd name="connsiteX1318" fmla="*/ 1272541 w 2796541"/>
              <a:gd name="connsiteY1318" fmla="*/ 646747 h 2468880"/>
              <a:gd name="connsiteX1319" fmla="*/ 1248728 w 2796541"/>
              <a:gd name="connsiteY1319" fmla="*/ 633412 h 2468880"/>
              <a:gd name="connsiteX1320" fmla="*/ 1274446 w 2796541"/>
              <a:gd name="connsiteY1320" fmla="*/ 742950 h 2468880"/>
              <a:gd name="connsiteX1321" fmla="*/ 1274446 w 2796541"/>
              <a:gd name="connsiteY1321" fmla="*/ 778192 h 2468880"/>
              <a:gd name="connsiteX1322" fmla="*/ 1243966 w 2796541"/>
              <a:gd name="connsiteY1322" fmla="*/ 760095 h 2468880"/>
              <a:gd name="connsiteX1323" fmla="*/ 1274446 w 2796541"/>
              <a:gd name="connsiteY1323" fmla="*/ 1880236 h 2468880"/>
              <a:gd name="connsiteX1324" fmla="*/ 1274446 w 2796541"/>
              <a:gd name="connsiteY1324" fmla="*/ 1914526 h 2468880"/>
              <a:gd name="connsiteX1325" fmla="*/ 1244918 w 2796541"/>
              <a:gd name="connsiteY1325" fmla="*/ 1897381 h 2468880"/>
              <a:gd name="connsiteX1326" fmla="*/ 1276350 w 2796541"/>
              <a:gd name="connsiteY1326" fmla="*/ 865822 h 2468880"/>
              <a:gd name="connsiteX1327" fmla="*/ 1276350 w 2796541"/>
              <a:gd name="connsiteY1327" fmla="*/ 906779 h 2468880"/>
              <a:gd name="connsiteX1328" fmla="*/ 1241108 w 2796541"/>
              <a:gd name="connsiteY1328" fmla="*/ 886777 h 2468880"/>
              <a:gd name="connsiteX1329" fmla="*/ 1277302 w 2796541"/>
              <a:gd name="connsiteY1329" fmla="*/ 1748790 h 2468880"/>
              <a:gd name="connsiteX1330" fmla="*/ 1277302 w 2796541"/>
              <a:gd name="connsiteY1330" fmla="*/ 1792605 h 2468880"/>
              <a:gd name="connsiteX1331" fmla="*/ 1239202 w 2796541"/>
              <a:gd name="connsiteY1331" fmla="*/ 1770698 h 2468880"/>
              <a:gd name="connsiteX1332" fmla="*/ 1278256 w 2796541"/>
              <a:gd name="connsiteY1332" fmla="*/ 988695 h 2468880"/>
              <a:gd name="connsiteX1333" fmla="*/ 1278256 w 2796541"/>
              <a:gd name="connsiteY1333" fmla="*/ 1037273 h 2468880"/>
              <a:gd name="connsiteX1334" fmla="*/ 1236346 w 2796541"/>
              <a:gd name="connsiteY1334" fmla="*/ 1012508 h 2468880"/>
              <a:gd name="connsiteX1335" fmla="*/ 1279207 w 2796541"/>
              <a:gd name="connsiteY1335" fmla="*/ 1618297 h 2468880"/>
              <a:gd name="connsiteX1336" fmla="*/ 1279207 w 2796541"/>
              <a:gd name="connsiteY1336" fmla="*/ 1670685 h 2468880"/>
              <a:gd name="connsiteX1337" fmla="*/ 1233487 w 2796541"/>
              <a:gd name="connsiteY1337" fmla="*/ 1644967 h 2468880"/>
              <a:gd name="connsiteX1338" fmla="*/ 1279208 w 2796541"/>
              <a:gd name="connsiteY1338" fmla="*/ 1112520 h 2468880"/>
              <a:gd name="connsiteX1339" fmla="*/ 1279208 w 2796541"/>
              <a:gd name="connsiteY1339" fmla="*/ 1165860 h 2468880"/>
              <a:gd name="connsiteX1340" fmla="*/ 1233488 w 2796541"/>
              <a:gd name="connsiteY1340" fmla="*/ 1139190 h 2468880"/>
              <a:gd name="connsiteX1341" fmla="*/ 1281112 w 2796541"/>
              <a:gd name="connsiteY1341" fmla="*/ 1489710 h 2468880"/>
              <a:gd name="connsiteX1342" fmla="*/ 1281112 w 2796541"/>
              <a:gd name="connsiteY1342" fmla="*/ 1546860 h 2468880"/>
              <a:gd name="connsiteX1343" fmla="*/ 1231582 w 2796541"/>
              <a:gd name="connsiteY1343" fmla="*/ 1518285 h 2468880"/>
              <a:gd name="connsiteX1344" fmla="*/ 1281113 w 2796541"/>
              <a:gd name="connsiteY1344" fmla="*/ 1362074 h 2468880"/>
              <a:gd name="connsiteX1345" fmla="*/ 1281113 w 2796541"/>
              <a:gd name="connsiteY1345" fmla="*/ 1421129 h 2468880"/>
              <a:gd name="connsiteX1346" fmla="*/ 1230630 w 2796541"/>
              <a:gd name="connsiteY1346" fmla="*/ 1391602 h 2468880"/>
              <a:gd name="connsiteX1347" fmla="*/ 1281113 w 2796541"/>
              <a:gd name="connsiteY1347" fmla="*/ 1237297 h 2468880"/>
              <a:gd name="connsiteX1348" fmla="*/ 1281113 w 2796541"/>
              <a:gd name="connsiteY1348" fmla="*/ 1294447 h 2468880"/>
              <a:gd name="connsiteX1349" fmla="*/ 1231583 w 2796541"/>
              <a:gd name="connsiteY1349" fmla="*/ 1265872 h 2468880"/>
              <a:gd name="connsiteX1350" fmla="*/ 1339215 w 2796541"/>
              <a:gd name="connsiteY1350" fmla="*/ 2276474 h 2468880"/>
              <a:gd name="connsiteX1351" fmla="*/ 1336357 w 2796541"/>
              <a:gd name="connsiteY1351" fmla="*/ 2278379 h 2468880"/>
              <a:gd name="connsiteX1352" fmla="*/ 1336357 w 2796541"/>
              <a:gd name="connsiteY1352" fmla="*/ 2274569 h 2468880"/>
              <a:gd name="connsiteX1353" fmla="*/ 1340168 w 2796541"/>
              <a:gd name="connsiteY1353" fmla="*/ 381000 h 2468880"/>
              <a:gd name="connsiteX1354" fmla="*/ 1336358 w 2796541"/>
              <a:gd name="connsiteY1354" fmla="*/ 383858 h 2468880"/>
              <a:gd name="connsiteX1355" fmla="*/ 1336358 w 2796541"/>
              <a:gd name="connsiteY1355" fmla="*/ 379095 h 2468880"/>
              <a:gd name="connsiteX1356" fmla="*/ 1344931 w 2796541"/>
              <a:gd name="connsiteY1356" fmla="*/ 2149793 h 2468880"/>
              <a:gd name="connsiteX1357" fmla="*/ 1333501 w 2796541"/>
              <a:gd name="connsiteY1357" fmla="*/ 2156460 h 2468880"/>
              <a:gd name="connsiteX1358" fmla="*/ 1333501 w 2796541"/>
              <a:gd name="connsiteY1358" fmla="*/ 2143125 h 2468880"/>
              <a:gd name="connsiteX1359" fmla="*/ 1345884 w 2796541"/>
              <a:gd name="connsiteY1359" fmla="*/ 507682 h 2468880"/>
              <a:gd name="connsiteX1360" fmla="*/ 1333501 w 2796541"/>
              <a:gd name="connsiteY1360" fmla="*/ 515302 h 2468880"/>
              <a:gd name="connsiteX1361" fmla="*/ 1333501 w 2796541"/>
              <a:gd name="connsiteY1361" fmla="*/ 500062 h 2468880"/>
              <a:gd name="connsiteX1362" fmla="*/ 1349692 w 2796541"/>
              <a:gd name="connsiteY1362" fmla="*/ 2023110 h 2468880"/>
              <a:gd name="connsiteX1363" fmla="*/ 1331595 w 2796541"/>
              <a:gd name="connsiteY1363" fmla="*/ 2033587 h 2468880"/>
              <a:gd name="connsiteX1364" fmla="*/ 1331595 w 2796541"/>
              <a:gd name="connsiteY1364" fmla="*/ 2013585 h 2468880"/>
              <a:gd name="connsiteX1365" fmla="*/ 1350646 w 2796541"/>
              <a:gd name="connsiteY1365" fmla="*/ 633413 h 2468880"/>
              <a:gd name="connsiteX1366" fmla="*/ 1330643 w 2796541"/>
              <a:gd name="connsiteY1366" fmla="*/ 645796 h 2468880"/>
              <a:gd name="connsiteX1367" fmla="*/ 1330643 w 2796541"/>
              <a:gd name="connsiteY1367" fmla="*/ 621983 h 2468880"/>
              <a:gd name="connsiteX1368" fmla="*/ 1355408 w 2796541"/>
              <a:gd name="connsiteY1368" fmla="*/ 760094 h 2468880"/>
              <a:gd name="connsiteX1369" fmla="*/ 1327785 w 2796541"/>
              <a:gd name="connsiteY1369" fmla="*/ 776287 h 2468880"/>
              <a:gd name="connsiteX1370" fmla="*/ 1327785 w 2796541"/>
              <a:gd name="connsiteY1370" fmla="*/ 743902 h 2468880"/>
              <a:gd name="connsiteX1371" fmla="*/ 1356360 w 2796541"/>
              <a:gd name="connsiteY1371" fmla="*/ 1897381 h 2468880"/>
              <a:gd name="connsiteX1372" fmla="*/ 1327785 w 2796541"/>
              <a:gd name="connsiteY1372" fmla="*/ 1913573 h 2468880"/>
              <a:gd name="connsiteX1373" fmla="*/ 1327785 w 2796541"/>
              <a:gd name="connsiteY1373" fmla="*/ 1881188 h 2468880"/>
              <a:gd name="connsiteX1374" fmla="*/ 1359218 w 2796541"/>
              <a:gd name="connsiteY1374" fmla="*/ 886777 h 2468880"/>
              <a:gd name="connsiteX1375" fmla="*/ 1326833 w 2796541"/>
              <a:gd name="connsiteY1375" fmla="*/ 904875 h 2468880"/>
              <a:gd name="connsiteX1376" fmla="*/ 1326833 w 2796541"/>
              <a:gd name="connsiteY1376" fmla="*/ 867727 h 2468880"/>
              <a:gd name="connsiteX1377" fmla="*/ 1361121 w 2796541"/>
              <a:gd name="connsiteY1377" fmla="*/ 1770697 h 2468880"/>
              <a:gd name="connsiteX1378" fmla="*/ 1325879 w 2796541"/>
              <a:gd name="connsiteY1378" fmla="*/ 1791652 h 2468880"/>
              <a:gd name="connsiteX1379" fmla="*/ 1325879 w 2796541"/>
              <a:gd name="connsiteY1379" fmla="*/ 1750694 h 2468880"/>
              <a:gd name="connsiteX1380" fmla="*/ 1363029 w 2796541"/>
              <a:gd name="connsiteY1380" fmla="*/ 1012507 h 2468880"/>
              <a:gd name="connsiteX1381" fmla="*/ 1323976 w 2796541"/>
              <a:gd name="connsiteY1381" fmla="*/ 1035367 h 2468880"/>
              <a:gd name="connsiteX1382" fmla="*/ 1323976 w 2796541"/>
              <a:gd name="connsiteY1382" fmla="*/ 990600 h 2468880"/>
              <a:gd name="connsiteX1383" fmla="*/ 1365886 w 2796541"/>
              <a:gd name="connsiteY1383" fmla="*/ 1644968 h 2468880"/>
              <a:gd name="connsiteX1384" fmla="*/ 1323023 w 2796541"/>
              <a:gd name="connsiteY1384" fmla="*/ 1669733 h 2468880"/>
              <a:gd name="connsiteX1385" fmla="*/ 1323023 w 2796541"/>
              <a:gd name="connsiteY1385" fmla="*/ 1619250 h 2468880"/>
              <a:gd name="connsiteX1386" fmla="*/ 1365886 w 2796541"/>
              <a:gd name="connsiteY1386" fmla="*/ 1139191 h 2468880"/>
              <a:gd name="connsiteX1387" fmla="*/ 1323023 w 2796541"/>
              <a:gd name="connsiteY1387" fmla="*/ 1163956 h 2468880"/>
              <a:gd name="connsiteX1388" fmla="*/ 1323023 w 2796541"/>
              <a:gd name="connsiteY1388" fmla="*/ 1114426 h 2468880"/>
              <a:gd name="connsiteX1389" fmla="*/ 1368743 w 2796541"/>
              <a:gd name="connsiteY1389" fmla="*/ 1518286 h 2468880"/>
              <a:gd name="connsiteX1390" fmla="*/ 1322071 w 2796541"/>
              <a:gd name="connsiteY1390" fmla="*/ 1544956 h 2468880"/>
              <a:gd name="connsiteX1391" fmla="*/ 1322071 w 2796541"/>
              <a:gd name="connsiteY1391" fmla="*/ 1491616 h 2468880"/>
              <a:gd name="connsiteX1392" fmla="*/ 1368743 w 2796541"/>
              <a:gd name="connsiteY1392" fmla="*/ 1265873 h 2468880"/>
              <a:gd name="connsiteX1393" fmla="*/ 1322071 w 2796541"/>
              <a:gd name="connsiteY1393" fmla="*/ 1292543 h 2468880"/>
              <a:gd name="connsiteX1394" fmla="*/ 1322071 w 2796541"/>
              <a:gd name="connsiteY1394" fmla="*/ 1238250 h 2468880"/>
              <a:gd name="connsiteX1395" fmla="*/ 1369696 w 2796541"/>
              <a:gd name="connsiteY1395" fmla="*/ 1391603 h 2468880"/>
              <a:gd name="connsiteX1396" fmla="*/ 1321118 w 2796541"/>
              <a:gd name="connsiteY1396" fmla="*/ 1420178 h 2468880"/>
              <a:gd name="connsiteX1397" fmla="*/ 1321118 w 2796541"/>
              <a:gd name="connsiteY1397" fmla="*/ 1363981 h 2468880"/>
              <a:gd name="connsiteX1398" fmla="*/ 1374457 w 2796541"/>
              <a:gd name="connsiteY1398" fmla="*/ 317183 h 2468880"/>
              <a:gd name="connsiteX1399" fmla="*/ 1374457 w 2796541"/>
              <a:gd name="connsiteY1399" fmla="*/ 318135 h 2468880"/>
              <a:gd name="connsiteX1400" fmla="*/ 1373504 w 2796541"/>
              <a:gd name="connsiteY1400" fmla="*/ 318135 h 2468880"/>
              <a:gd name="connsiteX1401" fmla="*/ 1376363 w 2796541"/>
              <a:gd name="connsiteY1401" fmla="*/ 440054 h 2468880"/>
              <a:gd name="connsiteX1402" fmla="*/ 1376363 w 2796541"/>
              <a:gd name="connsiteY1402" fmla="*/ 448627 h 2468880"/>
              <a:gd name="connsiteX1403" fmla="*/ 1369696 w 2796541"/>
              <a:gd name="connsiteY1403" fmla="*/ 444817 h 2468880"/>
              <a:gd name="connsiteX1404" fmla="*/ 1376363 w 2796541"/>
              <a:gd name="connsiteY1404" fmla="*/ 2208848 h 2468880"/>
              <a:gd name="connsiteX1405" fmla="*/ 1376363 w 2796541"/>
              <a:gd name="connsiteY1405" fmla="*/ 2217420 h 2468880"/>
              <a:gd name="connsiteX1406" fmla="*/ 1368743 w 2796541"/>
              <a:gd name="connsiteY1406" fmla="*/ 2212658 h 2468880"/>
              <a:gd name="connsiteX1407" fmla="*/ 1378267 w 2796541"/>
              <a:gd name="connsiteY1407" fmla="*/ 2078355 h 2468880"/>
              <a:gd name="connsiteX1408" fmla="*/ 1378267 w 2796541"/>
              <a:gd name="connsiteY1408" fmla="*/ 2094547 h 2468880"/>
              <a:gd name="connsiteX1409" fmla="*/ 1363979 w 2796541"/>
              <a:gd name="connsiteY1409" fmla="*/ 2086927 h 2468880"/>
              <a:gd name="connsiteX1410" fmla="*/ 1379220 w 2796541"/>
              <a:gd name="connsiteY1410" fmla="*/ 561023 h 2468880"/>
              <a:gd name="connsiteX1411" fmla="*/ 1379220 w 2796541"/>
              <a:gd name="connsiteY1411" fmla="*/ 580073 h 2468880"/>
              <a:gd name="connsiteX1412" fmla="*/ 1363028 w 2796541"/>
              <a:gd name="connsiteY1412" fmla="*/ 570548 h 2468880"/>
              <a:gd name="connsiteX1413" fmla="*/ 1381125 w 2796541"/>
              <a:gd name="connsiteY1413" fmla="*/ 1946910 h 2468880"/>
              <a:gd name="connsiteX1414" fmla="*/ 1381125 w 2796541"/>
              <a:gd name="connsiteY1414" fmla="*/ 1973580 h 2468880"/>
              <a:gd name="connsiteX1415" fmla="*/ 1358265 w 2796541"/>
              <a:gd name="connsiteY1415" fmla="*/ 1960245 h 2468880"/>
              <a:gd name="connsiteX1416" fmla="*/ 1381126 w 2796541"/>
              <a:gd name="connsiteY1416" fmla="*/ 683895 h 2468880"/>
              <a:gd name="connsiteX1417" fmla="*/ 1381126 w 2796541"/>
              <a:gd name="connsiteY1417" fmla="*/ 709613 h 2468880"/>
              <a:gd name="connsiteX1418" fmla="*/ 1359218 w 2796541"/>
              <a:gd name="connsiteY1418" fmla="*/ 697230 h 2468880"/>
              <a:gd name="connsiteX1419" fmla="*/ 1383030 w 2796541"/>
              <a:gd name="connsiteY1419" fmla="*/ 806768 h 2468880"/>
              <a:gd name="connsiteX1420" fmla="*/ 1383030 w 2796541"/>
              <a:gd name="connsiteY1420" fmla="*/ 840106 h 2468880"/>
              <a:gd name="connsiteX1421" fmla="*/ 1354455 w 2796541"/>
              <a:gd name="connsiteY1421" fmla="*/ 822961 h 2468880"/>
              <a:gd name="connsiteX1422" fmla="*/ 1383982 w 2796541"/>
              <a:gd name="connsiteY1422" fmla="*/ 1816417 h 2468880"/>
              <a:gd name="connsiteX1423" fmla="*/ 1383982 w 2796541"/>
              <a:gd name="connsiteY1423" fmla="*/ 1851659 h 2468880"/>
              <a:gd name="connsiteX1424" fmla="*/ 1353502 w 2796541"/>
              <a:gd name="connsiteY1424" fmla="*/ 1834514 h 2468880"/>
              <a:gd name="connsiteX1425" fmla="*/ 1384936 w 2796541"/>
              <a:gd name="connsiteY1425" fmla="*/ 930592 h 2468880"/>
              <a:gd name="connsiteX1426" fmla="*/ 1384936 w 2796541"/>
              <a:gd name="connsiteY1426" fmla="*/ 969644 h 2468880"/>
              <a:gd name="connsiteX1427" fmla="*/ 1351598 w 2796541"/>
              <a:gd name="connsiteY1427" fmla="*/ 949642 h 2468880"/>
              <a:gd name="connsiteX1428" fmla="*/ 1386839 w 2796541"/>
              <a:gd name="connsiteY1428" fmla="*/ 1684972 h 2468880"/>
              <a:gd name="connsiteX1429" fmla="*/ 1386839 w 2796541"/>
              <a:gd name="connsiteY1429" fmla="*/ 1730692 h 2468880"/>
              <a:gd name="connsiteX1430" fmla="*/ 1346834 w 2796541"/>
              <a:gd name="connsiteY1430" fmla="*/ 1707832 h 2468880"/>
              <a:gd name="connsiteX1431" fmla="*/ 1386840 w 2796541"/>
              <a:gd name="connsiteY1431" fmla="*/ 1053465 h 2468880"/>
              <a:gd name="connsiteX1432" fmla="*/ 1386840 w 2796541"/>
              <a:gd name="connsiteY1432" fmla="*/ 1099185 h 2468880"/>
              <a:gd name="connsiteX1433" fmla="*/ 1346835 w 2796541"/>
              <a:gd name="connsiteY1433" fmla="*/ 1076325 h 2468880"/>
              <a:gd name="connsiteX1434" fmla="*/ 1387793 w 2796541"/>
              <a:gd name="connsiteY1434" fmla="*/ 1177291 h 2468880"/>
              <a:gd name="connsiteX1435" fmla="*/ 1387793 w 2796541"/>
              <a:gd name="connsiteY1435" fmla="*/ 1227774 h 2468880"/>
              <a:gd name="connsiteX1436" fmla="*/ 1344930 w 2796541"/>
              <a:gd name="connsiteY1436" fmla="*/ 1202056 h 2468880"/>
              <a:gd name="connsiteX1437" fmla="*/ 1388744 w 2796541"/>
              <a:gd name="connsiteY1437" fmla="*/ 1556385 h 2468880"/>
              <a:gd name="connsiteX1438" fmla="*/ 1388744 w 2796541"/>
              <a:gd name="connsiteY1438" fmla="*/ 1606868 h 2468880"/>
              <a:gd name="connsiteX1439" fmla="*/ 1343977 w 2796541"/>
              <a:gd name="connsiteY1439" fmla="*/ 1581150 h 2468880"/>
              <a:gd name="connsiteX1440" fmla="*/ 1389698 w 2796541"/>
              <a:gd name="connsiteY1440" fmla="*/ 1302067 h 2468880"/>
              <a:gd name="connsiteX1441" fmla="*/ 1389698 w 2796541"/>
              <a:gd name="connsiteY1441" fmla="*/ 1355407 h 2468880"/>
              <a:gd name="connsiteX1442" fmla="*/ 1343026 w 2796541"/>
              <a:gd name="connsiteY1442" fmla="*/ 1328737 h 2468880"/>
              <a:gd name="connsiteX1443" fmla="*/ 1389698 w 2796541"/>
              <a:gd name="connsiteY1443" fmla="*/ 1427798 h 2468880"/>
              <a:gd name="connsiteX1444" fmla="*/ 1389698 w 2796541"/>
              <a:gd name="connsiteY1444" fmla="*/ 1482090 h 2468880"/>
              <a:gd name="connsiteX1445" fmla="*/ 1343026 w 2796541"/>
              <a:gd name="connsiteY1445" fmla="*/ 1455420 h 2468880"/>
              <a:gd name="connsiteX1446" fmla="*/ 1449706 w 2796541"/>
              <a:gd name="connsiteY1446" fmla="*/ 444817 h 2468880"/>
              <a:gd name="connsiteX1447" fmla="*/ 1444943 w 2796541"/>
              <a:gd name="connsiteY1447" fmla="*/ 446723 h 2468880"/>
              <a:gd name="connsiteX1448" fmla="*/ 1444943 w 2796541"/>
              <a:gd name="connsiteY1448" fmla="*/ 441960 h 2468880"/>
              <a:gd name="connsiteX1449" fmla="*/ 1450658 w 2796541"/>
              <a:gd name="connsiteY1449" fmla="*/ 2212658 h 2468880"/>
              <a:gd name="connsiteX1450" fmla="*/ 1444943 w 2796541"/>
              <a:gd name="connsiteY1450" fmla="*/ 2216468 h 2468880"/>
              <a:gd name="connsiteX1451" fmla="*/ 1444943 w 2796541"/>
              <a:gd name="connsiteY1451" fmla="*/ 2209800 h 2468880"/>
              <a:gd name="connsiteX1452" fmla="*/ 1454468 w 2796541"/>
              <a:gd name="connsiteY1452" fmla="*/ 2086928 h 2468880"/>
              <a:gd name="connsiteX1453" fmla="*/ 1443038 w 2796541"/>
              <a:gd name="connsiteY1453" fmla="*/ 2093596 h 2468880"/>
              <a:gd name="connsiteX1454" fmla="*/ 1443038 w 2796541"/>
              <a:gd name="connsiteY1454" fmla="*/ 2079308 h 2468880"/>
              <a:gd name="connsiteX1455" fmla="*/ 1455420 w 2796541"/>
              <a:gd name="connsiteY1455" fmla="*/ 570548 h 2468880"/>
              <a:gd name="connsiteX1456" fmla="*/ 1442085 w 2796541"/>
              <a:gd name="connsiteY1456" fmla="*/ 578168 h 2468880"/>
              <a:gd name="connsiteX1457" fmla="*/ 1442085 w 2796541"/>
              <a:gd name="connsiteY1457" fmla="*/ 562928 h 2468880"/>
              <a:gd name="connsiteX1458" fmla="*/ 1459230 w 2796541"/>
              <a:gd name="connsiteY1458" fmla="*/ 697231 h 2468880"/>
              <a:gd name="connsiteX1459" fmla="*/ 1440180 w 2796541"/>
              <a:gd name="connsiteY1459" fmla="*/ 708661 h 2468880"/>
              <a:gd name="connsiteX1460" fmla="*/ 1440180 w 2796541"/>
              <a:gd name="connsiteY1460" fmla="*/ 685801 h 2468880"/>
              <a:gd name="connsiteX1461" fmla="*/ 1460182 w 2796541"/>
              <a:gd name="connsiteY1461" fmla="*/ 1960245 h 2468880"/>
              <a:gd name="connsiteX1462" fmla="*/ 1440179 w 2796541"/>
              <a:gd name="connsiteY1462" fmla="*/ 1972627 h 2468880"/>
              <a:gd name="connsiteX1463" fmla="*/ 1440179 w 2796541"/>
              <a:gd name="connsiteY1463" fmla="*/ 1947862 h 2468880"/>
              <a:gd name="connsiteX1464" fmla="*/ 1463993 w 2796541"/>
              <a:gd name="connsiteY1464" fmla="*/ 822961 h 2468880"/>
              <a:gd name="connsiteX1465" fmla="*/ 1438276 w 2796541"/>
              <a:gd name="connsiteY1465" fmla="*/ 838200 h 2468880"/>
              <a:gd name="connsiteX1466" fmla="*/ 1438276 w 2796541"/>
              <a:gd name="connsiteY1466" fmla="*/ 808673 h 2468880"/>
              <a:gd name="connsiteX1467" fmla="*/ 1465898 w 2796541"/>
              <a:gd name="connsiteY1467" fmla="*/ 1834515 h 2468880"/>
              <a:gd name="connsiteX1468" fmla="*/ 1437323 w 2796541"/>
              <a:gd name="connsiteY1468" fmla="*/ 1850708 h 2468880"/>
              <a:gd name="connsiteX1469" fmla="*/ 1437323 w 2796541"/>
              <a:gd name="connsiteY1469" fmla="*/ 1817370 h 2468880"/>
              <a:gd name="connsiteX1470" fmla="*/ 1466851 w 2796541"/>
              <a:gd name="connsiteY1470" fmla="*/ 949643 h 2468880"/>
              <a:gd name="connsiteX1471" fmla="*/ 1436371 w 2796541"/>
              <a:gd name="connsiteY1471" fmla="*/ 967740 h 2468880"/>
              <a:gd name="connsiteX1472" fmla="*/ 1436371 w 2796541"/>
              <a:gd name="connsiteY1472" fmla="*/ 931545 h 2468880"/>
              <a:gd name="connsiteX1473" fmla="*/ 1471612 w 2796541"/>
              <a:gd name="connsiteY1473" fmla="*/ 1707832 h 2468880"/>
              <a:gd name="connsiteX1474" fmla="*/ 1434465 w 2796541"/>
              <a:gd name="connsiteY1474" fmla="*/ 1728787 h 2468880"/>
              <a:gd name="connsiteX1475" fmla="*/ 1434465 w 2796541"/>
              <a:gd name="connsiteY1475" fmla="*/ 1685924 h 2468880"/>
              <a:gd name="connsiteX1476" fmla="*/ 1471613 w 2796541"/>
              <a:gd name="connsiteY1476" fmla="*/ 1076325 h 2468880"/>
              <a:gd name="connsiteX1477" fmla="*/ 1434466 w 2796541"/>
              <a:gd name="connsiteY1477" fmla="*/ 1097280 h 2468880"/>
              <a:gd name="connsiteX1478" fmla="*/ 1434466 w 2796541"/>
              <a:gd name="connsiteY1478" fmla="*/ 1054417 h 2468880"/>
              <a:gd name="connsiteX1479" fmla="*/ 1473518 w 2796541"/>
              <a:gd name="connsiteY1479" fmla="*/ 1202055 h 2468880"/>
              <a:gd name="connsiteX1480" fmla="*/ 1433513 w 2796541"/>
              <a:gd name="connsiteY1480" fmla="*/ 1225868 h 2468880"/>
              <a:gd name="connsiteX1481" fmla="*/ 1433513 w 2796541"/>
              <a:gd name="connsiteY1481" fmla="*/ 1179195 h 2468880"/>
              <a:gd name="connsiteX1482" fmla="*/ 1474469 w 2796541"/>
              <a:gd name="connsiteY1482" fmla="*/ 1581150 h 2468880"/>
              <a:gd name="connsiteX1483" fmla="*/ 1432559 w 2796541"/>
              <a:gd name="connsiteY1483" fmla="*/ 1604962 h 2468880"/>
              <a:gd name="connsiteX1484" fmla="*/ 1432559 w 2796541"/>
              <a:gd name="connsiteY1484" fmla="*/ 1557337 h 2468880"/>
              <a:gd name="connsiteX1485" fmla="*/ 1476375 w 2796541"/>
              <a:gd name="connsiteY1485" fmla="*/ 1455419 h 2468880"/>
              <a:gd name="connsiteX1486" fmla="*/ 1431607 w 2796541"/>
              <a:gd name="connsiteY1486" fmla="*/ 1480185 h 2468880"/>
              <a:gd name="connsiteX1487" fmla="*/ 1431608 w 2796541"/>
              <a:gd name="connsiteY1487" fmla="*/ 1429702 h 2468880"/>
              <a:gd name="connsiteX1488" fmla="*/ 1476375 w 2796541"/>
              <a:gd name="connsiteY1488" fmla="*/ 1328737 h 2468880"/>
              <a:gd name="connsiteX1489" fmla="*/ 1431608 w 2796541"/>
              <a:gd name="connsiteY1489" fmla="*/ 1354455 h 2468880"/>
              <a:gd name="connsiteX1490" fmla="*/ 1431608 w 2796541"/>
              <a:gd name="connsiteY1490" fmla="*/ 1303020 h 2468880"/>
              <a:gd name="connsiteX1491" fmla="*/ 1483996 w 2796541"/>
              <a:gd name="connsiteY1491" fmla="*/ 380047 h 2468880"/>
              <a:gd name="connsiteX1492" fmla="*/ 1483996 w 2796541"/>
              <a:gd name="connsiteY1492" fmla="*/ 381952 h 2468880"/>
              <a:gd name="connsiteX1493" fmla="*/ 1482091 w 2796541"/>
              <a:gd name="connsiteY1493" fmla="*/ 381000 h 2468880"/>
              <a:gd name="connsiteX1494" fmla="*/ 1483996 w 2796541"/>
              <a:gd name="connsiteY1494" fmla="*/ 2275523 h 2468880"/>
              <a:gd name="connsiteX1495" fmla="*/ 1483996 w 2796541"/>
              <a:gd name="connsiteY1495" fmla="*/ 2277428 h 2468880"/>
              <a:gd name="connsiteX1496" fmla="*/ 1482091 w 2796541"/>
              <a:gd name="connsiteY1496" fmla="*/ 2276475 h 2468880"/>
              <a:gd name="connsiteX1497" fmla="*/ 1485899 w 2796541"/>
              <a:gd name="connsiteY1497" fmla="*/ 2145030 h 2468880"/>
              <a:gd name="connsiteX1498" fmla="*/ 1485899 w 2796541"/>
              <a:gd name="connsiteY1498" fmla="*/ 2154555 h 2468880"/>
              <a:gd name="connsiteX1499" fmla="*/ 1477327 w 2796541"/>
              <a:gd name="connsiteY1499" fmla="*/ 2149793 h 2468880"/>
              <a:gd name="connsiteX1500" fmla="*/ 1485900 w 2796541"/>
              <a:gd name="connsiteY1500" fmla="*/ 501967 h 2468880"/>
              <a:gd name="connsiteX1501" fmla="*/ 1485900 w 2796541"/>
              <a:gd name="connsiteY1501" fmla="*/ 512445 h 2468880"/>
              <a:gd name="connsiteX1502" fmla="*/ 1477328 w 2796541"/>
              <a:gd name="connsiteY1502" fmla="*/ 507682 h 2468880"/>
              <a:gd name="connsiteX1503" fmla="*/ 1487805 w 2796541"/>
              <a:gd name="connsiteY1503" fmla="*/ 2015490 h 2468880"/>
              <a:gd name="connsiteX1504" fmla="*/ 1487805 w 2796541"/>
              <a:gd name="connsiteY1504" fmla="*/ 2031682 h 2468880"/>
              <a:gd name="connsiteX1505" fmla="*/ 1473517 w 2796541"/>
              <a:gd name="connsiteY1505" fmla="*/ 2023110 h 2468880"/>
              <a:gd name="connsiteX1506" fmla="*/ 1488758 w 2796541"/>
              <a:gd name="connsiteY1506" fmla="*/ 624840 h 2468880"/>
              <a:gd name="connsiteX1507" fmla="*/ 1488758 w 2796541"/>
              <a:gd name="connsiteY1507" fmla="*/ 642938 h 2468880"/>
              <a:gd name="connsiteX1508" fmla="*/ 1472566 w 2796541"/>
              <a:gd name="connsiteY1508" fmla="*/ 633413 h 2468880"/>
              <a:gd name="connsiteX1509" fmla="*/ 1490663 w 2796541"/>
              <a:gd name="connsiteY1509" fmla="*/ 747713 h 2468880"/>
              <a:gd name="connsiteX1510" fmla="*/ 1490663 w 2796541"/>
              <a:gd name="connsiteY1510" fmla="*/ 773430 h 2468880"/>
              <a:gd name="connsiteX1511" fmla="*/ 1468755 w 2796541"/>
              <a:gd name="connsiteY1511" fmla="*/ 760095 h 2468880"/>
              <a:gd name="connsiteX1512" fmla="*/ 1491616 w 2796541"/>
              <a:gd name="connsiteY1512" fmla="*/ 1883093 h 2468880"/>
              <a:gd name="connsiteX1513" fmla="*/ 1491616 w 2796541"/>
              <a:gd name="connsiteY1513" fmla="*/ 1911668 h 2468880"/>
              <a:gd name="connsiteX1514" fmla="*/ 1466851 w 2796541"/>
              <a:gd name="connsiteY1514" fmla="*/ 1897381 h 2468880"/>
              <a:gd name="connsiteX1515" fmla="*/ 1492568 w 2796541"/>
              <a:gd name="connsiteY1515" fmla="*/ 870586 h 2468880"/>
              <a:gd name="connsiteX1516" fmla="*/ 1492568 w 2796541"/>
              <a:gd name="connsiteY1516" fmla="*/ 902018 h 2468880"/>
              <a:gd name="connsiteX1517" fmla="*/ 1464946 w 2796541"/>
              <a:gd name="connsiteY1517" fmla="*/ 886778 h 2468880"/>
              <a:gd name="connsiteX1518" fmla="*/ 1493520 w 2796541"/>
              <a:gd name="connsiteY1518" fmla="*/ 1752599 h 2468880"/>
              <a:gd name="connsiteX1519" fmla="*/ 1493520 w 2796541"/>
              <a:gd name="connsiteY1519" fmla="*/ 1788794 h 2468880"/>
              <a:gd name="connsiteX1520" fmla="*/ 1462087 w 2796541"/>
              <a:gd name="connsiteY1520" fmla="*/ 1770697 h 2468880"/>
              <a:gd name="connsiteX1521" fmla="*/ 1494473 w 2796541"/>
              <a:gd name="connsiteY1521" fmla="*/ 993457 h 2468880"/>
              <a:gd name="connsiteX1522" fmla="*/ 1494473 w 2796541"/>
              <a:gd name="connsiteY1522" fmla="*/ 1032510 h 2468880"/>
              <a:gd name="connsiteX1523" fmla="*/ 1460183 w 2796541"/>
              <a:gd name="connsiteY1523" fmla="*/ 1012507 h 2468880"/>
              <a:gd name="connsiteX1524" fmla="*/ 1495425 w 2796541"/>
              <a:gd name="connsiteY1524" fmla="*/ 1117283 h 2468880"/>
              <a:gd name="connsiteX1525" fmla="*/ 1495425 w 2796541"/>
              <a:gd name="connsiteY1525" fmla="*/ 1161098 h 2468880"/>
              <a:gd name="connsiteX1526" fmla="*/ 1458278 w 2796541"/>
              <a:gd name="connsiteY1526" fmla="*/ 1139191 h 2468880"/>
              <a:gd name="connsiteX1527" fmla="*/ 1496378 w 2796541"/>
              <a:gd name="connsiteY1527" fmla="*/ 1622107 h 2468880"/>
              <a:gd name="connsiteX1528" fmla="*/ 1496378 w 2796541"/>
              <a:gd name="connsiteY1528" fmla="*/ 1666874 h 2468880"/>
              <a:gd name="connsiteX1529" fmla="*/ 1457325 w 2796541"/>
              <a:gd name="connsiteY1529" fmla="*/ 1644967 h 2468880"/>
              <a:gd name="connsiteX1530" fmla="*/ 1497331 w 2796541"/>
              <a:gd name="connsiteY1530" fmla="*/ 1493520 h 2468880"/>
              <a:gd name="connsiteX1531" fmla="*/ 1497331 w 2796541"/>
              <a:gd name="connsiteY1531" fmla="*/ 1543050 h 2468880"/>
              <a:gd name="connsiteX1532" fmla="*/ 1455421 w 2796541"/>
              <a:gd name="connsiteY1532" fmla="*/ 1518285 h 2468880"/>
              <a:gd name="connsiteX1533" fmla="*/ 1497331 w 2796541"/>
              <a:gd name="connsiteY1533" fmla="*/ 1366838 h 2468880"/>
              <a:gd name="connsiteX1534" fmla="*/ 1497331 w 2796541"/>
              <a:gd name="connsiteY1534" fmla="*/ 1416368 h 2468880"/>
              <a:gd name="connsiteX1535" fmla="*/ 1454468 w 2796541"/>
              <a:gd name="connsiteY1535" fmla="*/ 1391603 h 2468880"/>
              <a:gd name="connsiteX1536" fmla="*/ 1497331 w 2796541"/>
              <a:gd name="connsiteY1536" fmla="*/ 1242061 h 2468880"/>
              <a:gd name="connsiteX1537" fmla="*/ 1497331 w 2796541"/>
              <a:gd name="connsiteY1537" fmla="*/ 1289686 h 2468880"/>
              <a:gd name="connsiteX1538" fmla="*/ 1455421 w 2796541"/>
              <a:gd name="connsiteY1538" fmla="*/ 1265874 h 2468880"/>
              <a:gd name="connsiteX1539" fmla="*/ 1556385 w 2796541"/>
              <a:gd name="connsiteY1539" fmla="*/ 2276475 h 2468880"/>
              <a:gd name="connsiteX1540" fmla="*/ 1555433 w 2796541"/>
              <a:gd name="connsiteY1540" fmla="*/ 2276475 h 2468880"/>
              <a:gd name="connsiteX1541" fmla="*/ 1555433 w 2796541"/>
              <a:gd name="connsiteY1541" fmla="*/ 2275523 h 2468880"/>
              <a:gd name="connsiteX1542" fmla="*/ 1561147 w 2796541"/>
              <a:gd name="connsiteY1542" fmla="*/ 2149792 h 2468880"/>
              <a:gd name="connsiteX1543" fmla="*/ 1553527 w 2796541"/>
              <a:gd name="connsiteY1543" fmla="*/ 2153602 h 2468880"/>
              <a:gd name="connsiteX1544" fmla="*/ 1553527 w 2796541"/>
              <a:gd name="connsiteY1544" fmla="*/ 2145982 h 2468880"/>
              <a:gd name="connsiteX1545" fmla="*/ 1561148 w 2796541"/>
              <a:gd name="connsiteY1545" fmla="*/ 507683 h 2468880"/>
              <a:gd name="connsiteX1546" fmla="*/ 1553528 w 2796541"/>
              <a:gd name="connsiteY1546" fmla="*/ 511493 h 2468880"/>
              <a:gd name="connsiteX1547" fmla="*/ 1553528 w 2796541"/>
              <a:gd name="connsiteY1547" fmla="*/ 503873 h 2468880"/>
              <a:gd name="connsiteX1548" fmla="*/ 1564957 w 2796541"/>
              <a:gd name="connsiteY1548" fmla="*/ 2023110 h 2468880"/>
              <a:gd name="connsiteX1549" fmla="*/ 1551622 w 2796541"/>
              <a:gd name="connsiteY1549" fmla="*/ 2031682 h 2468880"/>
              <a:gd name="connsiteX1550" fmla="*/ 1551622 w 2796541"/>
              <a:gd name="connsiteY1550" fmla="*/ 2015490 h 2468880"/>
              <a:gd name="connsiteX1551" fmla="*/ 1564958 w 2796541"/>
              <a:gd name="connsiteY1551" fmla="*/ 633413 h 2468880"/>
              <a:gd name="connsiteX1552" fmla="*/ 1551623 w 2796541"/>
              <a:gd name="connsiteY1552" fmla="*/ 641033 h 2468880"/>
              <a:gd name="connsiteX1553" fmla="*/ 1551623 w 2796541"/>
              <a:gd name="connsiteY1553" fmla="*/ 626745 h 2468880"/>
              <a:gd name="connsiteX1554" fmla="*/ 1568768 w 2796541"/>
              <a:gd name="connsiteY1554" fmla="*/ 760096 h 2468880"/>
              <a:gd name="connsiteX1555" fmla="*/ 1549718 w 2796541"/>
              <a:gd name="connsiteY1555" fmla="*/ 771526 h 2468880"/>
              <a:gd name="connsiteX1556" fmla="*/ 1549718 w 2796541"/>
              <a:gd name="connsiteY1556" fmla="*/ 748666 h 2468880"/>
              <a:gd name="connsiteX1557" fmla="*/ 1570673 w 2796541"/>
              <a:gd name="connsiteY1557" fmla="*/ 1897380 h 2468880"/>
              <a:gd name="connsiteX1558" fmla="*/ 1548766 w 2796541"/>
              <a:gd name="connsiteY1558" fmla="*/ 1909762 h 2468880"/>
              <a:gd name="connsiteX1559" fmla="*/ 1548766 w 2796541"/>
              <a:gd name="connsiteY1559" fmla="*/ 1884045 h 2468880"/>
              <a:gd name="connsiteX1560" fmla="*/ 1572578 w 2796541"/>
              <a:gd name="connsiteY1560" fmla="*/ 886779 h 2468880"/>
              <a:gd name="connsiteX1561" fmla="*/ 1547813 w 2796541"/>
              <a:gd name="connsiteY1561" fmla="*/ 901066 h 2468880"/>
              <a:gd name="connsiteX1562" fmla="*/ 1547813 w 2796541"/>
              <a:gd name="connsiteY1562" fmla="*/ 872491 h 2468880"/>
              <a:gd name="connsiteX1563" fmla="*/ 1575435 w 2796541"/>
              <a:gd name="connsiteY1563" fmla="*/ 1770698 h 2468880"/>
              <a:gd name="connsiteX1564" fmla="*/ 1546860 w 2796541"/>
              <a:gd name="connsiteY1564" fmla="*/ 1787844 h 2468880"/>
              <a:gd name="connsiteX1565" fmla="*/ 1546860 w 2796541"/>
              <a:gd name="connsiteY1565" fmla="*/ 1754506 h 2468880"/>
              <a:gd name="connsiteX1566" fmla="*/ 1576388 w 2796541"/>
              <a:gd name="connsiteY1566" fmla="*/ 1012507 h 2468880"/>
              <a:gd name="connsiteX1567" fmla="*/ 1545908 w 2796541"/>
              <a:gd name="connsiteY1567" fmla="*/ 1030604 h 2468880"/>
              <a:gd name="connsiteX1568" fmla="*/ 1545908 w 2796541"/>
              <a:gd name="connsiteY1568" fmla="*/ 995362 h 2468880"/>
              <a:gd name="connsiteX1569" fmla="*/ 1579245 w 2796541"/>
              <a:gd name="connsiteY1569" fmla="*/ 1139189 h 2468880"/>
              <a:gd name="connsiteX1570" fmla="*/ 1544955 w 2796541"/>
              <a:gd name="connsiteY1570" fmla="*/ 1159192 h 2468880"/>
              <a:gd name="connsiteX1571" fmla="*/ 1544955 w 2796541"/>
              <a:gd name="connsiteY1571" fmla="*/ 1119187 h 2468880"/>
              <a:gd name="connsiteX1572" fmla="*/ 1580198 w 2796541"/>
              <a:gd name="connsiteY1572" fmla="*/ 1644968 h 2468880"/>
              <a:gd name="connsiteX1573" fmla="*/ 1544003 w 2796541"/>
              <a:gd name="connsiteY1573" fmla="*/ 1665923 h 2468880"/>
              <a:gd name="connsiteX1574" fmla="*/ 1544003 w 2796541"/>
              <a:gd name="connsiteY1574" fmla="*/ 1624013 h 2468880"/>
              <a:gd name="connsiteX1575" fmla="*/ 1582104 w 2796541"/>
              <a:gd name="connsiteY1575" fmla="*/ 1265872 h 2468880"/>
              <a:gd name="connsiteX1576" fmla="*/ 1543051 w 2796541"/>
              <a:gd name="connsiteY1576" fmla="*/ 1287780 h 2468880"/>
              <a:gd name="connsiteX1577" fmla="*/ 1543051 w 2796541"/>
              <a:gd name="connsiteY1577" fmla="*/ 1243012 h 2468880"/>
              <a:gd name="connsiteX1578" fmla="*/ 1583056 w 2796541"/>
              <a:gd name="connsiteY1578" fmla="*/ 1518285 h 2468880"/>
              <a:gd name="connsiteX1579" fmla="*/ 1543051 w 2796541"/>
              <a:gd name="connsiteY1579" fmla="*/ 1541145 h 2468880"/>
              <a:gd name="connsiteX1580" fmla="*/ 1543051 w 2796541"/>
              <a:gd name="connsiteY1580" fmla="*/ 1495425 h 2468880"/>
              <a:gd name="connsiteX1581" fmla="*/ 1583056 w 2796541"/>
              <a:gd name="connsiteY1581" fmla="*/ 1391603 h 2468880"/>
              <a:gd name="connsiteX1582" fmla="*/ 1543051 w 2796541"/>
              <a:gd name="connsiteY1582" fmla="*/ 1415415 h 2468880"/>
              <a:gd name="connsiteX1583" fmla="*/ 1543051 w 2796541"/>
              <a:gd name="connsiteY1583" fmla="*/ 1368743 h 2468880"/>
              <a:gd name="connsiteX1584" fmla="*/ 1593533 w 2796541"/>
              <a:gd name="connsiteY1584" fmla="*/ 442912 h 2468880"/>
              <a:gd name="connsiteX1585" fmla="*/ 1593533 w 2796541"/>
              <a:gd name="connsiteY1585" fmla="*/ 445769 h 2468880"/>
              <a:gd name="connsiteX1586" fmla="*/ 1591628 w 2796541"/>
              <a:gd name="connsiteY1586" fmla="*/ 444817 h 2468880"/>
              <a:gd name="connsiteX1587" fmla="*/ 1593533 w 2796541"/>
              <a:gd name="connsiteY1587" fmla="*/ 2210753 h 2468880"/>
              <a:gd name="connsiteX1588" fmla="*/ 1593533 w 2796541"/>
              <a:gd name="connsiteY1588" fmla="*/ 2215516 h 2468880"/>
              <a:gd name="connsiteX1589" fmla="*/ 1589723 w 2796541"/>
              <a:gd name="connsiteY1589" fmla="*/ 2212658 h 2468880"/>
              <a:gd name="connsiteX1590" fmla="*/ 1595437 w 2796541"/>
              <a:gd name="connsiteY1590" fmla="*/ 2081212 h 2468880"/>
              <a:gd name="connsiteX1591" fmla="*/ 1595437 w 2796541"/>
              <a:gd name="connsiteY1591" fmla="*/ 2092642 h 2468880"/>
              <a:gd name="connsiteX1592" fmla="*/ 1585912 w 2796541"/>
              <a:gd name="connsiteY1592" fmla="*/ 2086927 h 2468880"/>
              <a:gd name="connsiteX1593" fmla="*/ 1595438 w 2796541"/>
              <a:gd name="connsiteY1593" fmla="*/ 565785 h 2468880"/>
              <a:gd name="connsiteX1594" fmla="*/ 1595438 w 2796541"/>
              <a:gd name="connsiteY1594" fmla="*/ 576262 h 2468880"/>
              <a:gd name="connsiteX1595" fmla="*/ 1586866 w 2796541"/>
              <a:gd name="connsiteY1595" fmla="*/ 570548 h 2468880"/>
              <a:gd name="connsiteX1596" fmla="*/ 1597343 w 2796541"/>
              <a:gd name="connsiteY1596" fmla="*/ 688658 h 2468880"/>
              <a:gd name="connsiteX1597" fmla="*/ 1597343 w 2796541"/>
              <a:gd name="connsiteY1597" fmla="*/ 705803 h 2468880"/>
              <a:gd name="connsiteX1598" fmla="*/ 1583055 w 2796541"/>
              <a:gd name="connsiteY1598" fmla="*/ 697231 h 2468880"/>
              <a:gd name="connsiteX1599" fmla="*/ 1598295 w 2796541"/>
              <a:gd name="connsiteY1599" fmla="*/ 1949767 h 2468880"/>
              <a:gd name="connsiteX1600" fmla="*/ 1598295 w 2796541"/>
              <a:gd name="connsiteY1600" fmla="*/ 1970722 h 2468880"/>
              <a:gd name="connsiteX1601" fmla="*/ 1580197 w 2796541"/>
              <a:gd name="connsiteY1601" fmla="*/ 1960244 h 2468880"/>
              <a:gd name="connsiteX1602" fmla="*/ 1599248 w 2796541"/>
              <a:gd name="connsiteY1602" fmla="*/ 811530 h 2468880"/>
              <a:gd name="connsiteX1603" fmla="*/ 1599248 w 2796541"/>
              <a:gd name="connsiteY1603" fmla="*/ 835343 h 2468880"/>
              <a:gd name="connsiteX1604" fmla="*/ 1578293 w 2796541"/>
              <a:gd name="connsiteY1604" fmla="*/ 822960 h 2468880"/>
              <a:gd name="connsiteX1605" fmla="*/ 1601152 w 2796541"/>
              <a:gd name="connsiteY1605" fmla="*/ 1820227 h 2468880"/>
              <a:gd name="connsiteX1606" fmla="*/ 1601152 w 2796541"/>
              <a:gd name="connsiteY1606" fmla="*/ 1847849 h 2468880"/>
              <a:gd name="connsiteX1607" fmla="*/ 1576387 w 2796541"/>
              <a:gd name="connsiteY1607" fmla="*/ 1834515 h 2468880"/>
              <a:gd name="connsiteX1608" fmla="*/ 1601153 w 2796541"/>
              <a:gd name="connsiteY1608" fmla="*/ 934403 h 2468880"/>
              <a:gd name="connsiteX1609" fmla="*/ 1601153 w 2796541"/>
              <a:gd name="connsiteY1609" fmla="*/ 964883 h 2468880"/>
              <a:gd name="connsiteX1610" fmla="*/ 1575435 w 2796541"/>
              <a:gd name="connsiteY1610" fmla="*/ 949643 h 2468880"/>
              <a:gd name="connsiteX1611" fmla="*/ 1603059 w 2796541"/>
              <a:gd name="connsiteY1611" fmla="*/ 1058227 h 2468880"/>
              <a:gd name="connsiteX1612" fmla="*/ 1603059 w 2796541"/>
              <a:gd name="connsiteY1612" fmla="*/ 1094422 h 2468880"/>
              <a:gd name="connsiteX1613" fmla="*/ 1571626 w 2796541"/>
              <a:gd name="connsiteY1613" fmla="*/ 1076325 h 2468880"/>
              <a:gd name="connsiteX1614" fmla="*/ 1604010 w 2796541"/>
              <a:gd name="connsiteY1614" fmla="*/ 1182052 h 2468880"/>
              <a:gd name="connsiteX1615" fmla="*/ 1604010 w 2796541"/>
              <a:gd name="connsiteY1615" fmla="*/ 1223010 h 2468880"/>
              <a:gd name="connsiteX1616" fmla="*/ 1568768 w 2796541"/>
              <a:gd name="connsiteY1616" fmla="*/ 1202055 h 2468880"/>
              <a:gd name="connsiteX1617" fmla="*/ 1604010 w 2796541"/>
              <a:gd name="connsiteY1617" fmla="*/ 1688782 h 2468880"/>
              <a:gd name="connsiteX1618" fmla="*/ 1604010 w 2796541"/>
              <a:gd name="connsiteY1618" fmla="*/ 1726882 h 2468880"/>
              <a:gd name="connsiteX1619" fmla="*/ 1570672 w 2796541"/>
              <a:gd name="connsiteY1619" fmla="*/ 1707832 h 2468880"/>
              <a:gd name="connsiteX1620" fmla="*/ 1604962 w 2796541"/>
              <a:gd name="connsiteY1620" fmla="*/ 1560194 h 2468880"/>
              <a:gd name="connsiteX1621" fmla="*/ 1604962 w 2796541"/>
              <a:gd name="connsiteY1621" fmla="*/ 1603057 h 2468880"/>
              <a:gd name="connsiteX1622" fmla="*/ 1567815 w 2796541"/>
              <a:gd name="connsiteY1622" fmla="*/ 1581149 h 2468880"/>
              <a:gd name="connsiteX1623" fmla="*/ 1605915 w 2796541"/>
              <a:gd name="connsiteY1623" fmla="*/ 1432560 h 2468880"/>
              <a:gd name="connsiteX1624" fmla="*/ 1605914 w 2796541"/>
              <a:gd name="connsiteY1624" fmla="*/ 1478280 h 2468880"/>
              <a:gd name="connsiteX1625" fmla="*/ 1565910 w 2796541"/>
              <a:gd name="connsiteY1625" fmla="*/ 1455420 h 2468880"/>
              <a:gd name="connsiteX1626" fmla="*/ 1605916 w 2796541"/>
              <a:gd name="connsiteY1626" fmla="*/ 1305878 h 2468880"/>
              <a:gd name="connsiteX1627" fmla="*/ 1605916 w 2796541"/>
              <a:gd name="connsiteY1627" fmla="*/ 1351598 h 2468880"/>
              <a:gd name="connsiteX1628" fmla="*/ 1566863 w 2796541"/>
              <a:gd name="connsiteY1628" fmla="*/ 1328738 h 2468880"/>
              <a:gd name="connsiteX1629" fmla="*/ 1665923 w 2796541"/>
              <a:gd name="connsiteY1629" fmla="*/ 444818 h 2468880"/>
              <a:gd name="connsiteX1630" fmla="*/ 1664971 w 2796541"/>
              <a:gd name="connsiteY1630" fmla="*/ 444818 h 2468880"/>
              <a:gd name="connsiteX1631" fmla="*/ 1664971 w 2796541"/>
              <a:gd name="connsiteY1631" fmla="*/ 443866 h 2468880"/>
              <a:gd name="connsiteX1632" fmla="*/ 1667829 w 2796541"/>
              <a:gd name="connsiteY1632" fmla="*/ 2212658 h 2468880"/>
              <a:gd name="connsiteX1633" fmla="*/ 1664971 w 2796541"/>
              <a:gd name="connsiteY1633" fmla="*/ 2214563 h 2468880"/>
              <a:gd name="connsiteX1634" fmla="*/ 1664971 w 2796541"/>
              <a:gd name="connsiteY1634" fmla="*/ 2211706 h 2468880"/>
              <a:gd name="connsiteX1635" fmla="*/ 1669733 w 2796541"/>
              <a:gd name="connsiteY1635" fmla="*/ 570548 h 2468880"/>
              <a:gd name="connsiteX1636" fmla="*/ 1663066 w 2796541"/>
              <a:gd name="connsiteY1636" fmla="*/ 574358 h 2468880"/>
              <a:gd name="connsiteX1637" fmla="*/ 1663066 w 2796541"/>
              <a:gd name="connsiteY1637" fmla="*/ 566738 h 2468880"/>
              <a:gd name="connsiteX1638" fmla="*/ 1670686 w 2796541"/>
              <a:gd name="connsiteY1638" fmla="*/ 2086929 h 2468880"/>
              <a:gd name="connsiteX1639" fmla="*/ 1663066 w 2796541"/>
              <a:gd name="connsiteY1639" fmla="*/ 2091691 h 2468880"/>
              <a:gd name="connsiteX1640" fmla="*/ 1663066 w 2796541"/>
              <a:gd name="connsiteY1640" fmla="*/ 2082166 h 2468880"/>
              <a:gd name="connsiteX1641" fmla="*/ 1673543 w 2796541"/>
              <a:gd name="connsiteY1641" fmla="*/ 697230 h 2468880"/>
              <a:gd name="connsiteX1642" fmla="*/ 1661160 w 2796541"/>
              <a:gd name="connsiteY1642" fmla="*/ 703898 h 2468880"/>
              <a:gd name="connsiteX1643" fmla="*/ 1661160 w 2796541"/>
              <a:gd name="connsiteY1643" fmla="*/ 689610 h 2468880"/>
              <a:gd name="connsiteX1644" fmla="*/ 1675448 w 2796541"/>
              <a:gd name="connsiteY1644" fmla="*/ 1960245 h 2468880"/>
              <a:gd name="connsiteX1645" fmla="*/ 1660208 w 2796541"/>
              <a:gd name="connsiteY1645" fmla="*/ 1968818 h 2468880"/>
              <a:gd name="connsiteX1646" fmla="*/ 1660208 w 2796541"/>
              <a:gd name="connsiteY1646" fmla="*/ 1951673 h 2468880"/>
              <a:gd name="connsiteX1647" fmla="*/ 1677353 w 2796541"/>
              <a:gd name="connsiteY1647" fmla="*/ 822960 h 2468880"/>
              <a:gd name="connsiteX1648" fmla="*/ 1659255 w 2796541"/>
              <a:gd name="connsiteY1648" fmla="*/ 833437 h 2468880"/>
              <a:gd name="connsiteX1649" fmla="*/ 1659255 w 2796541"/>
              <a:gd name="connsiteY1649" fmla="*/ 813435 h 2468880"/>
              <a:gd name="connsiteX1650" fmla="*/ 1680210 w 2796541"/>
              <a:gd name="connsiteY1650" fmla="*/ 1834516 h 2468880"/>
              <a:gd name="connsiteX1651" fmla="*/ 1658303 w 2796541"/>
              <a:gd name="connsiteY1651" fmla="*/ 1846898 h 2468880"/>
              <a:gd name="connsiteX1652" fmla="*/ 1658303 w 2796541"/>
              <a:gd name="connsiteY1652" fmla="*/ 1821181 h 2468880"/>
              <a:gd name="connsiteX1653" fmla="*/ 1681163 w 2796541"/>
              <a:gd name="connsiteY1653" fmla="*/ 949642 h 2468880"/>
              <a:gd name="connsiteX1654" fmla="*/ 1658303 w 2796541"/>
              <a:gd name="connsiteY1654" fmla="*/ 962977 h 2468880"/>
              <a:gd name="connsiteX1655" fmla="*/ 1658303 w 2796541"/>
              <a:gd name="connsiteY1655" fmla="*/ 936307 h 2468880"/>
              <a:gd name="connsiteX1656" fmla="*/ 1684021 w 2796541"/>
              <a:gd name="connsiteY1656" fmla="*/ 1076325 h 2468880"/>
              <a:gd name="connsiteX1657" fmla="*/ 1656398 w 2796541"/>
              <a:gd name="connsiteY1657" fmla="*/ 1092517 h 2468880"/>
              <a:gd name="connsiteX1658" fmla="*/ 1656398 w 2796541"/>
              <a:gd name="connsiteY1658" fmla="*/ 1060132 h 2468880"/>
              <a:gd name="connsiteX1659" fmla="*/ 1685925 w 2796541"/>
              <a:gd name="connsiteY1659" fmla="*/ 1707832 h 2468880"/>
              <a:gd name="connsiteX1660" fmla="*/ 1655445 w 2796541"/>
              <a:gd name="connsiteY1660" fmla="*/ 1724977 h 2468880"/>
              <a:gd name="connsiteX1661" fmla="*/ 1655445 w 2796541"/>
              <a:gd name="connsiteY1661" fmla="*/ 1690687 h 2468880"/>
              <a:gd name="connsiteX1662" fmla="*/ 1686878 w 2796541"/>
              <a:gd name="connsiteY1662" fmla="*/ 1202056 h 2468880"/>
              <a:gd name="connsiteX1663" fmla="*/ 1654493 w 2796541"/>
              <a:gd name="connsiteY1663" fmla="*/ 1221106 h 2468880"/>
              <a:gd name="connsiteX1664" fmla="*/ 1654493 w 2796541"/>
              <a:gd name="connsiteY1664" fmla="*/ 1183958 h 2468880"/>
              <a:gd name="connsiteX1665" fmla="*/ 1688783 w 2796541"/>
              <a:gd name="connsiteY1665" fmla="*/ 1581150 h 2468880"/>
              <a:gd name="connsiteX1666" fmla="*/ 1653541 w 2796541"/>
              <a:gd name="connsiteY1666" fmla="*/ 1601153 h 2468880"/>
              <a:gd name="connsiteX1667" fmla="*/ 1653541 w 2796541"/>
              <a:gd name="connsiteY1667" fmla="*/ 1561148 h 2468880"/>
              <a:gd name="connsiteX1668" fmla="*/ 1688783 w 2796541"/>
              <a:gd name="connsiteY1668" fmla="*/ 1328738 h 2468880"/>
              <a:gd name="connsiteX1669" fmla="*/ 1653541 w 2796541"/>
              <a:gd name="connsiteY1669" fmla="*/ 1349693 h 2468880"/>
              <a:gd name="connsiteX1670" fmla="*/ 1653541 w 2796541"/>
              <a:gd name="connsiteY1670" fmla="*/ 1307783 h 2468880"/>
              <a:gd name="connsiteX1671" fmla="*/ 1689736 w 2796541"/>
              <a:gd name="connsiteY1671" fmla="*/ 1455420 h 2468880"/>
              <a:gd name="connsiteX1672" fmla="*/ 1653541 w 2796541"/>
              <a:gd name="connsiteY1672" fmla="*/ 1476375 h 2468880"/>
              <a:gd name="connsiteX1673" fmla="*/ 1653541 w 2796541"/>
              <a:gd name="connsiteY1673" fmla="*/ 1434465 h 2468880"/>
              <a:gd name="connsiteX1674" fmla="*/ 1703071 w 2796541"/>
              <a:gd name="connsiteY1674" fmla="*/ 505777 h 2468880"/>
              <a:gd name="connsiteX1675" fmla="*/ 1703071 w 2796541"/>
              <a:gd name="connsiteY1675" fmla="*/ 509587 h 2468880"/>
              <a:gd name="connsiteX1676" fmla="*/ 1700213 w 2796541"/>
              <a:gd name="connsiteY1676" fmla="*/ 507682 h 2468880"/>
              <a:gd name="connsiteX1677" fmla="*/ 1704023 w 2796541"/>
              <a:gd name="connsiteY1677" fmla="*/ 2146936 h 2468880"/>
              <a:gd name="connsiteX1678" fmla="*/ 1704023 w 2796541"/>
              <a:gd name="connsiteY1678" fmla="*/ 2152651 h 2468880"/>
              <a:gd name="connsiteX1679" fmla="*/ 1699260 w 2796541"/>
              <a:gd name="connsiteY1679" fmla="*/ 2149794 h 2468880"/>
              <a:gd name="connsiteX1680" fmla="*/ 1704975 w 2796541"/>
              <a:gd name="connsiteY1680" fmla="*/ 628650 h 2468880"/>
              <a:gd name="connsiteX1681" fmla="*/ 1704975 w 2796541"/>
              <a:gd name="connsiteY1681" fmla="*/ 639127 h 2468880"/>
              <a:gd name="connsiteX1682" fmla="*/ 1696403 w 2796541"/>
              <a:gd name="connsiteY1682" fmla="*/ 633413 h 2468880"/>
              <a:gd name="connsiteX1683" fmla="*/ 1704975 w 2796541"/>
              <a:gd name="connsiteY1683" fmla="*/ 2017394 h 2468880"/>
              <a:gd name="connsiteX1684" fmla="*/ 1704975 w 2796541"/>
              <a:gd name="connsiteY1684" fmla="*/ 2029777 h 2468880"/>
              <a:gd name="connsiteX1685" fmla="*/ 1695450 w 2796541"/>
              <a:gd name="connsiteY1685" fmla="*/ 2023109 h 2468880"/>
              <a:gd name="connsiteX1686" fmla="*/ 1706881 w 2796541"/>
              <a:gd name="connsiteY1686" fmla="*/ 751522 h 2468880"/>
              <a:gd name="connsiteX1687" fmla="*/ 1706881 w 2796541"/>
              <a:gd name="connsiteY1687" fmla="*/ 768667 h 2468880"/>
              <a:gd name="connsiteX1688" fmla="*/ 1692593 w 2796541"/>
              <a:gd name="connsiteY1688" fmla="*/ 760094 h 2468880"/>
              <a:gd name="connsiteX1689" fmla="*/ 1707833 w 2796541"/>
              <a:gd name="connsiteY1689" fmla="*/ 1885950 h 2468880"/>
              <a:gd name="connsiteX1690" fmla="*/ 1707833 w 2796541"/>
              <a:gd name="connsiteY1690" fmla="*/ 1907858 h 2468880"/>
              <a:gd name="connsiteX1691" fmla="*/ 1689735 w 2796541"/>
              <a:gd name="connsiteY1691" fmla="*/ 1897380 h 2468880"/>
              <a:gd name="connsiteX1692" fmla="*/ 1708785 w 2796541"/>
              <a:gd name="connsiteY1692" fmla="*/ 875347 h 2468880"/>
              <a:gd name="connsiteX1693" fmla="*/ 1708785 w 2796541"/>
              <a:gd name="connsiteY1693" fmla="*/ 898207 h 2468880"/>
              <a:gd name="connsiteX1694" fmla="*/ 1688783 w 2796541"/>
              <a:gd name="connsiteY1694" fmla="*/ 886777 h 2468880"/>
              <a:gd name="connsiteX1695" fmla="*/ 1710691 w 2796541"/>
              <a:gd name="connsiteY1695" fmla="*/ 1756411 h 2468880"/>
              <a:gd name="connsiteX1696" fmla="*/ 1710691 w 2796541"/>
              <a:gd name="connsiteY1696" fmla="*/ 1785938 h 2468880"/>
              <a:gd name="connsiteX1697" fmla="*/ 1684973 w 2796541"/>
              <a:gd name="connsiteY1697" fmla="*/ 1770699 h 2468880"/>
              <a:gd name="connsiteX1698" fmla="*/ 1710691 w 2796541"/>
              <a:gd name="connsiteY1698" fmla="*/ 998220 h 2468880"/>
              <a:gd name="connsiteX1699" fmla="*/ 1710691 w 2796541"/>
              <a:gd name="connsiteY1699" fmla="*/ 1027748 h 2468880"/>
              <a:gd name="connsiteX1700" fmla="*/ 1684973 w 2796541"/>
              <a:gd name="connsiteY1700" fmla="*/ 1012508 h 2468880"/>
              <a:gd name="connsiteX1701" fmla="*/ 1711643 w 2796541"/>
              <a:gd name="connsiteY1701" fmla="*/ 1122044 h 2468880"/>
              <a:gd name="connsiteX1702" fmla="*/ 1711643 w 2796541"/>
              <a:gd name="connsiteY1702" fmla="*/ 1156334 h 2468880"/>
              <a:gd name="connsiteX1703" fmla="*/ 1683068 w 2796541"/>
              <a:gd name="connsiteY1703" fmla="*/ 1139189 h 2468880"/>
              <a:gd name="connsiteX1704" fmla="*/ 1712595 w 2796541"/>
              <a:gd name="connsiteY1704" fmla="*/ 1246822 h 2468880"/>
              <a:gd name="connsiteX1705" fmla="*/ 1712595 w 2796541"/>
              <a:gd name="connsiteY1705" fmla="*/ 1284922 h 2468880"/>
              <a:gd name="connsiteX1706" fmla="*/ 1680210 w 2796541"/>
              <a:gd name="connsiteY1706" fmla="*/ 1265872 h 2468880"/>
              <a:gd name="connsiteX1707" fmla="*/ 1712595 w 2796541"/>
              <a:gd name="connsiteY1707" fmla="*/ 1625917 h 2468880"/>
              <a:gd name="connsiteX1708" fmla="*/ 1712595 w 2796541"/>
              <a:gd name="connsiteY1708" fmla="*/ 1663064 h 2468880"/>
              <a:gd name="connsiteX1709" fmla="*/ 1681162 w 2796541"/>
              <a:gd name="connsiteY1709" fmla="*/ 1644967 h 2468880"/>
              <a:gd name="connsiteX1710" fmla="*/ 1713547 w 2796541"/>
              <a:gd name="connsiteY1710" fmla="*/ 1371599 h 2468880"/>
              <a:gd name="connsiteX1711" fmla="*/ 1713547 w 2796541"/>
              <a:gd name="connsiteY1711" fmla="*/ 1412557 h 2468880"/>
              <a:gd name="connsiteX1712" fmla="*/ 1678305 w 2796541"/>
              <a:gd name="connsiteY1712" fmla="*/ 1391602 h 2468880"/>
              <a:gd name="connsiteX1713" fmla="*/ 1713547 w 2796541"/>
              <a:gd name="connsiteY1713" fmla="*/ 1498282 h 2468880"/>
              <a:gd name="connsiteX1714" fmla="*/ 1713547 w 2796541"/>
              <a:gd name="connsiteY1714" fmla="*/ 1538287 h 2468880"/>
              <a:gd name="connsiteX1715" fmla="*/ 1679257 w 2796541"/>
              <a:gd name="connsiteY1715" fmla="*/ 1518285 h 2468880"/>
              <a:gd name="connsiteX1716" fmla="*/ 1776413 w 2796541"/>
              <a:gd name="connsiteY1716" fmla="*/ 507682 h 2468880"/>
              <a:gd name="connsiteX1717" fmla="*/ 1774508 w 2796541"/>
              <a:gd name="connsiteY1717" fmla="*/ 508634 h 2468880"/>
              <a:gd name="connsiteX1718" fmla="*/ 1774508 w 2796541"/>
              <a:gd name="connsiteY1718" fmla="*/ 506729 h 2468880"/>
              <a:gd name="connsiteX1719" fmla="*/ 1777365 w 2796541"/>
              <a:gd name="connsiteY1719" fmla="*/ 2149793 h 2468880"/>
              <a:gd name="connsiteX1720" fmla="*/ 1773555 w 2796541"/>
              <a:gd name="connsiteY1720" fmla="*/ 2151698 h 2468880"/>
              <a:gd name="connsiteX1721" fmla="*/ 1773555 w 2796541"/>
              <a:gd name="connsiteY1721" fmla="*/ 2147888 h 2468880"/>
              <a:gd name="connsiteX1722" fmla="*/ 1779270 w 2796541"/>
              <a:gd name="connsiteY1722" fmla="*/ 633413 h 2468880"/>
              <a:gd name="connsiteX1723" fmla="*/ 1772603 w 2796541"/>
              <a:gd name="connsiteY1723" fmla="*/ 637223 h 2468880"/>
              <a:gd name="connsiteX1724" fmla="*/ 1772603 w 2796541"/>
              <a:gd name="connsiteY1724" fmla="*/ 630555 h 2468880"/>
              <a:gd name="connsiteX1725" fmla="*/ 1780222 w 2796541"/>
              <a:gd name="connsiteY1725" fmla="*/ 2023110 h 2468880"/>
              <a:gd name="connsiteX1726" fmla="*/ 1771650 w 2796541"/>
              <a:gd name="connsiteY1726" fmla="*/ 2028824 h 2468880"/>
              <a:gd name="connsiteX1727" fmla="*/ 1771650 w 2796541"/>
              <a:gd name="connsiteY1727" fmla="*/ 2018347 h 2468880"/>
              <a:gd name="connsiteX1728" fmla="*/ 1783081 w 2796541"/>
              <a:gd name="connsiteY1728" fmla="*/ 760094 h 2468880"/>
              <a:gd name="connsiteX1729" fmla="*/ 1770698 w 2796541"/>
              <a:gd name="connsiteY1729" fmla="*/ 766762 h 2468880"/>
              <a:gd name="connsiteX1730" fmla="*/ 1770698 w 2796541"/>
              <a:gd name="connsiteY1730" fmla="*/ 753427 h 2468880"/>
              <a:gd name="connsiteX1731" fmla="*/ 1785938 w 2796541"/>
              <a:gd name="connsiteY1731" fmla="*/ 1897381 h 2468880"/>
              <a:gd name="connsiteX1732" fmla="*/ 1769746 w 2796541"/>
              <a:gd name="connsiteY1732" fmla="*/ 1906906 h 2468880"/>
              <a:gd name="connsiteX1733" fmla="*/ 1769746 w 2796541"/>
              <a:gd name="connsiteY1733" fmla="*/ 1887856 h 2468880"/>
              <a:gd name="connsiteX1734" fmla="*/ 1785938 w 2796541"/>
              <a:gd name="connsiteY1734" fmla="*/ 886778 h 2468880"/>
              <a:gd name="connsiteX1735" fmla="*/ 1769746 w 2796541"/>
              <a:gd name="connsiteY1735" fmla="*/ 896303 h 2468880"/>
              <a:gd name="connsiteX1736" fmla="*/ 1769746 w 2796541"/>
              <a:gd name="connsiteY1736" fmla="*/ 877253 h 2468880"/>
              <a:gd name="connsiteX1737" fmla="*/ 1789748 w 2796541"/>
              <a:gd name="connsiteY1737" fmla="*/ 1770699 h 2468880"/>
              <a:gd name="connsiteX1738" fmla="*/ 1767841 w 2796541"/>
              <a:gd name="connsiteY1738" fmla="*/ 1784033 h 2468880"/>
              <a:gd name="connsiteX1739" fmla="*/ 1767841 w 2796541"/>
              <a:gd name="connsiteY1739" fmla="*/ 1758316 h 2468880"/>
              <a:gd name="connsiteX1740" fmla="*/ 1789748 w 2796541"/>
              <a:gd name="connsiteY1740" fmla="*/ 1012508 h 2468880"/>
              <a:gd name="connsiteX1741" fmla="*/ 1767841 w 2796541"/>
              <a:gd name="connsiteY1741" fmla="*/ 1025843 h 2468880"/>
              <a:gd name="connsiteX1742" fmla="*/ 1767841 w 2796541"/>
              <a:gd name="connsiteY1742" fmla="*/ 1000126 h 2468880"/>
              <a:gd name="connsiteX1743" fmla="*/ 1792605 w 2796541"/>
              <a:gd name="connsiteY1743" fmla="*/ 1139190 h 2468880"/>
              <a:gd name="connsiteX1744" fmla="*/ 1765935 w 2796541"/>
              <a:gd name="connsiteY1744" fmla="*/ 1154430 h 2468880"/>
              <a:gd name="connsiteX1745" fmla="*/ 1765935 w 2796541"/>
              <a:gd name="connsiteY1745" fmla="*/ 1123950 h 2468880"/>
              <a:gd name="connsiteX1746" fmla="*/ 1794510 w 2796541"/>
              <a:gd name="connsiteY1746" fmla="*/ 1644968 h 2468880"/>
              <a:gd name="connsiteX1747" fmla="*/ 1764983 w 2796541"/>
              <a:gd name="connsiteY1747" fmla="*/ 1661161 h 2468880"/>
              <a:gd name="connsiteX1748" fmla="*/ 1764983 w 2796541"/>
              <a:gd name="connsiteY1748" fmla="*/ 1627823 h 2468880"/>
              <a:gd name="connsiteX1749" fmla="*/ 1795463 w 2796541"/>
              <a:gd name="connsiteY1749" fmla="*/ 1265872 h 2468880"/>
              <a:gd name="connsiteX1750" fmla="*/ 1764983 w 2796541"/>
              <a:gd name="connsiteY1750" fmla="*/ 1283017 h 2468880"/>
              <a:gd name="connsiteX1751" fmla="*/ 1764983 w 2796541"/>
              <a:gd name="connsiteY1751" fmla="*/ 1247774 h 2468880"/>
              <a:gd name="connsiteX1752" fmla="*/ 1796414 w 2796541"/>
              <a:gd name="connsiteY1752" fmla="*/ 1518285 h 2468880"/>
              <a:gd name="connsiteX1753" fmla="*/ 1764029 w 2796541"/>
              <a:gd name="connsiteY1753" fmla="*/ 1537335 h 2468880"/>
              <a:gd name="connsiteX1754" fmla="*/ 1764029 w 2796541"/>
              <a:gd name="connsiteY1754" fmla="*/ 1499235 h 2468880"/>
              <a:gd name="connsiteX1755" fmla="*/ 1796415 w 2796541"/>
              <a:gd name="connsiteY1755" fmla="*/ 1391603 h 2468880"/>
              <a:gd name="connsiteX1756" fmla="*/ 1764030 w 2796541"/>
              <a:gd name="connsiteY1756" fmla="*/ 1410653 h 2468880"/>
              <a:gd name="connsiteX1757" fmla="*/ 1764030 w 2796541"/>
              <a:gd name="connsiteY1757" fmla="*/ 1373506 h 2468880"/>
              <a:gd name="connsiteX1758" fmla="*/ 1811655 w 2796541"/>
              <a:gd name="connsiteY1758" fmla="*/ 2212658 h 2468880"/>
              <a:gd name="connsiteX1759" fmla="*/ 1811655 w 2796541"/>
              <a:gd name="connsiteY1759" fmla="*/ 2213611 h 2468880"/>
              <a:gd name="connsiteX1760" fmla="*/ 1810703 w 2796541"/>
              <a:gd name="connsiteY1760" fmla="*/ 2212658 h 2468880"/>
              <a:gd name="connsiteX1761" fmla="*/ 1812608 w 2796541"/>
              <a:gd name="connsiteY1761" fmla="*/ 568643 h 2468880"/>
              <a:gd name="connsiteX1762" fmla="*/ 1812608 w 2796541"/>
              <a:gd name="connsiteY1762" fmla="*/ 572453 h 2468880"/>
              <a:gd name="connsiteX1763" fmla="*/ 1808798 w 2796541"/>
              <a:gd name="connsiteY1763" fmla="*/ 570548 h 2468880"/>
              <a:gd name="connsiteX1764" fmla="*/ 1813560 w 2796541"/>
              <a:gd name="connsiteY1764" fmla="*/ 2084069 h 2468880"/>
              <a:gd name="connsiteX1765" fmla="*/ 1813560 w 2796541"/>
              <a:gd name="connsiteY1765" fmla="*/ 2089784 h 2468880"/>
              <a:gd name="connsiteX1766" fmla="*/ 1807845 w 2796541"/>
              <a:gd name="connsiteY1766" fmla="*/ 2086927 h 2468880"/>
              <a:gd name="connsiteX1767" fmla="*/ 1814513 w 2796541"/>
              <a:gd name="connsiteY1767" fmla="*/ 692467 h 2468880"/>
              <a:gd name="connsiteX1768" fmla="*/ 1814513 w 2796541"/>
              <a:gd name="connsiteY1768" fmla="*/ 701992 h 2468880"/>
              <a:gd name="connsiteX1769" fmla="*/ 1805941 w 2796541"/>
              <a:gd name="connsiteY1769" fmla="*/ 697230 h 2468880"/>
              <a:gd name="connsiteX1770" fmla="*/ 1815465 w 2796541"/>
              <a:gd name="connsiteY1770" fmla="*/ 815340 h 2468880"/>
              <a:gd name="connsiteX1771" fmla="*/ 1815465 w 2796541"/>
              <a:gd name="connsiteY1771" fmla="*/ 831532 h 2468880"/>
              <a:gd name="connsiteX1772" fmla="*/ 1802130 w 2796541"/>
              <a:gd name="connsiteY1772" fmla="*/ 822960 h 2468880"/>
              <a:gd name="connsiteX1773" fmla="*/ 1815466 w 2796541"/>
              <a:gd name="connsiteY1773" fmla="*/ 1953578 h 2468880"/>
              <a:gd name="connsiteX1774" fmla="*/ 1815466 w 2796541"/>
              <a:gd name="connsiteY1774" fmla="*/ 1966913 h 2468880"/>
              <a:gd name="connsiteX1775" fmla="*/ 1803083 w 2796541"/>
              <a:gd name="connsiteY1775" fmla="*/ 1960245 h 2468880"/>
              <a:gd name="connsiteX1776" fmla="*/ 1817371 w 2796541"/>
              <a:gd name="connsiteY1776" fmla="*/ 939165 h 2468880"/>
              <a:gd name="connsiteX1777" fmla="*/ 1817371 w 2796541"/>
              <a:gd name="connsiteY1777" fmla="*/ 960120 h 2468880"/>
              <a:gd name="connsiteX1778" fmla="*/ 1799273 w 2796541"/>
              <a:gd name="connsiteY1778" fmla="*/ 949642 h 2468880"/>
              <a:gd name="connsiteX1779" fmla="*/ 1817371 w 2796541"/>
              <a:gd name="connsiteY1779" fmla="*/ 1823086 h 2468880"/>
              <a:gd name="connsiteX1780" fmla="*/ 1817371 w 2796541"/>
              <a:gd name="connsiteY1780" fmla="*/ 1844994 h 2468880"/>
              <a:gd name="connsiteX1781" fmla="*/ 1799273 w 2796541"/>
              <a:gd name="connsiteY1781" fmla="*/ 1834516 h 2468880"/>
              <a:gd name="connsiteX1782" fmla="*/ 1819276 w 2796541"/>
              <a:gd name="connsiteY1782" fmla="*/ 1062990 h 2468880"/>
              <a:gd name="connsiteX1783" fmla="*/ 1819276 w 2796541"/>
              <a:gd name="connsiteY1783" fmla="*/ 1089660 h 2468880"/>
              <a:gd name="connsiteX1784" fmla="*/ 1796416 w 2796541"/>
              <a:gd name="connsiteY1784" fmla="*/ 1076325 h 2468880"/>
              <a:gd name="connsiteX1785" fmla="*/ 1820228 w 2796541"/>
              <a:gd name="connsiteY1785" fmla="*/ 1692593 h 2468880"/>
              <a:gd name="connsiteX1786" fmla="*/ 1820228 w 2796541"/>
              <a:gd name="connsiteY1786" fmla="*/ 1723073 h 2468880"/>
              <a:gd name="connsiteX1787" fmla="*/ 1794510 w 2796541"/>
              <a:gd name="connsiteY1787" fmla="*/ 1707833 h 2468880"/>
              <a:gd name="connsiteX1788" fmla="*/ 1820228 w 2796541"/>
              <a:gd name="connsiteY1788" fmla="*/ 1186816 h 2468880"/>
              <a:gd name="connsiteX1789" fmla="*/ 1820228 w 2796541"/>
              <a:gd name="connsiteY1789" fmla="*/ 1218249 h 2468880"/>
              <a:gd name="connsiteX1790" fmla="*/ 1793558 w 2796541"/>
              <a:gd name="connsiteY1790" fmla="*/ 1202056 h 2468880"/>
              <a:gd name="connsiteX1791" fmla="*/ 1821180 w 2796541"/>
              <a:gd name="connsiteY1791" fmla="*/ 1564006 h 2468880"/>
              <a:gd name="connsiteX1792" fmla="*/ 1821180 w 2796541"/>
              <a:gd name="connsiteY1792" fmla="*/ 1598296 h 2468880"/>
              <a:gd name="connsiteX1793" fmla="*/ 1791653 w 2796541"/>
              <a:gd name="connsiteY1793" fmla="*/ 1581151 h 2468880"/>
              <a:gd name="connsiteX1794" fmla="*/ 1822134 w 2796541"/>
              <a:gd name="connsiteY1794" fmla="*/ 1437322 h 2468880"/>
              <a:gd name="connsiteX1795" fmla="*/ 1822134 w 2796541"/>
              <a:gd name="connsiteY1795" fmla="*/ 1473517 h 2468880"/>
              <a:gd name="connsiteX1796" fmla="*/ 1790701 w 2796541"/>
              <a:gd name="connsiteY1796" fmla="*/ 1455419 h 2468880"/>
              <a:gd name="connsiteX1797" fmla="*/ 1822134 w 2796541"/>
              <a:gd name="connsiteY1797" fmla="*/ 1310640 h 2468880"/>
              <a:gd name="connsiteX1798" fmla="*/ 1822134 w 2796541"/>
              <a:gd name="connsiteY1798" fmla="*/ 1346835 h 2468880"/>
              <a:gd name="connsiteX1799" fmla="*/ 1790701 w 2796541"/>
              <a:gd name="connsiteY1799" fmla="*/ 1328737 h 2468880"/>
              <a:gd name="connsiteX1800" fmla="*/ 1884998 w 2796541"/>
              <a:gd name="connsiteY1800" fmla="*/ 2212658 h 2468880"/>
              <a:gd name="connsiteX1801" fmla="*/ 1884046 w 2796541"/>
              <a:gd name="connsiteY1801" fmla="*/ 2213611 h 2468880"/>
              <a:gd name="connsiteX1802" fmla="*/ 1884046 w 2796541"/>
              <a:gd name="connsiteY1802" fmla="*/ 2212658 h 2468880"/>
              <a:gd name="connsiteX1803" fmla="*/ 1885951 w 2796541"/>
              <a:gd name="connsiteY1803" fmla="*/ 570547 h 2468880"/>
              <a:gd name="connsiteX1804" fmla="*/ 1884046 w 2796541"/>
              <a:gd name="connsiteY1804" fmla="*/ 571499 h 2468880"/>
              <a:gd name="connsiteX1805" fmla="*/ 1884046 w 2796541"/>
              <a:gd name="connsiteY1805" fmla="*/ 569594 h 2468880"/>
              <a:gd name="connsiteX1806" fmla="*/ 1886903 w 2796541"/>
              <a:gd name="connsiteY1806" fmla="*/ 2086928 h 2468880"/>
              <a:gd name="connsiteX1807" fmla="*/ 1883093 w 2796541"/>
              <a:gd name="connsiteY1807" fmla="*/ 2088833 h 2468880"/>
              <a:gd name="connsiteX1808" fmla="*/ 1883093 w 2796541"/>
              <a:gd name="connsiteY1808" fmla="*/ 2084070 h 2468880"/>
              <a:gd name="connsiteX1809" fmla="*/ 1888808 w 2796541"/>
              <a:gd name="connsiteY1809" fmla="*/ 697229 h 2468880"/>
              <a:gd name="connsiteX1810" fmla="*/ 1882141 w 2796541"/>
              <a:gd name="connsiteY1810" fmla="*/ 701039 h 2468880"/>
              <a:gd name="connsiteX1811" fmla="*/ 1882141 w 2796541"/>
              <a:gd name="connsiteY1811" fmla="*/ 693419 h 2468880"/>
              <a:gd name="connsiteX1812" fmla="*/ 1891665 w 2796541"/>
              <a:gd name="connsiteY1812" fmla="*/ 822960 h 2468880"/>
              <a:gd name="connsiteX1813" fmla="*/ 1880235 w 2796541"/>
              <a:gd name="connsiteY1813" fmla="*/ 829627 h 2468880"/>
              <a:gd name="connsiteX1814" fmla="*/ 1880235 w 2796541"/>
              <a:gd name="connsiteY1814" fmla="*/ 816292 h 2468880"/>
              <a:gd name="connsiteX1815" fmla="*/ 1891665 w 2796541"/>
              <a:gd name="connsiteY1815" fmla="*/ 1960245 h 2468880"/>
              <a:gd name="connsiteX1816" fmla="*/ 1881187 w 2796541"/>
              <a:gd name="connsiteY1816" fmla="*/ 1966912 h 2468880"/>
              <a:gd name="connsiteX1817" fmla="*/ 1881187 w 2796541"/>
              <a:gd name="connsiteY1817" fmla="*/ 1954530 h 2468880"/>
              <a:gd name="connsiteX1818" fmla="*/ 1895474 w 2796541"/>
              <a:gd name="connsiteY1818" fmla="*/ 1834515 h 2468880"/>
              <a:gd name="connsiteX1819" fmla="*/ 1878329 w 2796541"/>
              <a:gd name="connsiteY1819" fmla="*/ 1844040 h 2468880"/>
              <a:gd name="connsiteX1820" fmla="*/ 1878329 w 2796541"/>
              <a:gd name="connsiteY1820" fmla="*/ 1824037 h 2468880"/>
              <a:gd name="connsiteX1821" fmla="*/ 1895475 w 2796541"/>
              <a:gd name="connsiteY1821" fmla="*/ 949643 h 2468880"/>
              <a:gd name="connsiteX1822" fmla="*/ 1879283 w 2796541"/>
              <a:gd name="connsiteY1822" fmla="*/ 959168 h 2468880"/>
              <a:gd name="connsiteX1823" fmla="*/ 1879283 w 2796541"/>
              <a:gd name="connsiteY1823" fmla="*/ 940118 h 2468880"/>
              <a:gd name="connsiteX1824" fmla="*/ 1898333 w 2796541"/>
              <a:gd name="connsiteY1824" fmla="*/ 1076326 h 2468880"/>
              <a:gd name="connsiteX1825" fmla="*/ 1877378 w 2796541"/>
              <a:gd name="connsiteY1825" fmla="*/ 1088708 h 2468880"/>
              <a:gd name="connsiteX1826" fmla="*/ 1877378 w 2796541"/>
              <a:gd name="connsiteY1826" fmla="*/ 1063943 h 2468880"/>
              <a:gd name="connsiteX1827" fmla="*/ 1900239 w 2796541"/>
              <a:gd name="connsiteY1827" fmla="*/ 1707833 h 2468880"/>
              <a:gd name="connsiteX1828" fmla="*/ 1876426 w 2796541"/>
              <a:gd name="connsiteY1828" fmla="*/ 1721168 h 2468880"/>
              <a:gd name="connsiteX1829" fmla="*/ 1876426 w 2796541"/>
              <a:gd name="connsiteY1829" fmla="*/ 1693545 h 2468880"/>
              <a:gd name="connsiteX1830" fmla="*/ 1901191 w 2796541"/>
              <a:gd name="connsiteY1830" fmla="*/ 1202056 h 2468880"/>
              <a:gd name="connsiteX1831" fmla="*/ 1875473 w 2796541"/>
              <a:gd name="connsiteY1831" fmla="*/ 1217295 h 2468880"/>
              <a:gd name="connsiteX1832" fmla="*/ 1875473 w 2796541"/>
              <a:gd name="connsiteY1832" fmla="*/ 1187768 h 2468880"/>
              <a:gd name="connsiteX1833" fmla="*/ 1903096 w 2796541"/>
              <a:gd name="connsiteY1833" fmla="*/ 1581151 h 2468880"/>
              <a:gd name="connsiteX1834" fmla="*/ 1875473 w 2796541"/>
              <a:gd name="connsiteY1834" fmla="*/ 1597344 h 2468880"/>
              <a:gd name="connsiteX1835" fmla="*/ 1875473 w 2796541"/>
              <a:gd name="connsiteY1835" fmla="*/ 1565911 h 2468880"/>
              <a:gd name="connsiteX1836" fmla="*/ 1903096 w 2796541"/>
              <a:gd name="connsiteY1836" fmla="*/ 1328737 h 2468880"/>
              <a:gd name="connsiteX1837" fmla="*/ 1874521 w 2796541"/>
              <a:gd name="connsiteY1837" fmla="*/ 1344930 h 2468880"/>
              <a:gd name="connsiteX1838" fmla="*/ 1874521 w 2796541"/>
              <a:gd name="connsiteY1838" fmla="*/ 1312545 h 2468880"/>
              <a:gd name="connsiteX1839" fmla="*/ 1904048 w 2796541"/>
              <a:gd name="connsiteY1839" fmla="*/ 1455419 h 2468880"/>
              <a:gd name="connsiteX1840" fmla="*/ 1874521 w 2796541"/>
              <a:gd name="connsiteY1840" fmla="*/ 1472564 h 2468880"/>
              <a:gd name="connsiteX1841" fmla="*/ 1874521 w 2796541"/>
              <a:gd name="connsiteY1841" fmla="*/ 1437322 h 2468880"/>
              <a:gd name="connsiteX1842" fmla="*/ 1921193 w 2796541"/>
              <a:gd name="connsiteY1842" fmla="*/ 2148841 h 2468880"/>
              <a:gd name="connsiteX1843" fmla="*/ 1921193 w 2796541"/>
              <a:gd name="connsiteY1843" fmla="*/ 2150746 h 2468880"/>
              <a:gd name="connsiteX1844" fmla="*/ 1919288 w 2796541"/>
              <a:gd name="connsiteY1844" fmla="*/ 2149794 h 2468880"/>
              <a:gd name="connsiteX1845" fmla="*/ 1922145 w 2796541"/>
              <a:gd name="connsiteY1845" fmla="*/ 631508 h 2468880"/>
              <a:gd name="connsiteX1846" fmla="*/ 1922145 w 2796541"/>
              <a:gd name="connsiteY1846" fmla="*/ 636271 h 2468880"/>
              <a:gd name="connsiteX1847" fmla="*/ 1918335 w 2796541"/>
              <a:gd name="connsiteY1847" fmla="*/ 633413 h 2468880"/>
              <a:gd name="connsiteX1848" fmla="*/ 1923097 w 2796541"/>
              <a:gd name="connsiteY1848" fmla="*/ 2020252 h 2468880"/>
              <a:gd name="connsiteX1849" fmla="*/ 1923097 w 2796541"/>
              <a:gd name="connsiteY1849" fmla="*/ 2026919 h 2468880"/>
              <a:gd name="connsiteX1850" fmla="*/ 1917382 w 2796541"/>
              <a:gd name="connsiteY1850" fmla="*/ 2023110 h 2468880"/>
              <a:gd name="connsiteX1851" fmla="*/ 1923098 w 2796541"/>
              <a:gd name="connsiteY1851" fmla="*/ 755333 h 2468880"/>
              <a:gd name="connsiteX1852" fmla="*/ 1923098 w 2796541"/>
              <a:gd name="connsiteY1852" fmla="*/ 764858 h 2468880"/>
              <a:gd name="connsiteX1853" fmla="*/ 1915478 w 2796541"/>
              <a:gd name="connsiteY1853" fmla="*/ 760096 h 2468880"/>
              <a:gd name="connsiteX1854" fmla="*/ 1925003 w 2796541"/>
              <a:gd name="connsiteY1854" fmla="*/ 1889760 h 2468880"/>
              <a:gd name="connsiteX1855" fmla="*/ 1925003 w 2796541"/>
              <a:gd name="connsiteY1855" fmla="*/ 1905000 h 2468880"/>
              <a:gd name="connsiteX1856" fmla="*/ 1912620 w 2796541"/>
              <a:gd name="connsiteY1856" fmla="*/ 1897380 h 2468880"/>
              <a:gd name="connsiteX1857" fmla="*/ 1925004 w 2796541"/>
              <a:gd name="connsiteY1857" fmla="*/ 879157 h 2468880"/>
              <a:gd name="connsiteX1858" fmla="*/ 1925004 w 2796541"/>
              <a:gd name="connsiteY1858" fmla="*/ 893445 h 2468880"/>
              <a:gd name="connsiteX1859" fmla="*/ 1912621 w 2796541"/>
              <a:gd name="connsiteY1859" fmla="*/ 886777 h 2468880"/>
              <a:gd name="connsiteX1860" fmla="*/ 1926908 w 2796541"/>
              <a:gd name="connsiteY1860" fmla="*/ 1002982 h 2468880"/>
              <a:gd name="connsiteX1861" fmla="*/ 1926908 w 2796541"/>
              <a:gd name="connsiteY1861" fmla="*/ 1022985 h 2468880"/>
              <a:gd name="connsiteX1862" fmla="*/ 1908810 w 2796541"/>
              <a:gd name="connsiteY1862" fmla="*/ 1012507 h 2468880"/>
              <a:gd name="connsiteX1863" fmla="*/ 1926908 w 2796541"/>
              <a:gd name="connsiteY1863" fmla="*/ 1760220 h 2468880"/>
              <a:gd name="connsiteX1864" fmla="*/ 1926908 w 2796541"/>
              <a:gd name="connsiteY1864" fmla="*/ 1782128 h 2468880"/>
              <a:gd name="connsiteX1865" fmla="*/ 1908810 w 2796541"/>
              <a:gd name="connsiteY1865" fmla="*/ 1770698 h 2468880"/>
              <a:gd name="connsiteX1866" fmla="*/ 1927860 w 2796541"/>
              <a:gd name="connsiteY1866" fmla="*/ 1126807 h 2468880"/>
              <a:gd name="connsiteX1867" fmla="*/ 1927860 w 2796541"/>
              <a:gd name="connsiteY1867" fmla="*/ 1151572 h 2468880"/>
              <a:gd name="connsiteX1868" fmla="*/ 1906905 w 2796541"/>
              <a:gd name="connsiteY1868" fmla="*/ 1139190 h 2468880"/>
              <a:gd name="connsiteX1869" fmla="*/ 1928812 w 2796541"/>
              <a:gd name="connsiteY1869" fmla="*/ 1630680 h 2468880"/>
              <a:gd name="connsiteX1870" fmla="*/ 1928812 w 2796541"/>
              <a:gd name="connsiteY1870" fmla="*/ 1658302 h 2468880"/>
              <a:gd name="connsiteX1871" fmla="*/ 1904047 w 2796541"/>
              <a:gd name="connsiteY1871" fmla="*/ 1644968 h 2468880"/>
              <a:gd name="connsiteX1872" fmla="*/ 1928813 w 2796541"/>
              <a:gd name="connsiteY1872" fmla="*/ 1250633 h 2468880"/>
              <a:gd name="connsiteX1873" fmla="*/ 1928813 w 2796541"/>
              <a:gd name="connsiteY1873" fmla="*/ 1280161 h 2468880"/>
              <a:gd name="connsiteX1874" fmla="*/ 1904048 w 2796541"/>
              <a:gd name="connsiteY1874" fmla="*/ 1265873 h 2468880"/>
              <a:gd name="connsiteX1875" fmla="*/ 1929765 w 2796541"/>
              <a:gd name="connsiteY1875" fmla="*/ 1503044 h 2468880"/>
              <a:gd name="connsiteX1876" fmla="*/ 1929765 w 2796541"/>
              <a:gd name="connsiteY1876" fmla="*/ 1533524 h 2468880"/>
              <a:gd name="connsiteX1877" fmla="*/ 1903095 w 2796541"/>
              <a:gd name="connsiteY1877" fmla="*/ 1518284 h 2468880"/>
              <a:gd name="connsiteX1878" fmla="*/ 1929766 w 2796541"/>
              <a:gd name="connsiteY1878" fmla="*/ 1376363 h 2468880"/>
              <a:gd name="connsiteX1879" fmla="*/ 1929766 w 2796541"/>
              <a:gd name="connsiteY1879" fmla="*/ 1407796 h 2468880"/>
              <a:gd name="connsiteX1880" fmla="*/ 1902143 w 2796541"/>
              <a:gd name="connsiteY1880" fmla="*/ 1391603 h 2468880"/>
              <a:gd name="connsiteX1881" fmla="*/ 1994535 w 2796541"/>
              <a:gd name="connsiteY1881" fmla="*/ 2149794 h 2468880"/>
              <a:gd name="connsiteX1882" fmla="*/ 1993583 w 2796541"/>
              <a:gd name="connsiteY1882" fmla="*/ 2150746 h 2468880"/>
              <a:gd name="connsiteX1883" fmla="*/ 1993583 w 2796541"/>
              <a:gd name="connsiteY1883" fmla="*/ 2148841 h 2468880"/>
              <a:gd name="connsiteX1884" fmla="*/ 1995488 w 2796541"/>
              <a:gd name="connsiteY1884" fmla="*/ 633413 h 2468880"/>
              <a:gd name="connsiteX1885" fmla="*/ 1992630 w 2796541"/>
              <a:gd name="connsiteY1885" fmla="*/ 635318 h 2468880"/>
              <a:gd name="connsiteX1886" fmla="*/ 1992630 w 2796541"/>
              <a:gd name="connsiteY1886" fmla="*/ 632461 h 2468880"/>
              <a:gd name="connsiteX1887" fmla="*/ 1997393 w 2796541"/>
              <a:gd name="connsiteY1887" fmla="*/ 2023111 h 2468880"/>
              <a:gd name="connsiteX1888" fmla="*/ 1992630 w 2796541"/>
              <a:gd name="connsiteY1888" fmla="*/ 2025969 h 2468880"/>
              <a:gd name="connsiteX1889" fmla="*/ 1992630 w 2796541"/>
              <a:gd name="connsiteY1889" fmla="*/ 2021206 h 2468880"/>
              <a:gd name="connsiteX1890" fmla="*/ 1998345 w 2796541"/>
              <a:gd name="connsiteY1890" fmla="*/ 760096 h 2468880"/>
              <a:gd name="connsiteX1891" fmla="*/ 1991678 w 2796541"/>
              <a:gd name="connsiteY1891" fmla="*/ 763906 h 2468880"/>
              <a:gd name="connsiteX1892" fmla="*/ 1991678 w 2796541"/>
              <a:gd name="connsiteY1892" fmla="*/ 756286 h 2468880"/>
              <a:gd name="connsiteX1893" fmla="*/ 2000251 w 2796541"/>
              <a:gd name="connsiteY1893" fmla="*/ 886778 h 2468880"/>
              <a:gd name="connsiteX1894" fmla="*/ 1990726 w 2796541"/>
              <a:gd name="connsiteY1894" fmla="*/ 892493 h 2468880"/>
              <a:gd name="connsiteX1895" fmla="*/ 1990726 w 2796541"/>
              <a:gd name="connsiteY1895" fmla="*/ 881063 h 2468880"/>
              <a:gd name="connsiteX1896" fmla="*/ 2001202 w 2796541"/>
              <a:gd name="connsiteY1896" fmla="*/ 1897380 h 2468880"/>
              <a:gd name="connsiteX1897" fmla="*/ 1989772 w 2796541"/>
              <a:gd name="connsiteY1897" fmla="*/ 1904047 h 2468880"/>
              <a:gd name="connsiteX1898" fmla="*/ 1989772 w 2796541"/>
              <a:gd name="connsiteY1898" fmla="*/ 1890712 h 2468880"/>
              <a:gd name="connsiteX1899" fmla="*/ 2004061 w 2796541"/>
              <a:gd name="connsiteY1899" fmla="*/ 1012508 h 2468880"/>
              <a:gd name="connsiteX1900" fmla="*/ 1988821 w 2796541"/>
              <a:gd name="connsiteY1900" fmla="*/ 1022033 h 2468880"/>
              <a:gd name="connsiteX1901" fmla="*/ 1988821 w 2796541"/>
              <a:gd name="connsiteY1901" fmla="*/ 1003936 h 2468880"/>
              <a:gd name="connsiteX1902" fmla="*/ 2005012 w 2796541"/>
              <a:gd name="connsiteY1902" fmla="*/ 1770697 h 2468880"/>
              <a:gd name="connsiteX1903" fmla="*/ 1987867 w 2796541"/>
              <a:gd name="connsiteY1903" fmla="*/ 1780222 h 2468880"/>
              <a:gd name="connsiteX1904" fmla="*/ 1987867 w 2796541"/>
              <a:gd name="connsiteY1904" fmla="*/ 1761172 h 2468880"/>
              <a:gd name="connsiteX1905" fmla="*/ 2006918 w 2796541"/>
              <a:gd name="connsiteY1905" fmla="*/ 1139190 h 2468880"/>
              <a:gd name="connsiteX1906" fmla="*/ 1986916 w 2796541"/>
              <a:gd name="connsiteY1906" fmla="*/ 1150620 h 2468880"/>
              <a:gd name="connsiteX1907" fmla="*/ 1986916 w 2796541"/>
              <a:gd name="connsiteY1907" fmla="*/ 1127760 h 2468880"/>
              <a:gd name="connsiteX1908" fmla="*/ 2008823 w 2796541"/>
              <a:gd name="connsiteY1908" fmla="*/ 1265872 h 2468880"/>
              <a:gd name="connsiteX1909" fmla="*/ 1985963 w 2796541"/>
              <a:gd name="connsiteY1909" fmla="*/ 1279207 h 2468880"/>
              <a:gd name="connsiteX1910" fmla="*/ 1985963 w 2796541"/>
              <a:gd name="connsiteY1910" fmla="*/ 1252537 h 2468880"/>
              <a:gd name="connsiteX1911" fmla="*/ 2008823 w 2796541"/>
              <a:gd name="connsiteY1911" fmla="*/ 1644968 h 2468880"/>
              <a:gd name="connsiteX1912" fmla="*/ 1985963 w 2796541"/>
              <a:gd name="connsiteY1912" fmla="*/ 1657350 h 2468880"/>
              <a:gd name="connsiteX1913" fmla="*/ 1985963 w 2796541"/>
              <a:gd name="connsiteY1913" fmla="*/ 1631633 h 2468880"/>
              <a:gd name="connsiteX1914" fmla="*/ 2010728 w 2796541"/>
              <a:gd name="connsiteY1914" fmla="*/ 1518286 h 2468880"/>
              <a:gd name="connsiteX1915" fmla="*/ 1985010 w 2796541"/>
              <a:gd name="connsiteY1915" fmla="*/ 1532573 h 2468880"/>
              <a:gd name="connsiteX1916" fmla="*/ 1985010 w 2796541"/>
              <a:gd name="connsiteY1916" fmla="*/ 1503998 h 2468880"/>
              <a:gd name="connsiteX1917" fmla="*/ 2010728 w 2796541"/>
              <a:gd name="connsiteY1917" fmla="*/ 1391604 h 2468880"/>
              <a:gd name="connsiteX1918" fmla="*/ 1985010 w 2796541"/>
              <a:gd name="connsiteY1918" fmla="*/ 1406844 h 2468880"/>
              <a:gd name="connsiteX1919" fmla="*/ 1985010 w 2796541"/>
              <a:gd name="connsiteY1919" fmla="*/ 1377316 h 2468880"/>
              <a:gd name="connsiteX1920" fmla="*/ 2030730 w 2796541"/>
              <a:gd name="connsiteY1920" fmla="*/ 2085974 h 2468880"/>
              <a:gd name="connsiteX1921" fmla="*/ 2030730 w 2796541"/>
              <a:gd name="connsiteY1921" fmla="*/ 2087879 h 2468880"/>
              <a:gd name="connsiteX1922" fmla="*/ 2028825 w 2796541"/>
              <a:gd name="connsiteY1922" fmla="*/ 2086927 h 2468880"/>
              <a:gd name="connsiteX1923" fmla="*/ 2030731 w 2796541"/>
              <a:gd name="connsiteY1923" fmla="*/ 695325 h 2468880"/>
              <a:gd name="connsiteX1924" fmla="*/ 2030731 w 2796541"/>
              <a:gd name="connsiteY1924" fmla="*/ 698182 h 2468880"/>
              <a:gd name="connsiteX1925" fmla="*/ 2028826 w 2796541"/>
              <a:gd name="connsiteY1925" fmla="*/ 697230 h 2468880"/>
              <a:gd name="connsiteX1926" fmla="*/ 2032635 w 2796541"/>
              <a:gd name="connsiteY1926" fmla="*/ 819150 h 2468880"/>
              <a:gd name="connsiteX1927" fmla="*/ 2032635 w 2796541"/>
              <a:gd name="connsiteY1927" fmla="*/ 827723 h 2468880"/>
              <a:gd name="connsiteX1928" fmla="*/ 2025968 w 2796541"/>
              <a:gd name="connsiteY1928" fmla="*/ 822960 h 2468880"/>
              <a:gd name="connsiteX1929" fmla="*/ 2032635 w 2796541"/>
              <a:gd name="connsiteY1929" fmla="*/ 1956435 h 2468880"/>
              <a:gd name="connsiteX1930" fmla="*/ 2032635 w 2796541"/>
              <a:gd name="connsiteY1930" fmla="*/ 1965007 h 2468880"/>
              <a:gd name="connsiteX1931" fmla="*/ 2025015 w 2796541"/>
              <a:gd name="connsiteY1931" fmla="*/ 1960245 h 2468880"/>
              <a:gd name="connsiteX1932" fmla="*/ 2033588 w 2796541"/>
              <a:gd name="connsiteY1932" fmla="*/ 943928 h 2468880"/>
              <a:gd name="connsiteX1933" fmla="*/ 2033588 w 2796541"/>
              <a:gd name="connsiteY1933" fmla="*/ 955358 h 2468880"/>
              <a:gd name="connsiteX1934" fmla="*/ 2023110 w 2796541"/>
              <a:gd name="connsiteY1934" fmla="*/ 949643 h 2468880"/>
              <a:gd name="connsiteX1935" fmla="*/ 2034540 w 2796541"/>
              <a:gd name="connsiteY1935" fmla="*/ 1826894 h 2468880"/>
              <a:gd name="connsiteX1936" fmla="*/ 2034540 w 2796541"/>
              <a:gd name="connsiteY1936" fmla="*/ 1841182 h 2468880"/>
              <a:gd name="connsiteX1937" fmla="*/ 2022157 w 2796541"/>
              <a:gd name="connsiteY1937" fmla="*/ 1834514 h 2468880"/>
              <a:gd name="connsiteX1938" fmla="*/ 2035493 w 2796541"/>
              <a:gd name="connsiteY1938" fmla="*/ 1066801 h 2468880"/>
              <a:gd name="connsiteX1939" fmla="*/ 2035493 w 2796541"/>
              <a:gd name="connsiteY1939" fmla="*/ 1084899 h 2468880"/>
              <a:gd name="connsiteX1940" fmla="*/ 2020253 w 2796541"/>
              <a:gd name="connsiteY1940" fmla="*/ 1076326 h 2468880"/>
              <a:gd name="connsiteX1941" fmla="*/ 2036446 w 2796541"/>
              <a:gd name="connsiteY1941" fmla="*/ 1191577 h 2468880"/>
              <a:gd name="connsiteX1942" fmla="*/ 2036446 w 2796541"/>
              <a:gd name="connsiteY1942" fmla="*/ 1213485 h 2468880"/>
              <a:gd name="connsiteX1943" fmla="*/ 2017396 w 2796541"/>
              <a:gd name="connsiteY1943" fmla="*/ 1202055 h 2468880"/>
              <a:gd name="connsiteX1944" fmla="*/ 2036446 w 2796541"/>
              <a:gd name="connsiteY1944" fmla="*/ 1697356 h 2468880"/>
              <a:gd name="connsiteX1945" fmla="*/ 2036446 w 2796541"/>
              <a:gd name="connsiteY1945" fmla="*/ 1718311 h 2468880"/>
              <a:gd name="connsiteX1946" fmla="*/ 2017396 w 2796541"/>
              <a:gd name="connsiteY1946" fmla="*/ 1707833 h 2468880"/>
              <a:gd name="connsiteX1947" fmla="*/ 2037398 w 2796541"/>
              <a:gd name="connsiteY1947" fmla="*/ 1568768 h 2468880"/>
              <a:gd name="connsiteX1948" fmla="*/ 2037398 w 2796541"/>
              <a:gd name="connsiteY1948" fmla="*/ 1594485 h 2468880"/>
              <a:gd name="connsiteX1949" fmla="*/ 2015491 w 2796541"/>
              <a:gd name="connsiteY1949" fmla="*/ 1581150 h 2468880"/>
              <a:gd name="connsiteX1950" fmla="*/ 2037398 w 2796541"/>
              <a:gd name="connsiteY1950" fmla="*/ 1315403 h 2468880"/>
              <a:gd name="connsiteX1951" fmla="*/ 2037398 w 2796541"/>
              <a:gd name="connsiteY1951" fmla="*/ 1341120 h 2468880"/>
              <a:gd name="connsiteX1952" fmla="*/ 2015491 w 2796541"/>
              <a:gd name="connsiteY1952" fmla="*/ 1328738 h 2468880"/>
              <a:gd name="connsiteX1953" fmla="*/ 2038351 w 2796541"/>
              <a:gd name="connsiteY1953" fmla="*/ 1441133 h 2468880"/>
              <a:gd name="connsiteX1954" fmla="*/ 2038351 w 2796541"/>
              <a:gd name="connsiteY1954" fmla="*/ 1468756 h 2468880"/>
              <a:gd name="connsiteX1955" fmla="*/ 2014538 w 2796541"/>
              <a:gd name="connsiteY1955" fmla="*/ 1455421 h 2468880"/>
              <a:gd name="connsiteX1956" fmla="*/ 2104073 w 2796541"/>
              <a:gd name="connsiteY1956" fmla="*/ 2086928 h 2468880"/>
              <a:gd name="connsiteX1957" fmla="*/ 2103121 w 2796541"/>
              <a:gd name="connsiteY1957" fmla="*/ 2086928 h 2468880"/>
              <a:gd name="connsiteX1958" fmla="*/ 2103121 w 2796541"/>
              <a:gd name="connsiteY1958" fmla="*/ 2085975 h 2468880"/>
              <a:gd name="connsiteX1959" fmla="*/ 2104073 w 2796541"/>
              <a:gd name="connsiteY1959" fmla="*/ 697230 h 2468880"/>
              <a:gd name="connsiteX1960" fmla="*/ 2102168 w 2796541"/>
              <a:gd name="connsiteY1960" fmla="*/ 698183 h 2468880"/>
              <a:gd name="connsiteX1961" fmla="*/ 2102168 w 2796541"/>
              <a:gd name="connsiteY1961" fmla="*/ 696278 h 2468880"/>
              <a:gd name="connsiteX1962" fmla="*/ 2106930 w 2796541"/>
              <a:gd name="connsiteY1962" fmla="*/ 1960245 h 2468880"/>
              <a:gd name="connsiteX1963" fmla="*/ 2101215 w 2796541"/>
              <a:gd name="connsiteY1963" fmla="*/ 1964055 h 2468880"/>
              <a:gd name="connsiteX1964" fmla="*/ 2101215 w 2796541"/>
              <a:gd name="connsiteY1964" fmla="*/ 1957387 h 2468880"/>
              <a:gd name="connsiteX1965" fmla="*/ 2106931 w 2796541"/>
              <a:gd name="connsiteY1965" fmla="*/ 822960 h 2468880"/>
              <a:gd name="connsiteX1966" fmla="*/ 2101216 w 2796541"/>
              <a:gd name="connsiteY1966" fmla="*/ 826769 h 2468880"/>
              <a:gd name="connsiteX1967" fmla="*/ 2101216 w 2796541"/>
              <a:gd name="connsiteY1967" fmla="*/ 820102 h 2468880"/>
              <a:gd name="connsiteX1968" fmla="*/ 2108835 w 2796541"/>
              <a:gd name="connsiteY1968" fmla="*/ 949642 h 2468880"/>
              <a:gd name="connsiteX1969" fmla="*/ 2100263 w 2796541"/>
              <a:gd name="connsiteY1969" fmla="*/ 955356 h 2468880"/>
              <a:gd name="connsiteX1970" fmla="*/ 2100263 w 2796541"/>
              <a:gd name="connsiteY1970" fmla="*/ 944879 h 2468880"/>
              <a:gd name="connsiteX1971" fmla="*/ 2110740 w 2796541"/>
              <a:gd name="connsiteY1971" fmla="*/ 1834515 h 2468880"/>
              <a:gd name="connsiteX1972" fmla="*/ 2099310 w 2796541"/>
              <a:gd name="connsiteY1972" fmla="*/ 1840231 h 2468880"/>
              <a:gd name="connsiteX1973" fmla="*/ 2099310 w 2796541"/>
              <a:gd name="connsiteY1973" fmla="*/ 1827848 h 2468880"/>
              <a:gd name="connsiteX1974" fmla="*/ 2111693 w 2796541"/>
              <a:gd name="connsiteY1974" fmla="*/ 1076324 h 2468880"/>
              <a:gd name="connsiteX1975" fmla="*/ 2098358 w 2796541"/>
              <a:gd name="connsiteY1975" fmla="*/ 1083944 h 2468880"/>
              <a:gd name="connsiteX1976" fmla="*/ 2098358 w 2796541"/>
              <a:gd name="connsiteY1976" fmla="*/ 1068704 h 2468880"/>
              <a:gd name="connsiteX1977" fmla="*/ 2114549 w 2796541"/>
              <a:gd name="connsiteY1977" fmla="*/ 1707832 h 2468880"/>
              <a:gd name="connsiteX1978" fmla="*/ 2097404 w 2796541"/>
              <a:gd name="connsiteY1978" fmla="*/ 1717357 h 2468880"/>
              <a:gd name="connsiteX1979" fmla="*/ 2097404 w 2796541"/>
              <a:gd name="connsiteY1979" fmla="*/ 1697355 h 2468880"/>
              <a:gd name="connsiteX1980" fmla="*/ 2114550 w 2796541"/>
              <a:gd name="connsiteY1980" fmla="*/ 1202055 h 2468880"/>
              <a:gd name="connsiteX1981" fmla="*/ 2097405 w 2796541"/>
              <a:gd name="connsiteY1981" fmla="*/ 1212532 h 2468880"/>
              <a:gd name="connsiteX1982" fmla="*/ 2097405 w 2796541"/>
              <a:gd name="connsiteY1982" fmla="*/ 1192530 h 2468880"/>
              <a:gd name="connsiteX1983" fmla="*/ 2117408 w 2796541"/>
              <a:gd name="connsiteY1983" fmla="*/ 1581150 h 2468880"/>
              <a:gd name="connsiteX1984" fmla="*/ 2096453 w 2796541"/>
              <a:gd name="connsiteY1984" fmla="*/ 1593533 h 2468880"/>
              <a:gd name="connsiteX1985" fmla="*/ 2096453 w 2796541"/>
              <a:gd name="connsiteY1985" fmla="*/ 1569720 h 2468880"/>
              <a:gd name="connsiteX1986" fmla="*/ 2117408 w 2796541"/>
              <a:gd name="connsiteY1986" fmla="*/ 1328738 h 2468880"/>
              <a:gd name="connsiteX1987" fmla="*/ 2096453 w 2796541"/>
              <a:gd name="connsiteY1987" fmla="*/ 1341121 h 2468880"/>
              <a:gd name="connsiteX1988" fmla="*/ 2096453 w 2796541"/>
              <a:gd name="connsiteY1988" fmla="*/ 1316356 h 2468880"/>
              <a:gd name="connsiteX1989" fmla="*/ 2118361 w 2796541"/>
              <a:gd name="connsiteY1989" fmla="*/ 1455421 h 2468880"/>
              <a:gd name="connsiteX1990" fmla="*/ 2095501 w 2796541"/>
              <a:gd name="connsiteY1990" fmla="*/ 1467803 h 2468880"/>
              <a:gd name="connsiteX1991" fmla="*/ 2095501 w 2796541"/>
              <a:gd name="connsiteY1991" fmla="*/ 1442086 h 2468880"/>
              <a:gd name="connsiteX1992" fmla="*/ 2140267 w 2796541"/>
              <a:gd name="connsiteY1992" fmla="*/ 2022157 h 2468880"/>
              <a:gd name="connsiteX1993" fmla="*/ 2140267 w 2796541"/>
              <a:gd name="connsiteY1993" fmla="*/ 2025015 h 2468880"/>
              <a:gd name="connsiteX1994" fmla="*/ 2138362 w 2796541"/>
              <a:gd name="connsiteY1994" fmla="*/ 2023110 h 2468880"/>
              <a:gd name="connsiteX1995" fmla="*/ 2140268 w 2796541"/>
              <a:gd name="connsiteY1995" fmla="*/ 759142 h 2468880"/>
              <a:gd name="connsiteX1996" fmla="*/ 2140268 w 2796541"/>
              <a:gd name="connsiteY1996" fmla="*/ 762000 h 2468880"/>
              <a:gd name="connsiteX1997" fmla="*/ 2138363 w 2796541"/>
              <a:gd name="connsiteY1997" fmla="*/ 760094 h 2468880"/>
              <a:gd name="connsiteX1998" fmla="*/ 2141220 w 2796541"/>
              <a:gd name="connsiteY1998" fmla="*/ 882968 h 2468880"/>
              <a:gd name="connsiteX1999" fmla="*/ 2141220 w 2796541"/>
              <a:gd name="connsiteY1999" fmla="*/ 889636 h 2468880"/>
              <a:gd name="connsiteX2000" fmla="*/ 2135505 w 2796541"/>
              <a:gd name="connsiteY2000" fmla="*/ 886778 h 2468880"/>
              <a:gd name="connsiteX2001" fmla="*/ 2142172 w 2796541"/>
              <a:gd name="connsiteY2001" fmla="*/ 1892617 h 2468880"/>
              <a:gd name="connsiteX2002" fmla="*/ 2142172 w 2796541"/>
              <a:gd name="connsiteY2002" fmla="*/ 1901189 h 2468880"/>
              <a:gd name="connsiteX2003" fmla="*/ 2134552 w 2796541"/>
              <a:gd name="connsiteY2003" fmla="*/ 1897380 h 2468880"/>
              <a:gd name="connsiteX2004" fmla="*/ 2143126 w 2796541"/>
              <a:gd name="connsiteY2004" fmla="*/ 1006792 h 2468880"/>
              <a:gd name="connsiteX2005" fmla="*/ 2143126 w 2796541"/>
              <a:gd name="connsiteY2005" fmla="*/ 1019175 h 2468880"/>
              <a:gd name="connsiteX2006" fmla="*/ 2132648 w 2796541"/>
              <a:gd name="connsiteY2006" fmla="*/ 1012507 h 2468880"/>
              <a:gd name="connsiteX2007" fmla="*/ 2144078 w 2796541"/>
              <a:gd name="connsiteY2007" fmla="*/ 1131569 h 2468880"/>
              <a:gd name="connsiteX2008" fmla="*/ 2144078 w 2796541"/>
              <a:gd name="connsiteY2008" fmla="*/ 1146809 h 2468880"/>
              <a:gd name="connsiteX2009" fmla="*/ 2130743 w 2796541"/>
              <a:gd name="connsiteY2009" fmla="*/ 1139189 h 2468880"/>
              <a:gd name="connsiteX2010" fmla="*/ 2144078 w 2796541"/>
              <a:gd name="connsiteY2010" fmla="*/ 1764030 h 2468880"/>
              <a:gd name="connsiteX2011" fmla="*/ 2144078 w 2796541"/>
              <a:gd name="connsiteY2011" fmla="*/ 1778318 h 2468880"/>
              <a:gd name="connsiteX2012" fmla="*/ 2131695 w 2796541"/>
              <a:gd name="connsiteY2012" fmla="*/ 1770697 h 2468880"/>
              <a:gd name="connsiteX2013" fmla="*/ 2145029 w 2796541"/>
              <a:gd name="connsiteY2013" fmla="*/ 1634490 h 2468880"/>
              <a:gd name="connsiteX2014" fmla="*/ 2145029 w 2796541"/>
              <a:gd name="connsiteY2014" fmla="*/ 1654493 h 2468880"/>
              <a:gd name="connsiteX2015" fmla="*/ 2127884 w 2796541"/>
              <a:gd name="connsiteY2015" fmla="*/ 1644968 h 2468880"/>
              <a:gd name="connsiteX2016" fmla="*/ 2145030 w 2796541"/>
              <a:gd name="connsiteY2016" fmla="*/ 1255394 h 2468880"/>
              <a:gd name="connsiteX2017" fmla="*/ 2145030 w 2796541"/>
              <a:gd name="connsiteY2017" fmla="*/ 1275397 h 2468880"/>
              <a:gd name="connsiteX2018" fmla="*/ 2127885 w 2796541"/>
              <a:gd name="connsiteY2018" fmla="*/ 1265872 h 2468880"/>
              <a:gd name="connsiteX2019" fmla="*/ 2145982 w 2796541"/>
              <a:gd name="connsiteY2019" fmla="*/ 1506855 h 2468880"/>
              <a:gd name="connsiteX2020" fmla="*/ 2145982 w 2796541"/>
              <a:gd name="connsiteY2020" fmla="*/ 1529715 h 2468880"/>
              <a:gd name="connsiteX2021" fmla="*/ 2126932 w 2796541"/>
              <a:gd name="connsiteY2021" fmla="*/ 1518285 h 2468880"/>
              <a:gd name="connsiteX2022" fmla="*/ 2145983 w 2796541"/>
              <a:gd name="connsiteY2022" fmla="*/ 1381124 h 2468880"/>
              <a:gd name="connsiteX2023" fmla="*/ 2145983 w 2796541"/>
              <a:gd name="connsiteY2023" fmla="*/ 1403032 h 2468880"/>
              <a:gd name="connsiteX2024" fmla="*/ 2126933 w 2796541"/>
              <a:gd name="connsiteY2024" fmla="*/ 1391602 h 2468880"/>
              <a:gd name="connsiteX2025" fmla="*/ 2213610 w 2796541"/>
              <a:gd name="connsiteY2025" fmla="*/ 760094 h 2468880"/>
              <a:gd name="connsiteX2026" fmla="*/ 2211705 w 2796541"/>
              <a:gd name="connsiteY2026" fmla="*/ 761047 h 2468880"/>
              <a:gd name="connsiteX2027" fmla="*/ 2211705 w 2796541"/>
              <a:gd name="connsiteY2027" fmla="*/ 759142 h 2468880"/>
              <a:gd name="connsiteX2028" fmla="*/ 2213610 w 2796541"/>
              <a:gd name="connsiteY2028" fmla="*/ 2023111 h 2468880"/>
              <a:gd name="connsiteX2029" fmla="*/ 2212658 w 2796541"/>
              <a:gd name="connsiteY2029" fmla="*/ 2024063 h 2468880"/>
              <a:gd name="connsiteX2030" fmla="*/ 2212658 w 2796541"/>
              <a:gd name="connsiteY2030" fmla="*/ 2023111 h 2468880"/>
              <a:gd name="connsiteX2031" fmla="*/ 2215516 w 2796541"/>
              <a:gd name="connsiteY2031" fmla="*/ 886778 h 2468880"/>
              <a:gd name="connsiteX2032" fmla="*/ 2210753 w 2796541"/>
              <a:gd name="connsiteY2032" fmla="*/ 888683 h 2468880"/>
              <a:gd name="connsiteX2033" fmla="*/ 2210753 w 2796541"/>
              <a:gd name="connsiteY2033" fmla="*/ 883920 h 2468880"/>
              <a:gd name="connsiteX2034" fmla="*/ 2216467 w 2796541"/>
              <a:gd name="connsiteY2034" fmla="*/ 1897379 h 2468880"/>
              <a:gd name="connsiteX2035" fmla="*/ 2210752 w 2796541"/>
              <a:gd name="connsiteY2035" fmla="*/ 1900236 h 2468880"/>
              <a:gd name="connsiteX2036" fmla="*/ 2210752 w 2796541"/>
              <a:gd name="connsiteY2036" fmla="*/ 1893569 h 2468880"/>
              <a:gd name="connsiteX2037" fmla="*/ 2218373 w 2796541"/>
              <a:gd name="connsiteY2037" fmla="*/ 1012507 h 2468880"/>
              <a:gd name="connsiteX2038" fmla="*/ 2209801 w 2796541"/>
              <a:gd name="connsiteY2038" fmla="*/ 1018222 h 2468880"/>
              <a:gd name="connsiteX2039" fmla="*/ 2209801 w 2796541"/>
              <a:gd name="connsiteY2039" fmla="*/ 1007744 h 2468880"/>
              <a:gd name="connsiteX2040" fmla="*/ 2220278 w 2796541"/>
              <a:gd name="connsiteY2040" fmla="*/ 1770698 h 2468880"/>
              <a:gd name="connsiteX2041" fmla="*/ 2208848 w 2796541"/>
              <a:gd name="connsiteY2041" fmla="*/ 1777366 h 2468880"/>
              <a:gd name="connsiteX2042" fmla="*/ 2208848 w 2796541"/>
              <a:gd name="connsiteY2042" fmla="*/ 1764983 h 2468880"/>
              <a:gd name="connsiteX2043" fmla="*/ 2220278 w 2796541"/>
              <a:gd name="connsiteY2043" fmla="*/ 1139190 h 2468880"/>
              <a:gd name="connsiteX2044" fmla="*/ 2208848 w 2796541"/>
              <a:gd name="connsiteY2044" fmla="*/ 1145858 h 2468880"/>
              <a:gd name="connsiteX2045" fmla="*/ 2208848 w 2796541"/>
              <a:gd name="connsiteY2045" fmla="*/ 1132523 h 2468880"/>
              <a:gd name="connsiteX2046" fmla="*/ 2223136 w 2796541"/>
              <a:gd name="connsiteY2046" fmla="*/ 1644968 h 2468880"/>
              <a:gd name="connsiteX2047" fmla="*/ 2207896 w 2796541"/>
              <a:gd name="connsiteY2047" fmla="*/ 1653540 h 2468880"/>
              <a:gd name="connsiteX2048" fmla="*/ 2207896 w 2796541"/>
              <a:gd name="connsiteY2048" fmla="*/ 1635443 h 2468880"/>
              <a:gd name="connsiteX2049" fmla="*/ 2223136 w 2796541"/>
              <a:gd name="connsiteY2049" fmla="*/ 1265873 h 2468880"/>
              <a:gd name="connsiteX2050" fmla="*/ 2207896 w 2796541"/>
              <a:gd name="connsiteY2050" fmla="*/ 1274445 h 2468880"/>
              <a:gd name="connsiteX2051" fmla="*/ 2207896 w 2796541"/>
              <a:gd name="connsiteY2051" fmla="*/ 1256348 h 2468880"/>
              <a:gd name="connsiteX2052" fmla="*/ 2225040 w 2796541"/>
              <a:gd name="connsiteY2052" fmla="*/ 1518285 h 2468880"/>
              <a:gd name="connsiteX2053" fmla="*/ 2206942 w 2796541"/>
              <a:gd name="connsiteY2053" fmla="*/ 1528762 h 2468880"/>
              <a:gd name="connsiteX2054" fmla="*/ 2206942 w 2796541"/>
              <a:gd name="connsiteY2054" fmla="*/ 1507807 h 2468880"/>
              <a:gd name="connsiteX2055" fmla="*/ 2225041 w 2796541"/>
              <a:gd name="connsiteY2055" fmla="*/ 1391603 h 2468880"/>
              <a:gd name="connsiteX2056" fmla="*/ 2206943 w 2796541"/>
              <a:gd name="connsiteY2056" fmla="*/ 1402080 h 2468880"/>
              <a:gd name="connsiteX2057" fmla="*/ 2206943 w 2796541"/>
              <a:gd name="connsiteY2057" fmla="*/ 1381125 h 2468880"/>
              <a:gd name="connsiteX2058" fmla="*/ 2249806 w 2796541"/>
              <a:gd name="connsiteY2058" fmla="*/ 822007 h 2468880"/>
              <a:gd name="connsiteX2059" fmla="*/ 2249806 w 2796541"/>
              <a:gd name="connsiteY2059" fmla="*/ 824865 h 2468880"/>
              <a:gd name="connsiteX2060" fmla="*/ 2247901 w 2796541"/>
              <a:gd name="connsiteY2060" fmla="*/ 822960 h 2468880"/>
              <a:gd name="connsiteX2061" fmla="*/ 2249806 w 2796541"/>
              <a:gd name="connsiteY2061" fmla="*/ 1958341 h 2468880"/>
              <a:gd name="connsiteX2062" fmla="*/ 2249806 w 2796541"/>
              <a:gd name="connsiteY2062" fmla="*/ 1962151 h 2468880"/>
              <a:gd name="connsiteX2063" fmla="*/ 2246948 w 2796541"/>
              <a:gd name="connsiteY2063" fmla="*/ 1960246 h 2468880"/>
              <a:gd name="connsiteX2064" fmla="*/ 2250759 w 2796541"/>
              <a:gd name="connsiteY2064" fmla="*/ 946786 h 2468880"/>
              <a:gd name="connsiteX2065" fmla="*/ 2250759 w 2796541"/>
              <a:gd name="connsiteY2065" fmla="*/ 952501 h 2468880"/>
              <a:gd name="connsiteX2066" fmla="*/ 2245996 w 2796541"/>
              <a:gd name="connsiteY2066" fmla="*/ 949643 h 2468880"/>
              <a:gd name="connsiteX2067" fmla="*/ 2251710 w 2796541"/>
              <a:gd name="connsiteY2067" fmla="*/ 1070610 h 2468880"/>
              <a:gd name="connsiteX2068" fmla="*/ 2251710 w 2796541"/>
              <a:gd name="connsiteY2068" fmla="*/ 1081087 h 2468880"/>
              <a:gd name="connsiteX2069" fmla="*/ 2243138 w 2796541"/>
              <a:gd name="connsiteY2069" fmla="*/ 1076325 h 2468880"/>
              <a:gd name="connsiteX2070" fmla="*/ 2251710 w 2796541"/>
              <a:gd name="connsiteY2070" fmla="*/ 1829752 h 2468880"/>
              <a:gd name="connsiteX2071" fmla="*/ 2251710 w 2796541"/>
              <a:gd name="connsiteY2071" fmla="*/ 1838324 h 2468880"/>
              <a:gd name="connsiteX2072" fmla="*/ 2244090 w 2796541"/>
              <a:gd name="connsiteY2072" fmla="*/ 1834515 h 2468880"/>
              <a:gd name="connsiteX2073" fmla="*/ 2253614 w 2796541"/>
              <a:gd name="connsiteY2073" fmla="*/ 1700212 h 2468880"/>
              <a:gd name="connsiteX2074" fmla="*/ 2253614 w 2796541"/>
              <a:gd name="connsiteY2074" fmla="*/ 1715452 h 2468880"/>
              <a:gd name="connsiteX2075" fmla="*/ 2240279 w 2796541"/>
              <a:gd name="connsiteY2075" fmla="*/ 1707832 h 2468880"/>
              <a:gd name="connsiteX2076" fmla="*/ 2253615 w 2796541"/>
              <a:gd name="connsiteY2076" fmla="*/ 1195388 h 2468880"/>
              <a:gd name="connsiteX2077" fmla="*/ 2253615 w 2796541"/>
              <a:gd name="connsiteY2077" fmla="*/ 1209676 h 2468880"/>
              <a:gd name="connsiteX2078" fmla="*/ 2240280 w 2796541"/>
              <a:gd name="connsiteY2078" fmla="*/ 1202056 h 2468880"/>
              <a:gd name="connsiteX2079" fmla="*/ 2254567 w 2796541"/>
              <a:gd name="connsiteY2079" fmla="*/ 1572577 h 2468880"/>
              <a:gd name="connsiteX2080" fmla="*/ 2254567 w 2796541"/>
              <a:gd name="connsiteY2080" fmla="*/ 1590674 h 2468880"/>
              <a:gd name="connsiteX2081" fmla="*/ 2238375 w 2796541"/>
              <a:gd name="connsiteY2081" fmla="*/ 1581149 h 2468880"/>
              <a:gd name="connsiteX2082" fmla="*/ 2254568 w 2796541"/>
              <a:gd name="connsiteY2082" fmla="*/ 1444942 h 2468880"/>
              <a:gd name="connsiteX2083" fmla="*/ 2254568 w 2796541"/>
              <a:gd name="connsiteY2083" fmla="*/ 1464944 h 2468880"/>
              <a:gd name="connsiteX2084" fmla="*/ 2237423 w 2796541"/>
              <a:gd name="connsiteY2084" fmla="*/ 1455419 h 2468880"/>
              <a:gd name="connsiteX2085" fmla="*/ 2254568 w 2796541"/>
              <a:gd name="connsiteY2085" fmla="*/ 1319213 h 2468880"/>
              <a:gd name="connsiteX2086" fmla="*/ 2254568 w 2796541"/>
              <a:gd name="connsiteY2086" fmla="*/ 1338263 h 2468880"/>
              <a:gd name="connsiteX2087" fmla="*/ 2238376 w 2796541"/>
              <a:gd name="connsiteY2087" fmla="*/ 1328738 h 2468880"/>
              <a:gd name="connsiteX2088" fmla="*/ 2323148 w 2796541"/>
              <a:gd name="connsiteY2088" fmla="*/ 1960245 h 2468880"/>
              <a:gd name="connsiteX2089" fmla="*/ 2321243 w 2796541"/>
              <a:gd name="connsiteY2089" fmla="*/ 1961198 h 2468880"/>
              <a:gd name="connsiteX2090" fmla="*/ 2321243 w 2796541"/>
              <a:gd name="connsiteY2090" fmla="*/ 1959293 h 2468880"/>
              <a:gd name="connsiteX2091" fmla="*/ 2324101 w 2796541"/>
              <a:gd name="connsiteY2091" fmla="*/ 949643 h 2468880"/>
              <a:gd name="connsiteX2092" fmla="*/ 2321243 w 2796541"/>
              <a:gd name="connsiteY2092" fmla="*/ 951548 h 2468880"/>
              <a:gd name="connsiteX2093" fmla="*/ 2321243 w 2796541"/>
              <a:gd name="connsiteY2093" fmla="*/ 947738 h 2468880"/>
              <a:gd name="connsiteX2094" fmla="*/ 2325053 w 2796541"/>
              <a:gd name="connsiteY2094" fmla="*/ 1834516 h 2468880"/>
              <a:gd name="connsiteX2095" fmla="*/ 2320290 w 2796541"/>
              <a:gd name="connsiteY2095" fmla="*/ 1837373 h 2468880"/>
              <a:gd name="connsiteX2096" fmla="*/ 2320290 w 2796541"/>
              <a:gd name="connsiteY2096" fmla="*/ 1830706 h 2468880"/>
              <a:gd name="connsiteX2097" fmla="*/ 2326958 w 2796541"/>
              <a:gd name="connsiteY2097" fmla="*/ 1076326 h 2468880"/>
              <a:gd name="connsiteX2098" fmla="*/ 2319338 w 2796541"/>
              <a:gd name="connsiteY2098" fmla="*/ 1080136 h 2468880"/>
              <a:gd name="connsiteX2099" fmla="*/ 2319338 w 2796541"/>
              <a:gd name="connsiteY2099" fmla="*/ 1072516 h 2468880"/>
              <a:gd name="connsiteX2100" fmla="*/ 2328863 w 2796541"/>
              <a:gd name="connsiteY2100" fmla="*/ 1707833 h 2468880"/>
              <a:gd name="connsiteX2101" fmla="*/ 2318385 w 2796541"/>
              <a:gd name="connsiteY2101" fmla="*/ 1713548 h 2468880"/>
              <a:gd name="connsiteX2102" fmla="*/ 2318385 w 2796541"/>
              <a:gd name="connsiteY2102" fmla="*/ 1702118 h 2468880"/>
              <a:gd name="connsiteX2103" fmla="*/ 2328863 w 2796541"/>
              <a:gd name="connsiteY2103" fmla="*/ 1202056 h 2468880"/>
              <a:gd name="connsiteX2104" fmla="*/ 2318385 w 2796541"/>
              <a:gd name="connsiteY2104" fmla="*/ 1207771 h 2468880"/>
              <a:gd name="connsiteX2105" fmla="*/ 2318385 w 2796541"/>
              <a:gd name="connsiteY2105" fmla="*/ 1196341 h 2468880"/>
              <a:gd name="connsiteX2106" fmla="*/ 2330767 w 2796541"/>
              <a:gd name="connsiteY2106" fmla="*/ 1581151 h 2468880"/>
              <a:gd name="connsiteX2107" fmla="*/ 2317432 w 2796541"/>
              <a:gd name="connsiteY2107" fmla="*/ 1588771 h 2468880"/>
              <a:gd name="connsiteX2108" fmla="*/ 2317432 w 2796541"/>
              <a:gd name="connsiteY2108" fmla="*/ 1573531 h 2468880"/>
              <a:gd name="connsiteX2109" fmla="*/ 2330768 w 2796541"/>
              <a:gd name="connsiteY2109" fmla="*/ 1328738 h 2468880"/>
              <a:gd name="connsiteX2110" fmla="*/ 2317433 w 2796541"/>
              <a:gd name="connsiteY2110" fmla="*/ 1336358 h 2468880"/>
              <a:gd name="connsiteX2111" fmla="*/ 2317433 w 2796541"/>
              <a:gd name="connsiteY2111" fmla="*/ 1321118 h 2468880"/>
              <a:gd name="connsiteX2112" fmla="*/ 2331721 w 2796541"/>
              <a:gd name="connsiteY2112" fmla="*/ 1455420 h 2468880"/>
              <a:gd name="connsiteX2113" fmla="*/ 2317433 w 2796541"/>
              <a:gd name="connsiteY2113" fmla="*/ 1463993 h 2468880"/>
              <a:gd name="connsiteX2114" fmla="*/ 2317433 w 2796541"/>
              <a:gd name="connsiteY2114" fmla="*/ 1446848 h 2468880"/>
              <a:gd name="connsiteX2115" fmla="*/ 2359342 w 2796541"/>
              <a:gd name="connsiteY2115" fmla="*/ 1895475 h 2468880"/>
              <a:gd name="connsiteX2116" fmla="*/ 2359342 w 2796541"/>
              <a:gd name="connsiteY2116" fmla="*/ 1899285 h 2468880"/>
              <a:gd name="connsiteX2117" fmla="*/ 2356484 w 2796541"/>
              <a:gd name="connsiteY2117" fmla="*/ 1897380 h 2468880"/>
              <a:gd name="connsiteX2118" fmla="*/ 2359343 w 2796541"/>
              <a:gd name="connsiteY2118" fmla="*/ 885826 h 2468880"/>
              <a:gd name="connsiteX2119" fmla="*/ 2359343 w 2796541"/>
              <a:gd name="connsiteY2119" fmla="*/ 887731 h 2468880"/>
              <a:gd name="connsiteX2120" fmla="*/ 2357438 w 2796541"/>
              <a:gd name="connsiteY2120" fmla="*/ 886778 h 2468880"/>
              <a:gd name="connsiteX2121" fmla="*/ 2360294 w 2796541"/>
              <a:gd name="connsiteY2121" fmla="*/ 1766888 h 2468880"/>
              <a:gd name="connsiteX2122" fmla="*/ 2360294 w 2796541"/>
              <a:gd name="connsiteY2122" fmla="*/ 1774508 h 2468880"/>
              <a:gd name="connsiteX2123" fmla="*/ 2353627 w 2796541"/>
              <a:gd name="connsiteY2123" fmla="*/ 1770698 h 2468880"/>
              <a:gd name="connsiteX2124" fmla="*/ 2360296 w 2796541"/>
              <a:gd name="connsiteY2124" fmla="*/ 1009651 h 2468880"/>
              <a:gd name="connsiteX2125" fmla="*/ 2360296 w 2796541"/>
              <a:gd name="connsiteY2125" fmla="*/ 1015366 h 2468880"/>
              <a:gd name="connsiteX2126" fmla="*/ 2355533 w 2796541"/>
              <a:gd name="connsiteY2126" fmla="*/ 1012508 h 2468880"/>
              <a:gd name="connsiteX2127" fmla="*/ 2361248 w 2796541"/>
              <a:gd name="connsiteY2127" fmla="*/ 1134428 h 2468880"/>
              <a:gd name="connsiteX2128" fmla="*/ 2361248 w 2796541"/>
              <a:gd name="connsiteY2128" fmla="*/ 1143953 h 2468880"/>
              <a:gd name="connsiteX2129" fmla="*/ 2353628 w 2796541"/>
              <a:gd name="connsiteY2129" fmla="*/ 1139191 h 2468880"/>
              <a:gd name="connsiteX2130" fmla="*/ 2362201 w 2796541"/>
              <a:gd name="connsiteY2130" fmla="*/ 1259206 h 2468880"/>
              <a:gd name="connsiteX2131" fmla="*/ 2362201 w 2796541"/>
              <a:gd name="connsiteY2131" fmla="*/ 1271588 h 2468880"/>
              <a:gd name="connsiteX2132" fmla="*/ 2350771 w 2796541"/>
              <a:gd name="connsiteY2132" fmla="*/ 1265873 h 2468880"/>
              <a:gd name="connsiteX2133" fmla="*/ 2362201 w 2796541"/>
              <a:gd name="connsiteY2133" fmla="*/ 1638300 h 2468880"/>
              <a:gd name="connsiteX2134" fmla="*/ 2362201 w 2796541"/>
              <a:gd name="connsiteY2134" fmla="*/ 1651635 h 2468880"/>
              <a:gd name="connsiteX2135" fmla="*/ 2350771 w 2796541"/>
              <a:gd name="connsiteY2135" fmla="*/ 1644968 h 2468880"/>
              <a:gd name="connsiteX2136" fmla="*/ 2363152 w 2796541"/>
              <a:gd name="connsiteY2136" fmla="*/ 1510666 h 2468880"/>
              <a:gd name="connsiteX2137" fmla="*/ 2363152 w 2796541"/>
              <a:gd name="connsiteY2137" fmla="*/ 1525906 h 2468880"/>
              <a:gd name="connsiteX2138" fmla="*/ 2349817 w 2796541"/>
              <a:gd name="connsiteY2138" fmla="*/ 1518286 h 2468880"/>
              <a:gd name="connsiteX2139" fmla="*/ 2363153 w 2796541"/>
              <a:gd name="connsiteY2139" fmla="*/ 1383983 h 2468880"/>
              <a:gd name="connsiteX2140" fmla="*/ 2363153 w 2796541"/>
              <a:gd name="connsiteY2140" fmla="*/ 1399223 h 2468880"/>
              <a:gd name="connsiteX2141" fmla="*/ 2349818 w 2796541"/>
              <a:gd name="connsiteY2141" fmla="*/ 1391603 h 2468880"/>
              <a:gd name="connsiteX2142" fmla="*/ 2432685 w 2796541"/>
              <a:gd name="connsiteY2142" fmla="*/ 1897381 h 2468880"/>
              <a:gd name="connsiteX2143" fmla="*/ 2430780 w 2796541"/>
              <a:gd name="connsiteY2143" fmla="*/ 1898333 h 2468880"/>
              <a:gd name="connsiteX2144" fmla="*/ 2430780 w 2796541"/>
              <a:gd name="connsiteY2144" fmla="*/ 1896428 h 2468880"/>
              <a:gd name="connsiteX2145" fmla="*/ 2433638 w 2796541"/>
              <a:gd name="connsiteY2145" fmla="*/ 1012507 h 2468880"/>
              <a:gd name="connsiteX2146" fmla="*/ 2430780 w 2796541"/>
              <a:gd name="connsiteY2146" fmla="*/ 1014413 h 2468880"/>
              <a:gd name="connsiteX2147" fmla="*/ 2430780 w 2796541"/>
              <a:gd name="connsiteY2147" fmla="*/ 1011555 h 2468880"/>
              <a:gd name="connsiteX2148" fmla="*/ 2434590 w 2796541"/>
              <a:gd name="connsiteY2148" fmla="*/ 1770699 h 2468880"/>
              <a:gd name="connsiteX2149" fmla="*/ 2429827 w 2796541"/>
              <a:gd name="connsiteY2149" fmla="*/ 1773556 h 2468880"/>
              <a:gd name="connsiteX2150" fmla="*/ 2429827 w 2796541"/>
              <a:gd name="connsiteY2150" fmla="*/ 1767841 h 2468880"/>
              <a:gd name="connsiteX2151" fmla="*/ 2434591 w 2796541"/>
              <a:gd name="connsiteY2151" fmla="*/ 1139191 h 2468880"/>
              <a:gd name="connsiteX2152" fmla="*/ 2429828 w 2796541"/>
              <a:gd name="connsiteY2152" fmla="*/ 1142048 h 2468880"/>
              <a:gd name="connsiteX2153" fmla="*/ 2429828 w 2796541"/>
              <a:gd name="connsiteY2153" fmla="*/ 1136333 h 2468880"/>
              <a:gd name="connsiteX2154" fmla="*/ 2437447 w 2796541"/>
              <a:gd name="connsiteY2154" fmla="*/ 1644968 h 2468880"/>
              <a:gd name="connsiteX2155" fmla="*/ 2428875 w 2796541"/>
              <a:gd name="connsiteY2155" fmla="*/ 1649731 h 2468880"/>
              <a:gd name="connsiteX2156" fmla="*/ 2428875 w 2796541"/>
              <a:gd name="connsiteY2156" fmla="*/ 1639253 h 2468880"/>
              <a:gd name="connsiteX2157" fmla="*/ 2437448 w 2796541"/>
              <a:gd name="connsiteY2157" fmla="*/ 1265873 h 2468880"/>
              <a:gd name="connsiteX2158" fmla="*/ 2428876 w 2796541"/>
              <a:gd name="connsiteY2158" fmla="*/ 1270636 h 2468880"/>
              <a:gd name="connsiteX2159" fmla="*/ 2428876 w 2796541"/>
              <a:gd name="connsiteY2159" fmla="*/ 1260158 h 2468880"/>
              <a:gd name="connsiteX2160" fmla="*/ 2438401 w 2796541"/>
              <a:gd name="connsiteY2160" fmla="*/ 1391603 h 2468880"/>
              <a:gd name="connsiteX2161" fmla="*/ 2427923 w 2796541"/>
              <a:gd name="connsiteY2161" fmla="*/ 1398271 h 2468880"/>
              <a:gd name="connsiteX2162" fmla="*/ 2427923 w 2796541"/>
              <a:gd name="connsiteY2162" fmla="*/ 1385888 h 2468880"/>
              <a:gd name="connsiteX2163" fmla="*/ 2438401 w 2796541"/>
              <a:gd name="connsiteY2163" fmla="*/ 1518285 h 2468880"/>
              <a:gd name="connsiteX2164" fmla="*/ 2427923 w 2796541"/>
              <a:gd name="connsiteY2164" fmla="*/ 1524000 h 2468880"/>
              <a:gd name="connsiteX2165" fmla="*/ 2427923 w 2796541"/>
              <a:gd name="connsiteY2165" fmla="*/ 1512570 h 2468880"/>
              <a:gd name="connsiteX2166" fmla="*/ 2467929 w 2796541"/>
              <a:gd name="connsiteY2166" fmla="*/ 949643 h 2468880"/>
              <a:gd name="connsiteX2167" fmla="*/ 2467929 w 2796541"/>
              <a:gd name="connsiteY2167" fmla="*/ 950595 h 2468880"/>
              <a:gd name="connsiteX2168" fmla="*/ 2466976 w 2796541"/>
              <a:gd name="connsiteY2168" fmla="*/ 949643 h 2468880"/>
              <a:gd name="connsiteX2169" fmla="*/ 2468881 w 2796541"/>
              <a:gd name="connsiteY2169" fmla="*/ 1074420 h 2468880"/>
              <a:gd name="connsiteX2170" fmla="*/ 2468881 w 2796541"/>
              <a:gd name="connsiteY2170" fmla="*/ 1078230 h 2468880"/>
              <a:gd name="connsiteX2171" fmla="*/ 2466023 w 2796541"/>
              <a:gd name="connsiteY2171" fmla="*/ 1076325 h 2468880"/>
              <a:gd name="connsiteX2172" fmla="*/ 2468881 w 2796541"/>
              <a:gd name="connsiteY2172" fmla="*/ 1832611 h 2468880"/>
              <a:gd name="connsiteX2173" fmla="*/ 2468881 w 2796541"/>
              <a:gd name="connsiteY2173" fmla="*/ 1835469 h 2468880"/>
              <a:gd name="connsiteX2174" fmla="*/ 2466023 w 2796541"/>
              <a:gd name="connsiteY2174" fmla="*/ 1834516 h 2468880"/>
              <a:gd name="connsiteX2175" fmla="*/ 2469833 w 2796541"/>
              <a:gd name="connsiteY2175" fmla="*/ 1199198 h 2468880"/>
              <a:gd name="connsiteX2176" fmla="*/ 2469833 w 2796541"/>
              <a:gd name="connsiteY2176" fmla="*/ 1205865 h 2468880"/>
              <a:gd name="connsiteX2177" fmla="*/ 2464118 w 2796541"/>
              <a:gd name="connsiteY2177" fmla="*/ 1202056 h 2468880"/>
              <a:gd name="connsiteX2178" fmla="*/ 2469833 w 2796541"/>
              <a:gd name="connsiteY2178" fmla="*/ 1704023 h 2468880"/>
              <a:gd name="connsiteX2179" fmla="*/ 2469833 w 2796541"/>
              <a:gd name="connsiteY2179" fmla="*/ 1711643 h 2468880"/>
              <a:gd name="connsiteX2180" fmla="*/ 2464118 w 2796541"/>
              <a:gd name="connsiteY2180" fmla="*/ 1707833 h 2468880"/>
              <a:gd name="connsiteX2181" fmla="*/ 2470784 w 2796541"/>
              <a:gd name="connsiteY2181" fmla="*/ 1576388 h 2468880"/>
              <a:gd name="connsiteX2182" fmla="*/ 2470784 w 2796541"/>
              <a:gd name="connsiteY2182" fmla="*/ 1586866 h 2468880"/>
              <a:gd name="connsiteX2183" fmla="*/ 2462212 w 2796541"/>
              <a:gd name="connsiteY2183" fmla="*/ 1581151 h 2468880"/>
              <a:gd name="connsiteX2184" fmla="*/ 2470785 w 2796541"/>
              <a:gd name="connsiteY2184" fmla="*/ 1323975 h 2468880"/>
              <a:gd name="connsiteX2185" fmla="*/ 2470785 w 2796541"/>
              <a:gd name="connsiteY2185" fmla="*/ 1333500 h 2468880"/>
              <a:gd name="connsiteX2186" fmla="*/ 2462213 w 2796541"/>
              <a:gd name="connsiteY2186" fmla="*/ 1328738 h 2468880"/>
              <a:gd name="connsiteX2187" fmla="*/ 2470785 w 2796541"/>
              <a:gd name="connsiteY2187" fmla="*/ 1449706 h 2468880"/>
              <a:gd name="connsiteX2188" fmla="*/ 2470785 w 2796541"/>
              <a:gd name="connsiteY2188" fmla="*/ 1460183 h 2468880"/>
              <a:gd name="connsiteX2189" fmla="*/ 2461260 w 2796541"/>
              <a:gd name="connsiteY2189" fmla="*/ 1455421 h 2468880"/>
              <a:gd name="connsiteX2190" fmla="*/ 2541270 w 2796541"/>
              <a:gd name="connsiteY2190" fmla="*/ 1834516 h 2468880"/>
              <a:gd name="connsiteX2191" fmla="*/ 2540318 w 2796541"/>
              <a:gd name="connsiteY2191" fmla="*/ 1834516 h 2468880"/>
              <a:gd name="connsiteX2192" fmla="*/ 2540318 w 2796541"/>
              <a:gd name="connsiteY2192" fmla="*/ 1833563 h 2468880"/>
              <a:gd name="connsiteX2193" fmla="*/ 2542223 w 2796541"/>
              <a:gd name="connsiteY2193" fmla="*/ 1076325 h 2468880"/>
              <a:gd name="connsiteX2194" fmla="*/ 2540318 w 2796541"/>
              <a:gd name="connsiteY2194" fmla="*/ 1077278 h 2468880"/>
              <a:gd name="connsiteX2195" fmla="*/ 2540318 w 2796541"/>
              <a:gd name="connsiteY2195" fmla="*/ 1075373 h 2468880"/>
              <a:gd name="connsiteX2196" fmla="*/ 2543176 w 2796541"/>
              <a:gd name="connsiteY2196" fmla="*/ 1202055 h 2468880"/>
              <a:gd name="connsiteX2197" fmla="*/ 2539366 w 2796541"/>
              <a:gd name="connsiteY2197" fmla="*/ 1204913 h 2468880"/>
              <a:gd name="connsiteX2198" fmla="*/ 2539366 w 2796541"/>
              <a:gd name="connsiteY2198" fmla="*/ 1200150 h 2468880"/>
              <a:gd name="connsiteX2199" fmla="*/ 2544129 w 2796541"/>
              <a:gd name="connsiteY2199" fmla="*/ 1707833 h 2468880"/>
              <a:gd name="connsiteX2200" fmla="*/ 2539366 w 2796541"/>
              <a:gd name="connsiteY2200" fmla="*/ 1709738 h 2468880"/>
              <a:gd name="connsiteX2201" fmla="*/ 2539366 w 2796541"/>
              <a:gd name="connsiteY2201" fmla="*/ 1704975 h 2468880"/>
              <a:gd name="connsiteX2202" fmla="*/ 2545080 w 2796541"/>
              <a:gd name="connsiteY2202" fmla="*/ 1581151 h 2468880"/>
              <a:gd name="connsiteX2203" fmla="*/ 2538412 w 2796541"/>
              <a:gd name="connsiteY2203" fmla="*/ 1584961 h 2468880"/>
              <a:gd name="connsiteX2204" fmla="*/ 2538412 w 2796541"/>
              <a:gd name="connsiteY2204" fmla="*/ 1577341 h 2468880"/>
              <a:gd name="connsiteX2205" fmla="*/ 2545081 w 2796541"/>
              <a:gd name="connsiteY2205" fmla="*/ 1328738 h 2468880"/>
              <a:gd name="connsiteX2206" fmla="*/ 2538413 w 2796541"/>
              <a:gd name="connsiteY2206" fmla="*/ 1332548 h 2468880"/>
              <a:gd name="connsiteX2207" fmla="*/ 2538413 w 2796541"/>
              <a:gd name="connsiteY2207" fmla="*/ 1324928 h 2468880"/>
              <a:gd name="connsiteX2208" fmla="*/ 2546033 w 2796541"/>
              <a:gd name="connsiteY2208" fmla="*/ 1455421 h 2468880"/>
              <a:gd name="connsiteX2209" fmla="*/ 2538413 w 2796541"/>
              <a:gd name="connsiteY2209" fmla="*/ 1459231 h 2468880"/>
              <a:gd name="connsiteX2210" fmla="*/ 2538413 w 2796541"/>
              <a:gd name="connsiteY2210" fmla="*/ 1450658 h 2468880"/>
              <a:gd name="connsiteX2211" fmla="*/ 2577466 w 2796541"/>
              <a:gd name="connsiteY2211" fmla="*/ 1769745 h 2468880"/>
              <a:gd name="connsiteX2212" fmla="*/ 2577466 w 2796541"/>
              <a:gd name="connsiteY2212" fmla="*/ 1771650 h 2468880"/>
              <a:gd name="connsiteX2213" fmla="*/ 2576513 w 2796541"/>
              <a:gd name="connsiteY2213" fmla="*/ 1770698 h 2468880"/>
              <a:gd name="connsiteX2214" fmla="*/ 2578418 w 2796541"/>
              <a:gd name="connsiteY2214" fmla="*/ 1138238 h 2468880"/>
              <a:gd name="connsiteX2215" fmla="*/ 2578418 w 2796541"/>
              <a:gd name="connsiteY2215" fmla="*/ 1140143 h 2468880"/>
              <a:gd name="connsiteX2216" fmla="*/ 2575560 w 2796541"/>
              <a:gd name="connsiteY2216" fmla="*/ 1139190 h 2468880"/>
              <a:gd name="connsiteX2217" fmla="*/ 2578418 w 2796541"/>
              <a:gd name="connsiteY2217" fmla="*/ 1642111 h 2468880"/>
              <a:gd name="connsiteX2218" fmla="*/ 2578418 w 2796541"/>
              <a:gd name="connsiteY2218" fmla="*/ 1646874 h 2468880"/>
              <a:gd name="connsiteX2219" fmla="*/ 2574608 w 2796541"/>
              <a:gd name="connsiteY2219" fmla="*/ 1644969 h 2468880"/>
              <a:gd name="connsiteX2220" fmla="*/ 2578418 w 2796541"/>
              <a:gd name="connsiteY2220" fmla="*/ 1263016 h 2468880"/>
              <a:gd name="connsiteX2221" fmla="*/ 2578418 w 2796541"/>
              <a:gd name="connsiteY2221" fmla="*/ 1267779 h 2468880"/>
              <a:gd name="connsiteX2222" fmla="*/ 2574608 w 2796541"/>
              <a:gd name="connsiteY2222" fmla="*/ 1265874 h 2468880"/>
              <a:gd name="connsiteX2223" fmla="*/ 2579369 w 2796541"/>
              <a:gd name="connsiteY2223" fmla="*/ 1514475 h 2468880"/>
              <a:gd name="connsiteX2224" fmla="*/ 2579369 w 2796541"/>
              <a:gd name="connsiteY2224" fmla="*/ 1522095 h 2468880"/>
              <a:gd name="connsiteX2225" fmla="*/ 2572702 w 2796541"/>
              <a:gd name="connsiteY2225" fmla="*/ 1518285 h 2468880"/>
              <a:gd name="connsiteX2226" fmla="*/ 2579370 w 2796541"/>
              <a:gd name="connsiteY2226" fmla="*/ 1387793 h 2468880"/>
              <a:gd name="connsiteX2227" fmla="*/ 2579370 w 2796541"/>
              <a:gd name="connsiteY2227" fmla="*/ 1395413 h 2468880"/>
              <a:gd name="connsiteX2228" fmla="*/ 2572703 w 2796541"/>
              <a:gd name="connsiteY2228" fmla="*/ 1391603 h 2468880"/>
              <a:gd name="connsiteX2229" fmla="*/ 2651760 w 2796541"/>
              <a:gd name="connsiteY2229" fmla="*/ 1644968 h 2468880"/>
              <a:gd name="connsiteX2230" fmla="*/ 2649855 w 2796541"/>
              <a:gd name="connsiteY2230" fmla="*/ 1645921 h 2468880"/>
              <a:gd name="connsiteX2231" fmla="*/ 2649855 w 2796541"/>
              <a:gd name="connsiteY2231" fmla="*/ 1643063 h 2468880"/>
              <a:gd name="connsiteX2232" fmla="*/ 2651761 w 2796541"/>
              <a:gd name="connsiteY2232" fmla="*/ 1265873 h 2468880"/>
              <a:gd name="connsiteX2233" fmla="*/ 2649856 w 2796541"/>
              <a:gd name="connsiteY2233" fmla="*/ 1266825 h 2468880"/>
              <a:gd name="connsiteX2234" fmla="*/ 2649856 w 2796541"/>
              <a:gd name="connsiteY2234" fmla="*/ 1263968 h 2468880"/>
              <a:gd name="connsiteX2235" fmla="*/ 2652713 w 2796541"/>
              <a:gd name="connsiteY2235" fmla="*/ 1391603 h 2468880"/>
              <a:gd name="connsiteX2236" fmla="*/ 2648903 w 2796541"/>
              <a:gd name="connsiteY2236" fmla="*/ 1394461 h 2468880"/>
              <a:gd name="connsiteX2237" fmla="*/ 2648903 w 2796541"/>
              <a:gd name="connsiteY2237" fmla="*/ 1389698 h 2468880"/>
              <a:gd name="connsiteX2238" fmla="*/ 2652713 w 2796541"/>
              <a:gd name="connsiteY2238" fmla="*/ 1518286 h 2468880"/>
              <a:gd name="connsiteX2239" fmla="*/ 2648903 w 2796541"/>
              <a:gd name="connsiteY2239" fmla="*/ 1520191 h 2468880"/>
              <a:gd name="connsiteX2240" fmla="*/ 2648903 w 2796541"/>
              <a:gd name="connsiteY2240" fmla="*/ 1516381 h 2468880"/>
              <a:gd name="connsiteX2241" fmla="*/ 2687003 w 2796541"/>
              <a:gd name="connsiteY2241" fmla="*/ 1327786 h 2468880"/>
              <a:gd name="connsiteX2242" fmla="*/ 2687003 w 2796541"/>
              <a:gd name="connsiteY2242" fmla="*/ 1329691 h 2468880"/>
              <a:gd name="connsiteX2243" fmla="*/ 2685098 w 2796541"/>
              <a:gd name="connsiteY2243" fmla="*/ 1328738 h 2468880"/>
              <a:gd name="connsiteX2244" fmla="*/ 2687004 w 2796541"/>
              <a:gd name="connsiteY2244" fmla="*/ 1706881 h 2468880"/>
              <a:gd name="connsiteX2245" fmla="*/ 2687004 w 2796541"/>
              <a:gd name="connsiteY2245" fmla="*/ 1707833 h 2468880"/>
              <a:gd name="connsiteX2246" fmla="*/ 2686051 w 2796541"/>
              <a:gd name="connsiteY2246" fmla="*/ 1707833 h 2468880"/>
              <a:gd name="connsiteX2247" fmla="*/ 2687004 w 2796541"/>
              <a:gd name="connsiteY2247" fmla="*/ 1202056 h 2468880"/>
              <a:gd name="connsiteX2248" fmla="*/ 2687004 w 2796541"/>
              <a:gd name="connsiteY2248" fmla="*/ 1203008 h 2468880"/>
              <a:gd name="connsiteX2249" fmla="*/ 2686051 w 2796541"/>
              <a:gd name="connsiteY2249" fmla="*/ 1202056 h 2468880"/>
              <a:gd name="connsiteX2250" fmla="*/ 2687956 w 2796541"/>
              <a:gd name="connsiteY2250" fmla="*/ 1580198 h 2468880"/>
              <a:gd name="connsiteX2251" fmla="*/ 2687956 w 2796541"/>
              <a:gd name="connsiteY2251" fmla="*/ 1583056 h 2468880"/>
              <a:gd name="connsiteX2252" fmla="*/ 2685098 w 2796541"/>
              <a:gd name="connsiteY2252" fmla="*/ 1581150 h 2468880"/>
              <a:gd name="connsiteX2253" fmla="*/ 2687956 w 2796541"/>
              <a:gd name="connsiteY2253" fmla="*/ 1453516 h 2468880"/>
              <a:gd name="connsiteX2254" fmla="*/ 2687956 w 2796541"/>
              <a:gd name="connsiteY2254" fmla="*/ 1456374 h 2468880"/>
              <a:gd name="connsiteX2255" fmla="*/ 2685098 w 2796541"/>
              <a:gd name="connsiteY2255" fmla="*/ 1455421 h 2468880"/>
              <a:gd name="connsiteX2256" fmla="*/ 2760345 w 2796541"/>
              <a:gd name="connsiteY2256" fmla="*/ 1581150 h 2468880"/>
              <a:gd name="connsiteX2257" fmla="*/ 2759393 w 2796541"/>
              <a:gd name="connsiteY2257" fmla="*/ 1582103 h 2468880"/>
              <a:gd name="connsiteX2258" fmla="*/ 2759393 w 2796541"/>
              <a:gd name="connsiteY2258" fmla="*/ 1581150 h 2468880"/>
              <a:gd name="connsiteX2259" fmla="*/ 2760345 w 2796541"/>
              <a:gd name="connsiteY2259" fmla="*/ 1455420 h 2468880"/>
              <a:gd name="connsiteX2260" fmla="*/ 2759393 w 2796541"/>
              <a:gd name="connsiteY2260" fmla="*/ 1455420 h 2468880"/>
              <a:gd name="connsiteX2261" fmla="*/ 2759393 w 2796541"/>
              <a:gd name="connsiteY2261" fmla="*/ 1454468 h 2468880"/>
              <a:gd name="connsiteX2262" fmla="*/ 2796541 w 2796541"/>
              <a:gd name="connsiteY2262" fmla="*/ 1391603 h 2468880"/>
              <a:gd name="connsiteX2263" fmla="*/ 2796541 w 2796541"/>
              <a:gd name="connsiteY2263" fmla="*/ 1392556 h 2468880"/>
              <a:gd name="connsiteX2264" fmla="*/ 2795588 w 2796541"/>
              <a:gd name="connsiteY2264" fmla="*/ 1391603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Lst>
            <a:rect l="l" t="t" r="r" b="b"/>
            <a:pathLst>
              <a:path w="2796541" h="2468880">
                <a:moveTo>
                  <a:pt x="26671" y="1905"/>
                </a:moveTo>
                <a:lnTo>
                  <a:pt x="22860" y="4763"/>
                </a:lnTo>
                <a:lnTo>
                  <a:pt x="22860" y="0"/>
                </a:lnTo>
                <a:close/>
                <a:moveTo>
                  <a:pt x="30481" y="2402206"/>
                </a:moveTo>
                <a:lnTo>
                  <a:pt x="20956" y="2407921"/>
                </a:lnTo>
                <a:lnTo>
                  <a:pt x="20956" y="2397443"/>
                </a:lnTo>
                <a:close/>
                <a:moveTo>
                  <a:pt x="32385" y="128588"/>
                </a:moveTo>
                <a:lnTo>
                  <a:pt x="20955" y="135256"/>
                </a:lnTo>
                <a:lnTo>
                  <a:pt x="20955" y="121921"/>
                </a:lnTo>
                <a:close/>
                <a:moveTo>
                  <a:pt x="37148" y="2276475"/>
                </a:moveTo>
                <a:lnTo>
                  <a:pt x="18098" y="2287905"/>
                </a:lnTo>
                <a:lnTo>
                  <a:pt x="18098" y="2265045"/>
                </a:lnTo>
                <a:close/>
                <a:moveTo>
                  <a:pt x="40004" y="255270"/>
                </a:moveTo>
                <a:lnTo>
                  <a:pt x="17144" y="268605"/>
                </a:lnTo>
                <a:lnTo>
                  <a:pt x="17144" y="241935"/>
                </a:lnTo>
                <a:close/>
                <a:moveTo>
                  <a:pt x="45720" y="2149793"/>
                </a:moveTo>
                <a:lnTo>
                  <a:pt x="13335" y="2168843"/>
                </a:lnTo>
                <a:lnTo>
                  <a:pt x="13335" y="2131695"/>
                </a:lnTo>
                <a:close/>
                <a:moveTo>
                  <a:pt x="45720" y="381001"/>
                </a:moveTo>
                <a:lnTo>
                  <a:pt x="13335" y="400051"/>
                </a:lnTo>
                <a:lnTo>
                  <a:pt x="13335" y="362903"/>
                </a:lnTo>
                <a:close/>
                <a:moveTo>
                  <a:pt x="52388" y="2023111"/>
                </a:moveTo>
                <a:lnTo>
                  <a:pt x="10478" y="2047875"/>
                </a:lnTo>
                <a:lnTo>
                  <a:pt x="10478" y="1999298"/>
                </a:lnTo>
                <a:close/>
                <a:moveTo>
                  <a:pt x="53341" y="507683"/>
                </a:moveTo>
                <a:lnTo>
                  <a:pt x="9525" y="533400"/>
                </a:lnTo>
                <a:lnTo>
                  <a:pt x="9525" y="481965"/>
                </a:lnTo>
                <a:close/>
                <a:moveTo>
                  <a:pt x="59056" y="633413"/>
                </a:moveTo>
                <a:lnTo>
                  <a:pt x="6668" y="663893"/>
                </a:lnTo>
                <a:lnTo>
                  <a:pt x="6668" y="603886"/>
                </a:lnTo>
                <a:close/>
                <a:moveTo>
                  <a:pt x="60008" y="1897381"/>
                </a:moveTo>
                <a:lnTo>
                  <a:pt x="6668" y="1928813"/>
                </a:lnTo>
                <a:lnTo>
                  <a:pt x="6668" y="1865948"/>
                </a:lnTo>
                <a:close/>
                <a:moveTo>
                  <a:pt x="62865" y="60960"/>
                </a:moveTo>
                <a:lnTo>
                  <a:pt x="62865" y="69532"/>
                </a:lnTo>
                <a:lnTo>
                  <a:pt x="56198" y="65723"/>
                </a:lnTo>
                <a:close/>
                <a:moveTo>
                  <a:pt x="62866" y="2463165"/>
                </a:moveTo>
                <a:lnTo>
                  <a:pt x="62866" y="2468880"/>
                </a:lnTo>
                <a:lnTo>
                  <a:pt x="58103" y="2466022"/>
                </a:lnTo>
                <a:close/>
                <a:moveTo>
                  <a:pt x="64771" y="760095"/>
                </a:moveTo>
                <a:lnTo>
                  <a:pt x="4763" y="795338"/>
                </a:lnTo>
                <a:lnTo>
                  <a:pt x="4763" y="724853"/>
                </a:lnTo>
                <a:close/>
                <a:moveTo>
                  <a:pt x="65722" y="182881"/>
                </a:moveTo>
                <a:lnTo>
                  <a:pt x="65722" y="200978"/>
                </a:lnTo>
                <a:lnTo>
                  <a:pt x="50482" y="191453"/>
                </a:lnTo>
                <a:close/>
                <a:moveTo>
                  <a:pt x="65724" y="2331719"/>
                </a:moveTo>
                <a:lnTo>
                  <a:pt x="65724" y="2347911"/>
                </a:lnTo>
                <a:lnTo>
                  <a:pt x="51436" y="2339339"/>
                </a:lnTo>
                <a:close/>
                <a:moveTo>
                  <a:pt x="65724" y="1770698"/>
                </a:moveTo>
                <a:lnTo>
                  <a:pt x="3811" y="1806893"/>
                </a:lnTo>
                <a:lnTo>
                  <a:pt x="3811" y="1734503"/>
                </a:lnTo>
                <a:close/>
                <a:moveTo>
                  <a:pt x="67628" y="886778"/>
                </a:moveTo>
                <a:lnTo>
                  <a:pt x="2858" y="923926"/>
                </a:lnTo>
                <a:lnTo>
                  <a:pt x="2858" y="848678"/>
                </a:lnTo>
                <a:close/>
                <a:moveTo>
                  <a:pt x="69532" y="302896"/>
                </a:moveTo>
                <a:lnTo>
                  <a:pt x="69532" y="333376"/>
                </a:lnTo>
                <a:lnTo>
                  <a:pt x="42862" y="318136"/>
                </a:lnTo>
                <a:close/>
                <a:moveTo>
                  <a:pt x="69533" y="2197418"/>
                </a:moveTo>
                <a:lnTo>
                  <a:pt x="69533" y="2228850"/>
                </a:lnTo>
                <a:lnTo>
                  <a:pt x="42863" y="2212658"/>
                </a:lnTo>
                <a:close/>
                <a:moveTo>
                  <a:pt x="71438" y="1644969"/>
                </a:moveTo>
                <a:lnTo>
                  <a:pt x="953" y="1684974"/>
                </a:lnTo>
                <a:lnTo>
                  <a:pt x="953" y="1604011"/>
                </a:lnTo>
                <a:close/>
                <a:moveTo>
                  <a:pt x="71438" y="1012508"/>
                </a:moveTo>
                <a:lnTo>
                  <a:pt x="953" y="1053466"/>
                </a:lnTo>
                <a:lnTo>
                  <a:pt x="953" y="972503"/>
                </a:lnTo>
                <a:close/>
                <a:moveTo>
                  <a:pt x="73343" y="2065019"/>
                </a:moveTo>
                <a:lnTo>
                  <a:pt x="73343" y="2107882"/>
                </a:lnTo>
                <a:lnTo>
                  <a:pt x="36195" y="2086927"/>
                </a:lnTo>
                <a:close/>
                <a:moveTo>
                  <a:pt x="73343" y="422909"/>
                </a:moveTo>
                <a:lnTo>
                  <a:pt x="73343" y="465772"/>
                </a:lnTo>
                <a:lnTo>
                  <a:pt x="36195" y="444816"/>
                </a:lnTo>
                <a:close/>
                <a:moveTo>
                  <a:pt x="73344" y="1139189"/>
                </a:moveTo>
                <a:lnTo>
                  <a:pt x="0" y="1181099"/>
                </a:lnTo>
                <a:lnTo>
                  <a:pt x="0" y="1097279"/>
                </a:lnTo>
                <a:close/>
                <a:moveTo>
                  <a:pt x="73344" y="1518286"/>
                </a:moveTo>
                <a:lnTo>
                  <a:pt x="1" y="1560195"/>
                </a:lnTo>
                <a:lnTo>
                  <a:pt x="1" y="1475423"/>
                </a:lnTo>
                <a:close/>
                <a:moveTo>
                  <a:pt x="73344" y="1391603"/>
                </a:moveTo>
                <a:lnTo>
                  <a:pt x="1" y="1434465"/>
                </a:lnTo>
                <a:lnTo>
                  <a:pt x="1" y="1349693"/>
                </a:lnTo>
                <a:close/>
                <a:moveTo>
                  <a:pt x="73344" y="1265874"/>
                </a:moveTo>
                <a:lnTo>
                  <a:pt x="1" y="1307783"/>
                </a:lnTo>
                <a:lnTo>
                  <a:pt x="1" y="1223011"/>
                </a:lnTo>
                <a:close/>
                <a:moveTo>
                  <a:pt x="77153" y="542925"/>
                </a:moveTo>
                <a:lnTo>
                  <a:pt x="77153" y="598170"/>
                </a:lnTo>
                <a:lnTo>
                  <a:pt x="29528" y="570548"/>
                </a:lnTo>
                <a:close/>
                <a:moveTo>
                  <a:pt x="77153" y="1931670"/>
                </a:moveTo>
                <a:lnTo>
                  <a:pt x="77153" y="1988820"/>
                </a:lnTo>
                <a:lnTo>
                  <a:pt x="27623" y="1960245"/>
                </a:lnTo>
                <a:close/>
                <a:moveTo>
                  <a:pt x="79058" y="665798"/>
                </a:moveTo>
                <a:lnTo>
                  <a:pt x="79058" y="728663"/>
                </a:lnTo>
                <a:lnTo>
                  <a:pt x="24765" y="697230"/>
                </a:lnTo>
                <a:close/>
                <a:moveTo>
                  <a:pt x="80011" y="1801177"/>
                </a:moveTo>
                <a:lnTo>
                  <a:pt x="80011" y="1866899"/>
                </a:lnTo>
                <a:lnTo>
                  <a:pt x="22860" y="1834515"/>
                </a:lnTo>
                <a:close/>
                <a:moveTo>
                  <a:pt x="81916" y="787718"/>
                </a:moveTo>
                <a:lnTo>
                  <a:pt x="81916" y="859156"/>
                </a:lnTo>
                <a:lnTo>
                  <a:pt x="19051" y="822961"/>
                </a:lnTo>
                <a:close/>
                <a:moveTo>
                  <a:pt x="82868" y="1669733"/>
                </a:moveTo>
                <a:lnTo>
                  <a:pt x="82868" y="1745933"/>
                </a:lnTo>
                <a:lnTo>
                  <a:pt x="17145" y="1707833"/>
                </a:lnTo>
                <a:close/>
                <a:moveTo>
                  <a:pt x="82868" y="910591"/>
                </a:moveTo>
                <a:lnTo>
                  <a:pt x="82868" y="988696"/>
                </a:lnTo>
                <a:lnTo>
                  <a:pt x="16193" y="949643"/>
                </a:lnTo>
                <a:close/>
                <a:moveTo>
                  <a:pt x="84773" y="1540192"/>
                </a:moveTo>
                <a:lnTo>
                  <a:pt x="84773" y="1622107"/>
                </a:lnTo>
                <a:lnTo>
                  <a:pt x="13334" y="1581149"/>
                </a:lnTo>
                <a:close/>
                <a:moveTo>
                  <a:pt x="84773" y="1035367"/>
                </a:moveTo>
                <a:lnTo>
                  <a:pt x="84773" y="1117282"/>
                </a:lnTo>
                <a:lnTo>
                  <a:pt x="13334" y="1076325"/>
                </a:lnTo>
                <a:close/>
                <a:moveTo>
                  <a:pt x="85726" y="1412558"/>
                </a:moveTo>
                <a:lnTo>
                  <a:pt x="85726" y="1497331"/>
                </a:lnTo>
                <a:lnTo>
                  <a:pt x="12383" y="1455421"/>
                </a:lnTo>
                <a:close/>
                <a:moveTo>
                  <a:pt x="85726" y="1286828"/>
                </a:moveTo>
                <a:lnTo>
                  <a:pt x="85726" y="1370648"/>
                </a:lnTo>
                <a:lnTo>
                  <a:pt x="12383" y="1328738"/>
                </a:lnTo>
                <a:close/>
                <a:moveTo>
                  <a:pt x="85726" y="1160145"/>
                </a:moveTo>
                <a:lnTo>
                  <a:pt x="85726" y="1244918"/>
                </a:lnTo>
                <a:lnTo>
                  <a:pt x="12383" y="1202055"/>
                </a:lnTo>
                <a:close/>
                <a:moveTo>
                  <a:pt x="137161" y="2466023"/>
                </a:moveTo>
                <a:lnTo>
                  <a:pt x="132398" y="2467929"/>
                </a:lnTo>
                <a:lnTo>
                  <a:pt x="132398" y="2463166"/>
                </a:lnTo>
                <a:close/>
                <a:moveTo>
                  <a:pt x="138112" y="65723"/>
                </a:moveTo>
                <a:lnTo>
                  <a:pt x="131445" y="68581"/>
                </a:lnTo>
                <a:lnTo>
                  <a:pt x="131445" y="61913"/>
                </a:lnTo>
                <a:close/>
                <a:moveTo>
                  <a:pt x="142876" y="2339340"/>
                </a:moveTo>
                <a:lnTo>
                  <a:pt x="129541" y="2346960"/>
                </a:lnTo>
                <a:lnTo>
                  <a:pt x="129541" y="2331720"/>
                </a:lnTo>
                <a:close/>
                <a:moveTo>
                  <a:pt x="143827" y="191453"/>
                </a:moveTo>
                <a:lnTo>
                  <a:pt x="128587" y="200026"/>
                </a:lnTo>
                <a:lnTo>
                  <a:pt x="128587" y="182881"/>
                </a:lnTo>
                <a:close/>
                <a:moveTo>
                  <a:pt x="151448" y="318135"/>
                </a:moveTo>
                <a:lnTo>
                  <a:pt x="124778" y="333375"/>
                </a:lnTo>
                <a:lnTo>
                  <a:pt x="124778" y="302895"/>
                </a:lnTo>
                <a:close/>
                <a:moveTo>
                  <a:pt x="151448" y="2212658"/>
                </a:moveTo>
                <a:lnTo>
                  <a:pt x="124778" y="2227898"/>
                </a:lnTo>
                <a:lnTo>
                  <a:pt x="124778" y="2198370"/>
                </a:lnTo>
                <a:close/>
                <a:moveTo>
                  <a:pt x="157164" y="444817"/>
                </a:moveTo>
                <a:lnTo>
                  <a:pt x="121921" y="464819"/>
                </a:lnTo>
                <a:lnTo>
                  <a:pt x="121921" y="423862"/>
                </a:lnTo>
                <a:close/>
                <a:moveTo>
                  <a:pt x="158116" y="2086928"/>
                </a:moveTo>
                <a:lnTo>
                  <a:pt x="121921" y="2107883"/>
                </a:lnTo>
                <a:lnTo>
                  <a:pt x="121921" y="2065973"/>
                </a:lnTo>
                <a:close/>
                <a:moveTo>
                  <a:pt x="164782" y="570547"/>
                </a:moveTo>
                <a:lnTo>
                  <a:pt x="118110" y="597217"/>
                </a:lnTo>
                <a:lnTo>
                  <a:pt x="118110" y="543877"/>
                </a:lnTo>
                <a:close/>
                <a:moveTo>
                  <a:pt x="165735" y="1960245"/>
                </a:moveTo>
                <a:lnTo>
                  <a:pt x="118110" y="1988820"/>
                </a:lnTo>
                <a:lnTo>
                  <a:pt x="118110" y="1932623"/>
                </a:lnTo>
                <a:close/>
                <a:moveTo>
                  <a:pt x="170498" y="697230"/>
                </a:moveTo>
                <a:lnTo>
                  <a:pt x="115253" y="728663"/>
                </a:lnTo>
                <a:lnTo>
                  <a:pt x="115253" y="665798"/>
                </a:lnTo>
                <a:close/>
                <a:moveTo>
                  <a:pt x="171449" y="953"/>
                </a:moveTo>
                <a:lnTo>
                  <a:pt x="171449" y="3811"/>
                </a:lnTo>
                <a:lnTo>
                  <a:pt x="168592" y="1905"/>
                </a:lnTo>
                <a:close/>
                <a:moveTo>
                  <a:pt x="172404" y="1834516"/>
                </a:moveTo>
                <a:lnTo>
                  <a:pt x="114301" y="1866900"/>
                </a:lnTo>
                <a:lnTo>
                  <a:pt x="114301" y="1801178"/>
                </a:lnTo>
                <a:close/>
                <a:moveTo>
                  <a:pt x="173356" y="2397442"/>
                </a:moveTo>
                <a:lnTo>
                  <a:pt x="173356" y="2407920"/>
                </a:lnTo>
                <a:lnTo>
                  <a:pt x="164783" y="2402205"/>
                </a:lnTo>
                <a:close/>
                <a:moveTo>
                  <a:pt x="173356" y="122872"/>
                </a:moveTo>
                <a:lnTo>
                  <a:pt x="173356" y="134302"/>
                </a:lnTo>
                <a:lnTo>
                  <a:pt x="163831" y="128587"/>
                </a:lnTo>
                <a:close/>
                <a:moveTo>
                  <a:pt x="175261" y="822960"/>
                </a:moveTo>
                <a:lnTo>
                  <a:pt x="113348" y="859155"/>
                </a:lnTo>
                <a:lnTo>
                  <a:pt x="113348" y="787717"/>
                </a:lnTo>
                <a:close/>
                <a:moveTo>
                  <a:pt x="176213" y="2265997"/>
                </a:moveTo>
                <a:lnTo>
                  <a:pt x="176213" y="2286952"/>
                </a:lnTo>
                <a:lnTo>
                  <a:pt x="158116" y="2276474"/>
                </a:lnTo>
                <a:close/>
                <a:moveTo>
                  <a:pt x="177165" y="242887"/>
                </a:moveTo>
                <a:lnTo>
                  <a:pt x="177165" y="266700"/>
                </a:lnTo>
                <a:lnTo>
                  <a:pt x="156210" y="255270"/>
                </a:lnTo>
                <a:close/>
                <a:moveTo>
                  <a:pt x="178118" y="1707832"/>
                </a:moveTo>
                <a:lnTo>
                  <a:pt x="111443" y="1745932"/>
                </a:lnTo>
                <a:lnTo>
                  <a:pt x="111443" y="1669732"/>
                </a:lnTo>
                <a:close/>
                <a:moveTo>
                  <a:pt x="178118" y="949642"/>
                </a:moveTo>
                <a:lnTo>
                  <a:pt x="111443" y="987742"/>
                </a:lnTo>
                <a:lnTo>
                  <a:pt x="111443" y="911542"/>
                </a:lnTo>
                <a:close/>
                <a:moveTo>
                  <a:pt x="180976" y="2131694"/>
                </a:moveTo>
                <a:lnTo>
                  <a:pt x="180976" y="2167889"/>
                </a:lnTo>
                <a:lnTo>
                  <a:pt x="149543" y="2149792"/>
                </a:lnTo>
                <a:close/>
                <a:moveTo>
                  <a:pt x="180976" y="1581150"/>
                </a:moveTo>
                <a:lnTo>
                  <a:pt x="110491" y="1622108"/>
                </a:lnTo>
                <a:lnTo>
                  <a:pt x="110491" y="1540193"/>
                </a:lnTo>
                <a:close/>
                <a:moveTo>
                  <a:pt x="180976" y="1076326"/>
                </a:moveTo>
                <a:lnTo>
                  <a:pt x="110491" y="1117283"/>
                </a:lnTo>
                <a:lnTo>
                  <a:pt x="110491" y="1035368"/>
                </a:lnTo>
                <a:close/>
                <a:moveTo>
                  <a:pt x="180976" y="363855"/>
                </a:moveTo>
                <a:lnTo>
                  <a:pt x="180976" y="399098"/>
                </a:lnTo>
                <a:lnTo>
                  <a:pt x="149543" y="381000"/>
                </a:lnTo>
                <a:close/>
                <a:moveTo>
                  <a:pt x="182881" y="1455421"/>
                </a:moveTo>
                <a:lnTo>
                  <a:pt x="109538" y="1497331"/>
                </a:lnTo>
                <a:lnTo>
                  <a:pt x="109538" y="1412558"/>
                </a:lnTo>
                <a:close/>
                <a:moveTo>
                  <a:pt x="182881" y="1328738"/>
                </a:moveTo>
                <a:lnTo>
                  <a:pt x="109538" y="1370648"/>
                </a:lnTo>
                <a:lnTo>
                  <a:pt x="109538" y="1286828"/>
                </a:lnTo>
                <a:close/>
                <a:moveTo>
                  <a:pt x="182881" y="1202055"/>
                </a:moveTo>
                <a:lnTo>
                  <a:pt x="109538" y="1244918"/>
                </a:lnTo>
                <a:lnTo>
                  <a:pt x="109538" y="1160145"/>
                </a:lnTo>
                <a:close/>
                <a:moveTo>
                  <a:pt x="183833" y="1999298"/>
                </a:moveTo>
                <a:lnTo>
                  <a:pt x="183833" y="2047875"/>
                </a:lnTo>
                <a:lnTo>
                  <a:pt x="142876" y="2023111"/>
                </a:lnTo>
                <a:close/>
                <a:moveTo>
                  <a:pt x="184786" y="482918"/>
                </a:moveTo>
                <a:lnTo>
                  <a:pt x="184786" y="532448"/>
                </a:lnTo>
                <a:lnTo>
                  <a:pt x="141923" y="507683"/>
                </a:lnTo>
                <a:close/>
                <a:moveTo>
                  <a:pt x="186690" y="604838"/>
                </a:moveTo>
                <a:lnTo>
                  <a:pt x="186690" y="662940"/>
                </a:lnTo>
                <a:lnTo>
                  <a:pt x="137160" y="633413"/>
                </a:lnTo>
                <a:close/>
                <a:moveTo>
                  <a:pt x="187643" y="1866899"/>
                </a:moveTo>
                <a:lnTo>
                  <a:pt x="187643" y="1927859"/>
                </a:lnTo>
                <a:lnTo>
                  <a:pt x="135255" y="1897379"/>
                </a:lnTo>
                <a:close/>
                <a:moveTo>
                  <a:pt x="189548" y="726757"/>
                </a:moveTo>
                <a:lnTo>
                  <a:pt x="189548" y="794385"/>
                </a:lnTo>
                <a:lnTo>
                  <a:pt x="131446" y="760095"/>
                </a:lnTo>
                <a:close/>
                <a:moveTo>
                  <a:pt x="190501" y="1736407"/>
                </a:moveTo>
                <a:lnTo>
                  <a:pt x="190501" y="1805940"/>
                </a:lnTo>
                <a:lnTo>
                  <a:pt x="130493" y="1770697"/>
                </a:lnTo>
                <a:close/>
                <a:moveTo>
                  <a:pt x="191453" y="849630"/>
                </a:moveTo>
                <a:lnTo>
                  <a:pt x="191453" y="923925"/>
                </a:lnTo>
                <a:lnTo>
                  <a:pt x="127635" y="886778"/>
                </a:lnTo>
                <a:close/>
                <a:moveTo>
                  <a:pt x="193358" y="973454"/>
                </a:moveTo>
                <a:lnTo>
                  <a:pt x="193358" y="1052512"/>
                </a:lnTo>
                <a:lnTo>
                  <a:pt x="123826" y="1012506"/>
                </a:lnTo>
                <a:close/>
                <a:moveTo>
                  <a:pt x="193358" y="1604963"/>
                </a:moveTo>
                <a:lnTo>
                  <a:pt x="193358" y="1684021"/>
                </a:lnTo>
                <a:lnTo>
                  <a:pt x="124778" y="1644968"/>
                </a:lnTo>
                <a:close/>
                <a:moveTo>
                  <a:pt x="194311" y="1476374"/>
                </a:moveTo>
                <a:lnTo>
                  <a:pt x="194311" y="1560194"/>
                </a:lnTo>
                <a:lnTo>
                  <a:pt x="121921" y="1518284"/>
                </a:lnTo>
                <a:close/>
                <a:moveTo>
                  <a:pt x="194311" y="1349693"/>
                </a:moveTo>
                <a:lnTo>
                  <a:pt x="194311" y="1434465"/>
                </a:lnTo>
                <a:lnTo>
                  <a:pt x="120968" y="1391603"/>
                </a:lnTo>
                <a:close/>
                <a:moveTo>
                  <a:pt x="194311" y="1223011"/>
                </a:moveTo>
                <a:lnTo>
                  <a:pt x="194311" y="1307783"/>
                </a:lnTo>
                <a:lnTo>
                  <a:pt x="120968" y="1265874"/>
                </a:lnTo>
                <a:close/>
                <a:moveTo>
                  <a:pt x="194311" y="1097280"/>
                </a:moveTo>
                <a:lnTo>
                  <a:pt x="194311" y="1181100"/>
                </a:lnTo>
                <a:lnTo>
                  <a:pt x="121921" y="1139190"/>
                </a:lnTo>
                <a:close/>
                <a:moveTo>
                  <a:pt x="244792" y="1905"/>
                </a:moveTo>
                <a:lnTo>
                  <a:pt x="242887" y="3811"/>
                </a:lnTo>
                <a:lnTo>
                  <a:pt x="242887" y="953"/>
                </a:lnTo>
                <a:close/>
                <a:moveTo>
                  <a:pt x="248603" y="2402206"/>
                </a:moveTo>
                <a:lnTo>
                  <a:pt x="240983" y="2406968"/>
                </a:lnTo>
                <a:lnTo>
                  <a:pt x="240983" y="2398396"/>
                </a:lnTo>
                <a:close/>
                <a:moveTo>
                  <a:pt x="249555" y="128588"/>
                </a:moveTo>
                <a:lnTo>
                  <a:pt x="240030" y="133351"/>
                </a:lnTo>
                <a:lnTo>
                  <a:pt x="240030" y="122873"/>
                </a:lnTo>
                <a:close/>
                <a:moveTo>
                  <a:pt x="255270" y="2276474"/>
                </a:moveTo>
                <a:lnTo>
                  <a:pt x="237173" y="2285999"/>
                </a:lnTo>
                <a:lnTo>
                  <a:pt x="237173" y="2265997"/>
                </a:lnTo>
                <a:close/>
                <a:moveTo>
                  <a:pt x="256222" y="255271"/>
                </a:moveTo>
                <a:lnTo>
                  <a:pt x="236219" y="266701"/>
                </a:lnTo>
                <a:lnTo>
                  <a:pt x="236219" y="242888"/>
                </a:lnTo>
                <a:close/>
                <a:moveTo>
                  <a:pt x="262891" y="2149793"/>
                </a:moveTo>
                <a:lnTo>
                  <a:pt x="233363" y="2166938"/>
                </a:lnTo>
                <a:lnTo>
                  <a:pt x="233363" y="2132648"/>
                </a:lnTo>
                <a:close/>
                <a:moveTo>
                  <a:pt x="262891" y="381001"/>
                </a:moveTo>
                <a:lnTo>
                  <a:pt x="233363" y="398146"/>
                </a:lnTo>
                <a:lnTo>
                  <a:pt x="233363" y="364808"/>
                </a:lnTo>
                <a:close/>
                <a:moveTo>
                  <a:pt x="269558" y="2023110"/>
                </a:moveTo>
                <a:lnTo>
                  <a:pt x="229553" y="2046923"/>
                </a:lnTo>
                <a:lnTo>
                  <a:pt x="229553" y="2000250"/>
                </a:lnTo>
                <a:close/>
                <a:moveTo>
                  <a:pt x="270510" y="507683"/>
                </a:moveTo>
                <a:lnTo>
                  <a:pt x="229553" y="530542"/>
                </a:lnTo>
                <a:lnTo>
                  <a:pt x="229553" y="483870"/>
                </a:lnTo>
                <a:close/>
                <a:moveTo>
                  <a:pt x="276225" y="633413"/>
                </a:moveTo>
                <a:lnTo>
                  <a:pt x="226695" y="661988"/>
                </a:lnTo>
                <a:lnTo>
                  <a:pt x="226695" y="605790"/>
                </a:lnTo>
                <a:close/>
                <a:moveTo>
                  <a:pt x="278131" y="1897380"/>
                </a:moveTo>
                <a:lnTo>
                  <a:pt x="225743" y="1926908"/>
                </a:lnTo>
                <a:lnTo>
                  <a:pt x="225743" y="1866900"/>
                </a:lnTo>
                <a:close/>
                <a:moveTo>
                  <a:pt x="280988" y="2464118"/>
                </a:moveTo>
                <a:lnTo>
                  <a:pt x="280988" y="2467928"/>
                </a:lnTo>
                <a:lnTo>
                  <a:pt x="277178" y="2466023"/>
                </a:lnTo>
                <a:close/>
                <a:moveTo>
                  <a:pt x="280989" y="62865"/>
                </a:moveTo>
                <a:lnTo>
                  <a:pt x="280989" y="68580"/>
                </a:lnTo>
                <a:lnTo>
                  <a:pt x="276226" y="65723"/>
                </a:lnTo>
                <a:close/>
                <a:moveTo>
                  <a:pt x="281941" y="760095"/>
                </a:moveTo>
                <a:lnTo>
                  <a:pt x="223838" y="793432"/>
                </a:lnTo>
                <a:lnTo>
                  <a:pt x="223838" y="726757"/>
                </a:lnTo>
                <a:close/>
                <a:moveTo>
                  <a:pt x="282893" y="1770698"/>
                </a:moveTo>
                <a:lnTo>
                  <a:pt x="223838" y="1804988"/>
                </a:lnTo>
                <a:lnTo>
                  <a:pt x="223838" y="1736408"/>
                </a:lnTo>
                <a:close/>
                <a:moveTo>
                  <a:pt x="283845" y="184784"/>
                </a:moveTo>
                <a:lnTo>
                  <a:pt x="283845" y="199072"/>
                </a:lnTo>
                <a:lnTo>
                  <a:pt x="271463" y="191452"/>
                </a:lnTo>
                <a:close/>
                <a:moveTo>
                  <a:pt x="283845" y="2332673"/>
                </a:moveTo>
                <a:lnTo>
                  <a:pt x="283845" y="2346008"/>
                </a:lnTo>
                <a:lnTo>
                  <a:pt x="271463" y="2339340"/>
                </a:lnTo>
                <a:close/>
                <a:moveTo>
                  <a:pt x="285751" y="886777"/>
                </a:moveTo>
                <a:lnTo>
                  <a:pt x="221933" y="922972"/>
                </a:lnTo>
                <a:lnTo>
                  <a:pt x="221933" y="849629"/>
                </a:lnTo>
                <a:close/>
                <a:moveTo>
                  <a:pt x="287655" y="303848"/>
                </a:moveTo>
                <a:lnTo>
                  <a:pt x="287655" y="332423"/>
                </a:lnTo>
                <a:lnTo>
                  <a:pt x="262890" y="318136"/>
                </a:lnTo>
                <a:close/>
                <a:moveTo>
                  <a:pt x="287656" y="2199322"/>
                </a:moveTo>
                <a:lnTo>
                  <a:pt x="287656" y="2226944"/>
                </a:lnTo>
                <a:lnTo>
                  <a:pt x="262891" y="2212657"/>
                </a:lnTo>
                <a:close/>
                <a:moveTo>
                  <a:pt x="287656" y="1644968"/>
                </a:moveTo>
                <a:lnTo>
                  <a:pt x="220981" y="1683068"/>
                </a:lnTo>
                <a:lnTo>
                  <a:pt x="220981" y="1605915"/>
                </a:lnTo>
                <a:close/>
                <a:moveTo>
                  <a:pt x="288608" y="1012507"/>
                </a:moveTo>
                <a:lnTo>
                  <a:pt x="220981" y="1052513"/>
                </a:lnTo>
                <a:lnTo>
                  <a:pt x="220981" y="973455"/>
                </a:lnTo>
                <a:close/>
                <a:moveTo>
                  <a:pt x="290513" y="1139190"/>
                </a:moveTo>
                <a:lnTo>
                  <a:pt x="220028" y="1180147"/>
                </a:lnTo>
                <a:lnTo>
                  <a:pt x="220028" y="1098232"/>
                </a:lnTo>
                <a:close/>
                <a:moveTo>
                  <a:pt x="291466" y="2066924"/>
                </a:moveTo>
                <a:lnTo>
                  <a:pt x="291466" y="2106929"/>
                </a:lnTo>
                <a:lnTo>
                  <a:pt x="256223" y="2086927"/>
                </a:lnTo>
                <a:close/>
                <a:moveTo>
                  <a:pt x="291466" y="1518285"/>
                </a:moveTo>
                <a:lnTo>
                  <a:pt x="219076" y="1560195"/>
                </a:lnTo>
                <a:lnTo>
                  <a:pt x="219076" y="1476375"/>
                </a:lnTo>
                <a:close/>
                <a:moveTo>
                  <a:pt x="291466" y="424816"/>
                </a:moveTo>
                <a:lnTo>
                  <a:pt x="291466" y="463868"/>
                </a:lnTo>
                <a:lnTo>
                  <a:pt x="257176" y="444818"/>
                </a:lnTo>
                <a:close/>
                <a:moveTo>
                  <a:pt x="292419" y="1391603"/>
                </a:moveTo>
                <a:lnTo>
                  <a:pt x="219076" y="1434465"/>
                </a:lnTo>
                <a:lnTo>
                  <a:pt x="219076" y="1349693"/>
                </a:lnTo>
                <a:close/>
                <a:moveTo>
                  <a:pt x="292419" y="1265874"/>
                </a:moveTo>
                <a:lnTo>
                  <a:pt x="219076" y="1307783"/>
                </a:lnTo>
                <a:lnTo>
                  <a:pt x="219076" y="1223011"/>
                </a:lnTo>
                <a:close/>
                <a:moveTo>
                  <a:pt x="294323" y="544830"/>
                </a:moveTo>
                <a:lnTo>
                  <a:pt x="294323" y="596265"/>
                </a:lnTo>
                <a:lnTo>
                  <a:pt x="249556" y="570548"/>
                </a:lnTo>
                <a:close/>
                <a:moveTo>
                  <a:pt x="295275" y="1933575"/>
                </a:moveTo>
                <a:lnTo>
                  <a:pt x="295275" y="1986915"/>
                </a:lnTo>
                <a:lnTo>
                  <a:pt x="248603" y="1960245"/>
                </a:lnTo>
                <a:close/>
                <a:moveTo>
                  <a:pt x="297181" y="666750"/>
                </a:moveTo>
                <a:lnTo>
                  <a:pt x="297181" y="727710"/>
                </a:lnTo>
                <a:lnTo>
                  <a:pt x="244793" y="697230"/>
                </a:lnTo>
                <a:close/>
                <a:moveTo>
                  <a:pt x="298133" y="1802130"/>
                </a:moveTo>
                <a:lnTo>
                  <a:pt x="298133" y="1865947"/>
                </a:lnTo>
                <a:lnTo>
                  <a:pt x="242888" y="1834515"/>
                </a:lnTo>
                <a:close/>
                <a:moveTo>
                  <a:pt x="300038" y="788669"/>
                </a:moveTo>
                <a:lnTo>
                  <a:pt x="300038" y="858202"/>
                </a:lnTo>
                <a:lnTo>
                  <a:pt x="239078" y="822959"/>
                </a:lnTo>
                <a:close/>
                <a:moveTo>
                  <a:pt x="300991" y="1670686"/>
                </a:moveTo>
                <a:lnTo>
                  <a:pt x="300991" y="1744981"/>
                </a:lnTo>
                <a:lnTo>
                  <a:pt x="237173" y="1707833"/>
                </a:lnTo>
                <a:close/>
                <a:moveTo>
                  <a:pt x="300991" y="912495"/>
                </a:moveTo>
                <a:lnTo>
                  <a:pt x="300991" y="986790"/>
                </a:lnTo>
                <a:lnTo>
                  <a:pt x="237173" y="949643"/>
                </a:lnTo>
                <a:close/>
                <a:moveTo>
                  <a:pt x="302895" y="1541145"/>
                </a:moveTo>
                <a:lnTo>
                  <a:pt x="302895" y="1621155"/>
                </a:lnTo>
                <a:lnTo>
                  <a:pt x="233363" y="1581150"/>
                </a:lnTo>
                <a:close/>
                <a:moveTo>
                  <a:pt x="302895" y="1036320"/>
                </a:moveTo>
                <a:lnTo>
                  <a:pt x="302895" y="1116330"/>
                </a:lnTo>
                <a:lnTo>
                  <a:pt x="233363" y="1076325"/>
                </a:lnTo>
                <a:close/>
                <a:moveTo>
                  <a:pt x="303848" y="1161097"/>
                </a:moveTo>
                <a:lnTo>
                  <a:pt x="303848" y="1243012"/>
                </a:lnTo>
                <a:lnTo>
                  <a:pt x="232410" y="1202055"/>
                </a:lnTo>
                <a:close/>
                <a:moveTo>
                  <a:pt x="303848" y="1412558"/>
                </a:moveTo>
                <a:lnTo>
                  <a:pt x="303848" y="1497331"/>
                </a:lnTo>
                <a:lnTo>
                  <a:pt x="231458" y="1455421"/>
                </a:lnTo>
                <a:close/>
                <a:moveTo>
                  <a:pt x="303848" y="1286828"/>
                </a:moveTo>
                <a:lnTo>
                  <a:pt x="303848" y="1370648"/>
                </a:lnTo>
                <a:lnTo>
                  <a:pt x="231458" y="1328738"/>
                </a:lnTo>
                <a:close/>
                <a:moveTo>
                  <a:pt x="354330" y="2466023"/>
                </a:moveTo>
                <a:lnTo>
                  <a:pt x="351473" y="2466975"/>
                </a:lnTo>
                <a:lnTo>
                  <a:pt x="351473" y="2464118"/>
                </a:lnTo>
                <a:close/>
                <a:moveTo>
                  <a:pt x="355283" y="65723"/>
                </a:moveTo>
                <a:lnTo>
                  <a:pt x="351473" y="67628"/>
                </a:lnTo>
                <a:lnTo>
                  <a:pt x="351473" y="62865"/>
                </a:lnTo>
                <a:close/>
                <a:moveTo>
                  <a:pt x="360045" y="191452"/>
                </a:moveTo>
                <a:lnTo>
                  <a:pt x="348615" y="198119"/>
                </a:lnTo>
                <a:lnTo>
                  <a:pt x="348615" y="184784"/>
                </a:lnTo>
                <a:close/>
                <a:moveTo>
                  <a:pt x="360045" y="2339340"/>
                </a:moveTo>
                <a:lnTo>
                  <a:pt x="348615" y="2346008"/>
                </a:lnTo>
                <a:lnTo>
                  <a:pt x="348615" y="2332673"/>
                </a:lnTo>
                <a:close/>
                <a:moveTo>
                  <a:pt x="367665" y="318136"/>
                </a:moveTo>
                <a:lnTo>
                  <a:pt x="344805" y="331471"/>
                </a:lnTo>
                <a:lnTo>
                  <a:pt x="344805" y="304801"/>
                </a:lnTo>
                <a:close/>
                <a:moveTo>
                  <a:pt x="368619" y="2212658"/>
                </a:moveTo>
                <a:lnTo>
                  <a:pt x="344806" y="2226945"/>
                </a:lnTo>
                <a:lnTo>
                  <a:pt x="344806" y="2199323"/>
                </a:lnTo>
                <a:close/>
                <a:moveTo>
                  <a:pt x="374333" y="444817"/>
                </a:moveTo>
                <a:lnTo>
                  <a:pt x="341948" y="462915"/>
                </a:lnTo>
                <a:lnTo>
                  <a:pt x="341948" y="425767"/>
                </a:lnTo>
                <a:close/>
                <a:moveTo>
                  <a:pt x="374333" y="2086928"/>
                </a:moveTo>
                <a:lnTo>
                  <a:pt x="341948" y="2105978"/>
                </a:lnTo>
                <a:lnTo>
                  <a:pt x="341948" y="2067878"/>
                </a:lnTo>
                <a:close/>
                <a:moveTo>
                  <a:pt x="381001" y="570548"/>
                </a:moveTo>
                <a:lnTo>
                  <a:pt x="338138" y="595313"/>
                </a:lnTo>
                <a:lnTo>
                  <a:pt x="338138" y="545783"/>
                </a:lnTo>
                <a:close/>
                <a:moveTo>
                  <a:pt x="382906" y="1960244"/>
                </a:moveTo>
                <a:lnTo>
                  <a:pt x="337186" y="1986914"/>
                </a:lnTo>
                <a:lnTo>
                  <a:pt x="337186" y="1933574"/>
                </a:lnTo>
                <a:close/>
                <a:moveTo>
                  <a:pt x="386716" y="697230"/>
                </a:moveTo>
                <a:lnTo>
                  <a:pt x="335281" y="726758"/>
                </a:lnTo>
                <a:lnTo>
                  <a:pt x="335281" y="667703"/>
                </a:lnTo>
                <a:close/>
                <a:moveTo>
                  <a:pt x="388621" y="1834516"/>
                </a:moveTo>
                <a:lnTo>
                  <a:pt x="334328" y="1864996"/>
                </a:lnTo>
                <a:lnTo>
                  <a:pt x="334328" y="1803083"/>
                </a:lnTo>
                <a:close/>
                <a:moveTo>
                  <a:pt x="389572" y="1905"/>
                </a:moveTo>
                <a:lnTo>
                  <a:pt x="389572" y="2857"/>
                </a:lnTo>
                <a:lnTo>
                  <a:pt x="388619" y="1905"/>
                </a:lnTo>
                <a:close/>
                <a:moveTo>
                  <a:pt x="391478" y="822960"/>
                </a:moveTo>
                <a:lnTo>
                  <a:pt x="333376" y="857249"/>
                </a:lnTo>
                <a:lnTo>
                  <a:pt x="333376" y="789622"/>
                </a:lnTo>
                <a:close/>
                <a:moveTo>
                  <a:pt x="391478" y="123824"/>
                </a:moveTo>
                <a:lnTo>
                  <a:pt x="391478" y="132396"/>
                </a:lnTo>
                <a:lnTo>
                  <a:pt x="383858" y="128587"/>
                </a:lnTo>
                <a:close/>
                <a:moveTo>
                  <a:pt x="391478" y="2399348"/>
                </a:moveTo>
                <a:lnTo>
                  <a:pt x="391478" y="2406016"/>
                </a:lnTo>
                <a:lnTo>
                  <a:pt x="384811" y="2402206"/>
                </a:lnTo>
                <a:close/>
                <a:moveTo>
                  <a:pt x="394336" y="2266949"/>
                </a:moveTo>
                <a:lnTo>
                  <a:pt x="394336" y="2285047"/>
                </a:lnTo>
                <a:lnTo>
                  <a:pt x="378143" y="2276474"/>
                </a:lnTo>
                <a:close/>
                <a:moveTo>
                  <a:pt x="395287" y="244793"/>
                </a:moveTo>
                <a:lnTo>
                  <a:pt x="395287" y="265748"/>
                </a:lnTo>
                <a:lnTo>
                  <a:pt x="377189" y="255271"/>
                </a:lnTo>
                <a:close/>
                <a:moveTo>
                  <a:pt x="395288" y="1707832"/>
                </a:moveTo>
                <a:lnTo>
                  <a:pt x="331470" y="1744027"/>
                </a:lnTo>
                <a:lnTo>
                  <a:pt x="331470" y="1671637"/>
                </a:lnTo>
                <a:close/>
                <a:moveTo>
                  <a:pt x="395288" y="949643"/>
                </a:moveTo>
                <a:lnTo>
                  <a:pt x="331470" y="985838"/>
                </a:lnTo>
                <a:lnTo>
                  <a:pt x="331470" y="913448"/>
                </a:lnTo>
                <a:close/>
                <a:moveTo>
                  <a:pt x="398145" y="2133599"/>
                </a:moveTo>
                <a:lnTo>
                  <a:pt x="398145" y="2165984"/>
                </a:lnTo>
                <a:lnTo>
                  <a:pt x="370523" y="2149792"/>
                </a:lnTo>
                <a:close/>
                <a:moveTo>
                  <a:pt x="398145" y="1581149"/>
                </a:moveTo>
                <a:lnTo>
                  <a:pt x="329565" y="1621155"/>
                </a:lnTo>
                <a:lnTo>
                  <a:pt x="329565" y="1542097"/>
                </a:lnTo>
                <a:close/>
                <a:moveTo>
                  <a:pt x="398145" y="1076324"/>
                </a:moveTo>
                <a:lnTo>
                  <a:pt x="329565" y="1115377"/>
                </a:lnTo>
                <a:lnTo>
                  <a:pt x="329565" y="1036319"/>
                </a:lnTo>
                <a:close/>
                <a:moveTo>
                  <a:pt x="398146" y="365759"/>
                </a:moveTo>
                <a:lnTo>
                  <a:pt x="398146" y="396239"/>
                </a:lnTo>
                <a:lnTo>
                  <a:pt x="371476" y="380999"/>
                </a:lnTo>
                <a:close/>
                <a:moveTo>
                  <a:pt x="399098" y="1202055"/>
                </a:moveTo>
                <a:lnTo>
                  <a:pt x="329565" y="1243013"/>
                </a:lnTo>
                <a:lnTo>
                  <a:pt x="329565" y="1162050"/>
                </a:lnTo>
                <a:close/>
                <a:moveTo>
                  <a:pt x="401003" y="1328737"/>
                </a:moveTo>
                <a:lnTo>
                  <a:pt x="328613" y="1370647"/>
                </a:lnTo>
                <a:lnTo>
                  <a:pt x="328613" y="1286827"/>
                </a:lnTo>
                <a:close/>
                <a:moveTo>
                  <a:pt x="401003" y="1455421"/>
                </a:moveTo>
                <a:lnTo>
                  <a:pt x="328613" y="1496378"/>
                </a:lnTo>
                <a:lnTo>
                  <a:pt x="328613" y="1413511"/>
                </a:lnTo>
                <a:close/>
                <a:moveTo>
                  <a:pt x="401956" y="2001202"/>
                </a:moveTo>
                <a:lnTo>
                  <a:pt x="401956" y="2045969"/>
                </a:lnTo>
                <a:lnTo>
                  <a:pt x="363856" y="2023110"/>
                </a:lnTo>
                <a:close/>
                <a:moveTo>
                  <a:pt x="401956" y="484822"/>
                </a:moveTo>
                <a:lnTo>
                  <a:pt x="401956" y="529590"/>
                </a:lnTo>
                <a:lnTo>
                  <a:pt x="362903" y="507682"/>
                </a:lnTo>
                <a:close/>
                <a:moveTo>
                  <a:pt x="404813" y="606743"/>
                </a:moveTo>
                <a:lnTo>
                  <a:pt x="404813" y="661036"/>
                </a:lnTo>
                <a:lnTo>
                  <a:pt x="358140" y="633413"/>
                </a:lnTo>
                <a:close/>
                <a:moveTo>
                  <a:pt x="405766" y="1868805"/>
                </a:moveTo>
                <a:lnTo>
                  <a:pt x="405766" y="1925955"/>
                </a:lnTo>
                <a:lnTo>
                  <a:pt x="356236" y="1897380"/>
                </a:lnTo>
                <a:close/>
                <a:moveTo>
                  <a:pt x="407671" y="727710"/>
                </a:moveTo>
                <a:lnTo>
                  <a:pt x="407671" y="792480"/>
                </a:lnTo>
                <a:lnTo>
                  <a:pt x="352426" y="760095"/>
                </a:lnTo>
                <a:close/>
                <a:moveTo>
                  <a:pt x="408623" y="1737360"/>
                </a:moveTo>
                <a:lnTo>
                  <a:pt x="408623" y="1804035"/>
                </a:lnTo>
                <a:lnTo>
                  <a:pt x="350520" y="1770698"/>
                </a:lnTo>
                <a:close/>
                <a:moveTo>
                  <a:pt x="409575" y="851536"/>
                </a:moveTo>
                <a:lnTo>
                  <a:pt x="409575" y="921068"/>
                </a:lnTo>
                <a:lnTo>
                  <a:pt x="348615" y="886778"/>
                </a:lnTo>
                <a:close/>
                <a:moveTo>
                  <a:pt x="410528" y="1606868"/>
                </a:moveTo>
                <a:lnTo>
                  <a:pt x="410528" y="1682115"/>
                </a:lnTo>
                <a:lnTo>
                  <a:pt x="345758" y="1644968"/>
                </a:lnTo>
                <a:close/>
                <a:moveTo>
                  <a:pt x="411481" y="974407"/>
                </a:moveTo>
                <a:lnTo>
                  <a:pt x="411481" y="1051560"/>
                </a:lnTo>
                <a:lnTo>
                  <a:pt x="344806" y="1012507"/>
                </a:lnTo>
                <a:close/>
                <a:moveTo>
                  <a:pt x="412433" y="1224915"/>
                </a:moveTo>
                <a:lnTo>
                  <a:pt x="412433" y="1306830"/>
                </a:lnTo>
                <a:lnTo>
                  <a:pt x="341948" y="1265873"/>
                </a:lnTo>
                <a:close/>
                <a:moveTo>
                  <a:pt x="412433" y="1099185"/>
                </a:moveTo>
                <a:lnTo>
                  <a:pt x="412433" y="1179195"/>
                </a:lnTo>
                <a:lnTo>
                  <a:pt x="342901" y="1139190"/>
                </a:lnTo>
                <a:close/>
                <a:moveTo>
                  <a:pt x="412433" y="1477328"/>
                </a:moveTo>
                <a:lnTo>
                  <a:pt x="412433" y="1558291"/>
                </a:lnTo>
                <a:lnTo>
                  <a:pt x="341948" y="1518286"/>
                </a:lnTo>
                <a:close/>
                <a:moveTo>
                  <a:pt x="413385" y="1350644"/>
                </a:moveTo>
                <a:lnTo>
                  <a:pt x="413385" y="1433511"/>
                </a:lnTo>
                <a:lnTo>
                  <a:pt x="340995" y="1391602"/>
                </a:lnTo>
                <a:close/>
                <a:moveTo>
                  <a:pt x="465772" y="128588"/>
                </a:moveTo>
                <a:lnTo>
                  <a:pt x="460057" y="131446"/>
                </a:lnTo>
                <a:lnTo>
                  <a:pt x="460057" y="124778"/>
                </a:lnTo>
                <a:close/>
                <a:moveTo>
                  <a:pt x="465773" y="2402206"/>
                </a:moveTo>
                <a:lnTo>
                  <a:pt x="460058" y="2406016"/>
                </a:lnTo>
                <a:lnTo>
                  <a:pt x="460058" y="2399348"/>
                </a:lnTo>
                <a:close/>
                <a:moveTo>
                  <a:pt x="471489" y="2276475"/>
                </a:moveTo>
                <a:lnTo>
                  <a:pt x="457201" y="2285048"/>
                </a:lnTo>
                <a:lnTo>
                  <a:pt x="457201" y="2267903"/>
                </a:lnTo>
                <a:close/>
                <a:moveTo>
                  <a:pt x="473392" y="255271"/>
                </a:moveTo>
                <a:lnTo>
                  <a:pt x="456247" y="264796"/>
                </a:lnTo>
                <a:lnTo>
                  <a:pt x="456247" y="244793"/>
                </a:lnTo>
                <a:close/>
                <a:moveTo>
                  <a:pt x="479108" y="381001"/>
                </a:moveTo>
                <a:lnTo>
                  <a:pt x="453390" y="396240"/>
                </a:lnTo>
                <a:lnTo>
                  <a:pt x="453390" y="366713"/>
                </a:lnTo>
                <a:close/>
                <a:moveTo>
                  <a:pt x="480060" y="2149792"/>
                </a:moveTo>
                <a:lnTo>
                  <a:pt x="453390" y="2165032"/>
                </a:lnTo>
                <a:lnTo>
                  <a:pt x="453390" y="2134552"/>
                </a:lnTo>
                <a:close/>
                <a:moveTo>
                  <a:pt x="486728" y="2023110"/>
                </a:moveTo>
                <a:lnTo>
                  <a:pt x="449581" y="2045018"/>
                </a:lnTo>
                <a:lnTo>
                  <a:pt x="449581" y="2002155"/>
                </a:lnTo>
                <a:close/>
                <a:moveTo>
                  <a:pt x="486728" y="507682"/>
                </a:moveTo>
                <a:lnTo>
                  <a:pt x="449581" y="528638"/>
                </a:lnTo>
                <a:lnTo>
                  <a:pt x="449581" y="485775"/>
                </a:lnTo>
                <a:close/>
                <a:moveTo>
                  <a:pt x="492443" y="633413"/>
                </a:moveTo>
                <a:lnTo>
                  <a:pt x="446723" y="660083"/>
                </a:lnTo>
                <a:lnTo>
                  <a:pt x="446723" y="607695"/>
                </a:lnTo>
                <a:close/>
                <a:moveTo>
                  <a:pt x="494348" y="1897381"/>
                </a:moveTo>
                <a:lnTo>
                  <a:pt x="445770" y="1925003"/>
                </a:lnTo>
                <a:lnTo>
                  <a:pt x="445770" y="1868806"/>
                </a:lnTo>
                <a:close/>
                <a:moveTo>
                  <a:pt x="498158" y="760095"/>
                </a:moveTo>
                <a:lnTo>
                  <a:pt x="443865" y="791528"/>
                </a:lnTo>
                <a:lnTo>
                  <a:pt x="443865" y="728663"/>
                </a:lnTo>
                <a:close/>
                <a:moveTo>
                  <a:pt x="499110" y="63818"/>
                </a:moveTo>
                <a:lnTo>
                  <a:pt x="499110" y="66675"/>
                </a:lnTo>
                <a:lnTo>
                  <a:pt x="497205" y="65723"/>
                </a:lnTo>
                <a:close/>
                <a:moveTo>
                  <a:pt x="499111" y="2465070"/>
                </a:moveTo>
                <a:lnTo>
                  <a:pt x="499111" y="2466975"/>
                </a:lnTo>
                <a:lnTo>
                  <a:pt x="497206" y="2466022"/>
                </a:lnTo>
                <a:close/>
                <a:moveTo>
                  <a:pt x="500063" y="1770698"/>
                </a:moveTo>
                <a:lnTo>
                  <a:pt x="442913" y="1804036"/>
                </a:lnTo>
                <a:lnTo>
                  <a:pt x="442913" y="1738313"/>
                </a:lnTo>
                <a:close/>
                <a:moveTo>
                  <a:pt x="501968" y="2333624"/>
                </a:moveTo>
                <a:lnTo>
                  <a:pt x="501968" y="2345054"/>
                </a:lnTo>
                <a:lnTo>
                  <a:pt x="492443" y="2339339"/>
                </a:lnTo>
                <a:close/>
                <a:moveTo>
                  <a:pt x="501968" y="185737"/>
                </a:moveTo>
                <a:lnTo>
                  <a:pt x="501968" y="197167"/>
                </a:lnTo>
                <a:lnTo>
                  <a:pt x="492443" y="191452"/>
                </a:lnTo>
                <a:close/>
                <a:moveTo>
                  <a:pt x="501968" y="886778"/>
                </a:moveTo>
                <a:lnTo>
                  <a:pt x="441961" y="921068"/>
                </a:lnTo>
                <a:lnTo>
                  <a:pt x="441961" y="852488"/>
                </a:lnTo>
                <a:close/>
                <a:moveTo>
                  <a:pt x="504824" y="306705"/>
                </a:moveTo>
                <a:lnTo>
                  <a:pt x="504824" y="329565"/>
                </a:lnTo>
                <a:lnTo>
                  <a:pt x="484822" y="318135"/>
                </a:lnTo>
                <a:close/>
                <a:moveTo>
                  <a:pt x="504826" y="1012507"/>
                </a:moveTo>
                <a:lnTo>
                  <a:pt x="441008" y="1049655"/>
                </a:lnTo>
                <a:lnTo>
                  <a:pt x="441008" y="975360"/>
                </a:lnTo>
                <a:close/>
                <a:moveTo>
                  <a:pt x="504826" y="1644968"/>
                </a:moveTo>
                <a:lnTo>
                  <a:pt x="441008" y="1682115"/>
                </a:lnTo>
                <a:lnTo>
                  <a:pt x="441008" y="1607820"/>
                </a:lnTo>
                <a:close/>
                <a:moveTo>
                  <a:pt x="505777" y="2200275"/>
                </a:moveTo>
                <a:lnTo>
                  <a:pt x="505777" y="2225040"/>
                </a:lnTo>
                <a:lnTo>
                  <a:pt x="483870" y="2212658"/>
                </a:lnTo>
                <a:close/>
                <a:moveTo>
                  <a:pt x="507683" y="1139189"/>
                </a:moveTo>
                <a:lnTo>
                  <a:pt x="439103" y="1178242"/>
                </a:lnTo>
                <a:lnTo>
                  <a:pt x="439103" y="1100137"/>
                </a:lnTo>
                <a:close/>
                <a:moveTo>
                  <a:pt x="507683" y="1518286"/>
                </a:moveTo>
                <a:lnTo>
                  <a:pt x="439103" y="1557338"/>
                </a:lnTo>
                <a:lnTo>
                  <a:pt x="439103" y="1479233"/>
                </a:lnTo>
                <a:close/>
                <a:moveTo>
                  <a:pt x="508636" y="2068831"/>
                </a:moveTo>
                <a:lnTo>
                  <a:pt x="508636" y="2105026"/>
                </a:lnTo>
                <a:lnTo>
                  <a:pt x="477203" y="2086928"/>
                </a:lnTo>
                <a:close/>
                <a:moveTo>
                  <a:pt x="508636" y="1265874"/>
                </a:moveTo>
                <a:lnTo>
                  <a:pt x="439103" y="1305879"/>
                </a:lnTo>
                <a:lnTo>
                  <a:pt x="439103" y="1224916"/>
                </a:lnTo>
                <a:close/>
                <a:moveTo>
                  <a:pt x="508636" y="426721"/>
                </a:moveTo>
                <a:lnTo>
                  <a:pt x="508636" y="461964"/>
                </a:lnTo>
                <a:lnTo>
                  <a:pt x="478156" y="444818"/>
                </a:lnTo>
                <a:close/>
                <a:moveTo>
                  <a:pt x="509589" y="1391603"/>
                </a:moveTo>
                <a:lnTo>
                  <a:pt x="438151" y="1432560"/>
                </a:lnTo>
                <a:lnTo>
                  <a:pt x="438151" y="1350645"/>
                </a:lnTo>
                <a:close/>
                <a:moveTo>
                  <a:pt x="512445" y="547687"/>
                </a:moveTo>
                <a:lnTo>
                  <a:pt x="512445" y="594360"/>
                </a:lnTo>
                <a:lnTo>
                  <a:pt x="471488" y="570547"/>
                </a:lnTo>
                <a:close/>
                <a:moveTo>
                  <a:pt x="513398" y="1935481"/>
                </a:moveTo>
                <a:lnTo>
                  <a:pt x="513398" y="1985011"/>
                </a:lnTo>
                <a:lnTo>
                  <a:pt x="469583" y="1960246"/>
                </a:lnTo>
                <a:close/>
                <a:moveTo>
                  <a:pt x="514350" y="668655"/>
                </a:moveTo>
                <a:lnTo>
                  <a:pt x="514350" y="724853"/>
                </a:lnTo>
                <a:lnTo>
                  <a:pt x="465773" y="697230"/>
                </a:lnTo>
                <a:close/>
                <a:moveTo>
                  <a:pt x="516256" y="1804036"/>
                </a:moveTo>
                <a:lnTo>
                  <a:pt x="516256" y="1864044"/>
                </a:lnTo>
                <a:lnTo>
                  <a:pt x="463868" y="1834516"/>
                </a:lnTo>
                <a:close/>
                <a:moveTo>
                  <a:pt x="517208" y="791528"/>
                </a:moveTo>
                <a:lnTo>
                  <a:pt x="517208" y="855345"/>
                </a:lnTo>
                <a:lnTo>
                  <a:pt x="461011" y="822961"/>
                </a:lnTo>
                <a:close/>
                <a:moveTo>
                  <a:pt x="519114" y="914400"/>
                </a:moveTo>
                <a:lnTo>
                  <a:pt x="519114" y="984885"/>
                </a:lnTo>
                <a:lnTo>
                  <a:pt x="457201" y="949642"/>
                </a:lnTo>
                <a:close/>
                <a:moveTo>
                  <a:pt x="519114" y="1672591"/>
                </a:moveTo>
                <a:lnTo>
                  <a:pt x="519114" y="1743076"/>
                </a:lnTo>
                <a:lnTo>
                  <a:pt x="457201" y="1707833"/>
                </a:lnTo>
                <a:close/>
                <a:moveTo>
                  <a:pt x="521018" y="1543049"/>
                </a:moveTo>
                <a:lnTo>
                  <a:pt x="521018" y="1619249"/>
                </a:lnTo>
                <a:lnTo>
                  <a:pt x="454343" y="1581149"/>
                </a:lnTo>
                <a:close/>
                <a:moveTo>
                  <a:pt x="521018" y="1038225"/>
                </a:moveTo>
                <a:lnTo>
                  <a:pt x="521018" y="1114425"/>
                </a:lnTo>
                <a:lnTo>
                  <a:pt x="454343" y="1076325"/>
                </a:lnTo>
                <a:close/>
                <a:moveTo>
                  <a:pt x="521018" y="1163003"/>
                </a:moveTo>
                <a:lnTo>
                  <a:pt x="521018" y="1242061"/>
                </a:lnTo>
                <a:lnTo>
                  <a:pt x="453390" y="1202056"/>
                </a:lnTo>
                <a:close/>
                <a:moveTo>
                  <a:pt x="521971" y="1414463"/>
                </a:moveTo>
                <a:lnTo>
                  <a:pt x="521971" y="1495426"/>
                </a:lnTo>
                <a:lnTo>
                  <a:pt x="451486" y="1455421"/>
                </a:lnTo>
                <a:close/>
                <a:moveTo>
                  <a:pt x="521971" y="1287781"/>
                </a:moveTo>
                <a:lnTo>
                  <a:pt x="521971" y="1368744"/>
                </a:lnTo>
                <a:lnTo>
                  <a:pt x="451486" y="1328738"/>
                </a:lnTo>
                <a:close/>
                <a:moveTo>
                  <a:pt x="572452" y="65723"/>
                </a:moveTo>
                <a:lnTo>
                  <a:pt x="570547" y="65723"/>
                </a:lnTo>
                <a:lnTo>
                  <a:pt x="570547" y="64770"/>
                </a:lnTo>
                <a:close/>
                <a:moveTo>
                  <a:pt x="572453" y="2466023"/>
                </a:moveTo>
                <a:lnTo>
                  <a:pt x="571501" y="2466023"/>
                </a:lnTo>
                <a:lnTo>
                  <a:pt x="571501" y="2465071"/>
                </a:lnTo>
                <a:close/>
                <a:moveTo>
                  <a:pt x="577215" y="2339340"/>
                </a:moveTo>
                <a:lnTo>
                  <a:pt x="568643" y="2344102"/>
                </a:lnTo>
                <a:lnTo>
                  <a:pt x="568643" y="2334577"/>
                </a:lnTo>
                <a:close/>
                <a:moveTo>
                  <a:pt x="577215" y="191453"/>
                </a:moveTo>
                <a:lnTo>
                  <a:pt x="568643" y="196215"/>
                </a:lnTo>
                <a:lnTo>
                  <a:pt x="568643" y="186690"/>
                </a:lnTo>
                <a:close/>
                <a:moveTo>
                  <a:pt x="583883" y="318134"/>
                </a:moveTo>
                <a:lnTo>
                  <a:pt x="564833" y="328612"/>
                </a:lnTo>
                <a:lnTo>
                  <a:pt x="564833" y="307657"/>
                </a:lnTo>
                <a:close/>
                <a:moveTo>
                  <a:pt x="584836" y="2212658"/>
                </a:moveTo>
                <a:lnTo>
                  <a:pt x="564833" y="2225041"/>
                </a:lnTo>
                <a:lnTo>
                  <a:pt x="564833" y="2201228"/>
                </a:lnTo>
                <a:close/>
                <a:moveTo>
                  <a:pt x="590551" y="444818"/>
                </a:moveTo>
                <a:lnTo>
                  <a:pt x="561976" y="461011"/>
                </a:lnTo>
                <a:lnTo>
                  <a:pt x="561976" y="427673"/>
                </a:lnTo>
                <a:close/>
                <a:moveTo>
                  <a:pt x="591503" y="2086927"/>
                </a:moveTo>
                <a:lnTo>
                  <a:pt x="561976" y="2104072"/>
                </a:lnTo>
                <a:lnTo>
                  <a:pt x="561976" y="2069782"/>
                </a:lnTo>
                <a:close/>
                <a:moveTo>
                  <a:pt x="597218" y="570548"/>
                </a:moveTo>
                <a:lnTo>
                  <a:pt x="558165" y="593407"/>
                </a:lnTo>
                <a:lnTo>
                  <a:pt x="558165" y="548640"/>
                </a:lnTo>
                <a:close/>
                <a:moveTo>
                  <a:pt x="599123" y="1960245"/>
                </a:moveTo>
                <a:lnTo>
                  <a:pt x="557213" y="1984057"/>
                </a:lnTo>
                <a:lnTo>
                  <a:pt x="557213" y="1936432"/>
                </a:lnTo>
                <a:close/>
                <a:moveTo>
                  <a:pt x="602933" y="697230"/>
                </a:moveTo>
                <a:lnTo>
                  <a:pt x="556261" y="723900"/>
                </a:lnTo>
                <a:lnTo>
                  <a:pt x="556261" y="670560"/>
                </a:lnTo>
                <a:close/>
                <a:moveTo>
                  <a:pt x="604838" y="1834516"/>
                </a:moveTo>
                <a:lnTo>
                  <a:pt x="554356" y="1863091"/>
                </a:lnTo>
                <a:lnTo>
                  <a:pt x="554356" y="1804988"/>
                </a:lnTo>
                <a:close/>
                <a:moveTo>
                  <a:pt x="607696" y="822960"/>
                </a:moveTo>
                <a:lnTo>
                  <a:pt x="553403" y="854393"/>
                </a:lnTo>
                <a:lnTo>
                  <a:pt x="553403" y="792480"/>
                </a:lnTo>
                <a:close/>
                <a:moveTo>
                  <a:pt x="609600" y="126682"/>
                </a:moveTo>
                <a:lnTo>
                  <a:pt x="609600" y="130492"/>
                </a:lnTo>
                <a:lnTo>
                  <a:pt x="605790" y="128587"/>
                </a:lnTo>
                <a:close/>
                <a:moveTo>
                  <a:pt x="609601" y="2400300"/>
                </a:moveTo>
                <a:lnTo>
                  <a:pt x="609601" y="2405063"/>
                </a:lnTo>
                <a:lnTo>
                  <a:pt x="604838" y="2402205"/>
                </a:lnTo>
                <a:close/>
                <a:moveTo>
                  <a:pt x="611505" y="1707833"/>
                </a:moveTo>
                <a:lnTo>
                  <a:pt x="551498" y="1742123"/>
                </a:lnTo>
                <a:lnTo>
                  <a:pt x="551498" y="1673543"/>
                </a:lnTo>
                <a:close/>
                <a:moveTo>
                  <a:pt x="611505" y="949643"/>
                </a:moveTo>
                <a:lnTo>
                  <a:pt x="551498" y="983933"/>
                </a:lnTo>
                <a:lnTo>
                  <a:pt x="551498" y="915353"/>
                </a:lnTo>
                <a:close/>
                <a:moveTo>
                  <a:pt x="612458" y="246697"/>
                </a:moveTo>
                <a:lnTo>
                  <a:pt x="612458" y="262890"/>
                </a:lnTo>
                <a:lnTo>
                  <a:pt x="598170" y="255270"/>
                </a:lnTo>
                <a:close/>
                <a:moveTo>
                  <a:pt x="612458" y="2268856"/>
                </a:moveTo>
                <a:lnTo>
                  <a:pt x="612458" y="2283144"/>
                </a:lnTo>
                <a:lnTo>
                  <a:pt x="599123" y="2276476"/>
                </a:lnTo>
                <a:close/>
                <a:moveTo>
                  <a:pt x="614363" y="1581150"/>
                </a:moveTo>
                <a:lnTo>
                  <a:pt x="549593" y="1618298"/>
                </a:lnTo>
                <a:lnTo>
                  <a:pt x="549593" y="1544003"/>
                </a:lnTo>
                <a:close/>
                <a:moveTo>
                  <a:pt x="614363" y="1076326"/>
                </a:moveTo>
                <a:lnTo>
                  <a:pt x="549593" y="1113473"/>
                </a:lnTo>
                <a:lnTo>
                  <a:pt x="549593" y="1039178"/>
                </a:lnTo>
                <a:close/>
                <a:moveTo>
                  <a:pt x="615316" y="367666"/>
                </a:moveTo>
                <a:lnTo>
                  <a:pt x="615316" y="394336"/>
                </a:lnTo>
                <a:lnTo>
                  <a:pt x="592456" y="381001"/>
                </a:lnTo>
                <a:close/>
                <a:moveTo>
                  <a:pt x="616267" y="1202055"/>
                </a:moveTo>
                <a:lnTo>
                  <a:pt x="548640" y="1241107"/>
                </a:lnTo>
                <a:lnTo>
                  <a:pt x="548640" y="1163955"/>
                </a:lnTo>
                <a:close/>
                <a:moveTo>
                  <a:pt x="616268" y="2135505"/>
                </a:moveTo>
                <a:lnTo>
                  <a:pt x="616268" y="2164080"/>
                </a:lnTo>
                <a:lnTo>
                  <a:pt x="591503" y="2149793"/>
                </a:lnTo>
                <a:close/>
                <a:moveTo>
                  <a:pt x="617220" y="1455420"/>
                </a:moveTo>
                <a:lnTo>
                  <a:pt x="548640" y="1494473"/>
                </a:lnTo>
                <a:lnTo>
                  <a:pt x="548640" y="1415415"/>
                </a:lnTo>
                <a:close/>
                <a:moveTo>
                  <a:pt x="617220" y="1328738"/>
                </a:moveTo>
                <a:lnTo>
                  <a:pt x="548640" y="1367791"/>
                </a:lnTo>
                <a:lnTo>
                  <a:pt x="548640" y="1289686"/>
                </a:lnTo>
                <a:close/>
                <a:moveTo>
                  <a:pt x="619126" y="2004060"/>
                </a:moveTo>
                <a:lnTo>
                  <a:pt x="619126" y="2043112"/>
                </a:lnTo>
                <a:lnTo>
                  <a:pt x="585788" y="2023110"/>
                </a:lnTo>
                <a:close/>
                <a:moveTo>
                  <a:pt x="619126" y="487679"/>
                </a:moveTo>
                <a:lnTo>
                  <a:pt x="619126" y="526732"/>
                </a:lnTo>
                <a:lnTo>
                  <a:pt x="585788" y="507682"/>
                </a:lnTo>
                <a:close/>
                <a:moveTo>
                  <a:pt x="621983" y="609600"/>
                </a:moveTo>
                <a:lnTo>
                  <a:pt x="621983" y="658177"/>
                </a:lnTo>
                <a:lnTo>
                  <a:pt x="580073" y="633413"/>
                </a:lnTo>
                <a:close/>
                <a:moveTo>
                  <a:pt x="622935" y="1870710"/>
                </a:moveTo>
                <a:lnTo>
                  <a:pt x="622935" y="1924050"/>
                </a:lnTo>
                <a:lnTo>
                  <a:pt x="577215" y="1897380"/>
                </a:lnTo>
                <a:close/>
                <a:moveTo>
                  <a:pt x="624841" y="730567"/>
                </a:moveTo>
                <a:lnTo>
                  <a:pt x="624841" y="789622"/>
                </a:lnTo>
                <a:lnTo>
                  <a:pt x="573406" y="760094"/>
                </a:lnTo>
                <a:close/>
                <a:moveTo>
                  <a:pt x="625793" y="1740217"/>
                </a:moveTo>
                <a:lnTo>
                  <a:pt x="625793" y="1802130"/>
                </a:lnTo>
                <a:lnTo>
                  <a:pt x="572453" y="1770697"/>
                </a:lnTo>
                <a:close/>
                <a:moveTo>
                  <a:pt x="626746" y="854392"/>
                </a:moveTo>
                <a:lnTo>
                  <a:pt x="626746" y="919162"/>
                </a:lnTo>
                <a:lnTo>
                  <a:pt x="570548" y="886777"/>
                </a:lnTo>
                <a:close/>
                <a:moveTo>
                  <a:pt x="628651" y="1608772"/>
                </a:moveTo>
                <a:lnTo>
                  <a:pt x="628651" y="1680210"/>
                </a:lnTo>
                <a:lnTo>
                  <a:pt x="566738" y="1644967"/>
                </a:lnTo>
                <a:close/>
                <a:moveTo>
                  <a:pt x="628651" y="977265"/>
                </a:moveTo>
                <a:lnTo>
                  <a:pt x="628651" y="1048703"/>
                </a:lnTo>
                <a:lnTo>
                  <a:pt x="566738" y="1012507"/>
                </a:lnTo>
                <a:close/>
                <a:moveTo>
                  <a:pt x="629603" y="1101090"/>
                </a:moveTo>
                <a:lnTo>
                  <a:pt x="629603" y="1177290"/>
                </a:lnTo>
                <a:lnTo>
                  <a:pt x="564833" y="1139190"/>
                </a:lnTo>
                <a:close/>
                <a:moveTo>
                  <a:pt x="629603" y="1480186"/>
                </a:moveTo>
                <a:lnTo>
                  <a:pt x="629603" y="1556386"/>
                </a:lnTo>
                <a:lnTo>
                  <a:pt x="563881" y="1518286"/>
                </a:lnTo>
                <a:close/>
                <a:moveTo>
                  <a:pt x="630555" y="1226819"/>
                </a:moveTo>
                <a:lnTo>
                  <a:pt x="630555" y="1303972"/>
                </a:lnTo>
                <a:lnTo>
                  <a:pt x="562928" y="1265872"/>
                </a:lnTo>
                <a:close/>
                <a:moveTo>
                  <a:pt x="630555" y="1352550"/>
                </a:moveTo>
                <a:lnTo>
                  <a:pt x="630555" y="1431608"/>
                </a:lnTo>
                <a:lnTo>
                  <a:pt x="562928" y="1391603"/>
                </a:lnTo>
                <a:close/>
                <a:moveTo>
                  <a:pt x="682942" y="128588"/>
                </a:moveTo>
                <a:lnTo>
                  <a:pt x="680085" y="129540"/>
                </a:lnTo>
                <a:lnTo>
                  <a:pt x="680085" y="126683"/>
                </a:lnTo>
                <a:close/>
                <a:moveTo>
                  <a:pt x="682943" y="2402205"/>
                </a:moveTo>
                <a:lnTo>
                  <a:pt x="680086" y="2404110"/>
                </a:lnTo>
                <a:lnTo>
                  <a:pt x="680086" y="2400300"/>
                </a:lnTo>
                <a:close/>
                <a:moveTo>
                  <a:pt x="688657" y="2276474"/>
                </a:moveTo>
                <a:lnTo>
                  <a:pt x="677227" y="2283142"/>
                </a:lnTo>
                <a:lnTo>
                  <a:pt x="677227" y="2269807"/>
                </a:lnTo>
                <a:close/>
                <a:moveTo>
                  <a:pt x="688658" y="255270"/>
                </a:moveTo>
                <a:lnTo>
                  <a:pt x="677228" y="261938"/>
                </a:lnTo>
                <a:lnTo>
                  <a:pt x="677228" y="247650"/>
                </a:lnTo>
                <a:close/>
                <a:moveTo>
                  <a:pt x="694373" y="381001"/>
                </a:moveTo>
                <a:lnTo>
                  <a:pt x="674371" y="393384"/>
                </a:lnTo>
                <a:lnTo>
                  <a:pt x="674371" y="369571"/>
                </a:lnTo>
                <a:close/>
                <a:moveTo>
                  <a:pt x="696278" y="2149793"/>
                </a:moveTo>
                <a:lnTo>
                  <a:pt x="673418" y="2163128"/>
                </a:lnTo>
                <a:lnTo>
                  <a:pt x="673418" y="2136458"/>
                </a:lnTo>
                <a:close/>
                <a:moveTo>
                  <a:pt x="701992" y="2023110"/>
                </a:moveTo>
                <a:lnTo>
                  <a:pt x="670560" y="2042160"/>
                </a:lnTo>
                <a:lnTo>
                  <a:pt x="670560" y="2005012"/>
                </a:lnTo>
                <a:close/>
                <a:moveTo>
                  <a:pt x="701993" y="507682"/>
                </a:moveTo>
                <a:lnTo>
                  <a:pt x="670561" y="525779"/>
                </a:lnTo>
                <a:lnTo>
                  <a:pt x="670561" y="488632"/>
                </a:lnTo>
                <a:close/>
                <a:moveTo>
                  <a:pt x="707708" y="633412"/>
                </a:moveTo>
                <a:lnTo>
                  <a:pt x="667703" y="657225"/>
                </a:lnTo>
                <a:lnTo>
                  <a:pt x="667703" y="610552"/>
                </a:lnTo>
                <a:close/>
                <a:moveTo>
                  <a:pt x="710565" y="1897381"/>
                </a:moveTo>
                <a:lnTo>
                  <a:pt x="665798" y="1923098"/>
                </a:lnTo>
                <a:lnTo>
                  <a:pt x="665798" y="1871663"/>
                </a:lnTo>
                <a:close/>
                <a:moveTo>
                  <a:pt x="713423" y="760095"/>
                </a:moveTo>
                <a:lnTo>
                  <a:pt x="664846" y="788670"/>
                </a:lnTo>
                <a:lnTo>
                  <a:pt x="664846" y="732473"/>
                </a:lnTo>
                <a:close/>
                <a:moveTo>
                  <a:pt x="715328" y="1770698"/>
                </a:moveTo>
                <a:lnTo>
                  <a:pt x="663893" y="1801178"/>
                </a:lnTo>
                <a:lnTo>
                  <a:pt x="663893" y="1741170"/>
                </a:lnTo>
                <a:close/>
                <a:moveTo>
                  <a:pt x="717233" y="886778"/>
                </a:moveTo>
                <a:lnTo>
                  <a:pt x="662940" y="917258"/>
                </a:lnTo>
                <a:lnTo>
                  <a:pt x="662940" y="855345"/>
                </a:lnTo>
                <a:close/>
                <a:moveTo>
                  <a:pt x="719137" y="188596"/>
                </a:moveTo>
                <a:lnTo>
                  <a:pt x="719137" y="194311"/>
                </a:lnTo>
                <a:lnTo>
                  <a:pt x="713422" y="191453"/>
                </a:lnTo>
                <a:close/>
                <a:moveTo>
                  <a:pt x="720091" y="2335531"/>
                </a:moveTo>
                <a:lnTo>
                  <a:pt x="720091" y="2343151"/>
                </a:lnTo>
                <a:lnTo>
                  <a:pt x="712471" y="2339341"/>
                </a:lnTo>
                <a:close/>
                <a:moveTo>
                  <a:pt x="720091" y="1012508"/>
                </a:moveTo>
                <a:lnTo>
                  <a:pt x="661036" y="1046798"/>
                </a:lnTo>
                <a:lnTo>
                  <a:pt x="661036" y="978218"/>
                </a:lnTo>
                <a:close/>
                <a:moveTo>
                  <a:pt x="721042" y="1644967"/>
                </a:moveTo>
                <a:lnTo>
                  <a:pt x="661035" y="1679257"/>
                </a:lnTo>
                <a:lnTo>
                  <a:pt x="661035" y="1609724"/>
                </a:lnTo>
                <a:close/>
                <a:moveTo>
                  <a:pt x="721994" y="309563"/>
                </a:moveTo>
                <a:lnTo>
                  <a:pt x="721994" y="326708"/>
                </a:lnTo>
                <a:lnTo>
                  <a:pt x="706754" y="318135"/>
                </a:lnTo>
                <a:close/>
                <a:moveTo>
                  <a:pt x="722948" y="1139190"/>
                </a:moveTo>
                <a:lnTo>
                  <a:pt x="660083" y="1175385"/>
                </a:lnTo>
                <a:lnTo>
                  <a:pt x="660083" y="1102995"/>
                </a:lnTo>
                <a:close/>
                <a:moveTo>
                  <a:pt x="722948" y="2202180"/>
                </a:moveTo>
                <a:lnTo>
                  <a:pt x="722948" y="2223135"/>
                </a:lnTo>
                <a:lnTo>
                  <a:pt x="704850" y="2212657"/>
                </a:lnTo>
                <a:close/>
                <a:moveTo>
                  <a:pt x="723899" y="1518285"/>
                </a:moveTo>
                <a:lnTo>
                  <a:pt x="659129" y="1555432"/>
                </a:lnTo>
                <a:lnTo>
                  <a:pt x="659129" y="1481137"/>
                </a:lnTo>
                <a:close/>
                <a:moveTo>
                  <a:pt x="723900" y="1265872"/>
                </a:moveTo>
                <a:lnTo>
                  <a:pt x="659130" y="1303019"/>
                </a:lnTo>
                <a:lnTo>
                  <a:pt x="659130" y="1227772"/>
                </a:lnTo>
                <a:close/>
                <a:moveTo>
                  <a:pt x="724853" y="1391603"/>
                </a:moveTo>
                <a:lnTo>
                  <a:pt x="659130" y="1429703"/>
                </a:lnTo>
                <a:lnTo>
                  <a:pt x="659130" y="1353503"/>
                </a:lnTo>
                <a:close/>
                <a:moveTo>
                  <a:pt x="725805" y="430530"/>
                </a:moveTo>
                <a:lnTo>
                  <a:pt x="725805" y="458153"/>
                </a:lnTo>
                <a:lnTo>
                  <a:pt x="701040" y="444818"/>
                </a:lnTo>
                <a:close/>
                <a:moveTo>
                  <a:pt x="726759" y="2070736"/>
                </a:moveTo>
                <a:lnTo>
                  <a:pt x="726759" y="2102169"/>
                </a:lnTo>
                <a:lnTo>
                  <a:pt x="699136" y="2086928"/>
                </a:lnTo>
                <a:close/>
                <a:moveTo>
                  <a:pt x="729616" y="550544"/>
                </a:moveTo>
                <a:lnTo>
                  <a:pt x="729616" y="591502"/>
                </a:lnTo>
                <a:lnTo>
                  <a:pt x="693421" y="570547"/>
                </a:lnTo>
                <a:close/>
                <a:moveTo>
                  <a:pt x="730566" y="1938337"/>
                </a:moveTo>
                <a:lnTo>
                  <a:pt x="730566" y="1983105"/>
                </a:lnTo>
                <a:lnTo>
                  <a:pt x="691514" y="1960245"/>
                </a:lnTo>
                <a:close/>
                <a:moveTo>
                  <a:pt x="731521" y="672465"/>
                </a:moveTo>
                <a:lnTo>
                  <a:pt x="731521" y="721995"/>
                </a:lnTo>
                <a:lnTo>
                  <a:pt x="688658" y="697230"/>
                </a:lnTo>
                <a:close/>
                <a:moveTo>
                  <a:pt x="733425" y="1806892"/>
                </a:moveTo>
                <a:lnTo>
                  <a:pt x="733425" y="1861184"/>
                </a:lnTo>
                <a:lnTo>
                  <a:pt x="685800" y="1834514"/>
                </a:lnTo>
                <a:close/>
                <a:moveTo>
                  <a:pt x="734378" y="793433"/>
                </a:moveTo>
                <a:lnTo>
                  <a:pt x="734378" y="852488"/>
                </a:lnTo>
                <a:lnTo>
                  <a:pt x="682943" y="822961"/>
                </a:lnTo>
                <a:close/>
                <a:moveTo>
                  <a:pt x="736283" y="1675448"/>
                </a:moveTo>
                <a:lnTo>
                  <a:pt x="736283" y="1740218"/>
                </a:lnTo>
                <a:lnTo>
                  <a:pt x="679133" y="1707833"/>
                </a:lnTo>
                <a:close/>
                <a:moveTo>
                  <a:pt x="736284" y="917257"/>
                </a:moveTo>
                <a:lnTo>
                  <a:pt x="736284" y="982027"/>
                </a:lnTo>
                <a:lnTo>
                  <a:pt x="680086" y="949642"/>
                </a:lnTo>
                <a:close/>
                <a:moveTo>
                  <a:pt x="738188" y="1165861"/>
                </a:moveTo>
                <a:lnTo>
                  <a:pt x="738188" y="1239203"/>
                </a:lnTo>
                <a:lnTo>
                  <a:pt x="675323" y="1202056"/>
                </a:lnTo>
                <a:close/>
                <a:moveTo>
                  <a:pt x="738188" y="1545907"/>
                </a:moveTo>
                <a:lnTo>
                  <a:pt x="738188" y="1616392"/>
                </a:lnTo>
                <a:lnTo>
                  <a:pt x="676275" y="1581149"/>
                </a:lnTo>
                <a:close/>
                <a:moveTo>
                  <a:pt x="738189" y="1041082"/>
                </a:moveTo>
                <a:lnTo>
                  <a:pt x="738189" y="1111567"/>
                </a:lnTo>
                <a:lnTo>
                  <a:pt x="676276" y="1076325"/>
                </a:lnTo>
                <a:close/>
                <a:moveTo>
                  <a:pt x="739141" y="1417319"/>
                </a:moveTo>
                <a:lnTo>
                  <a:pt x="739140" y="1492567"/>
                </a:lnTo>
                <a:lnTo>
                  <a:pt x="673418" y="1455419"/>
                </a:lnTo>
                <a:close/>
                <a:moveTo>
                  <a:pt x="739141" y="1290638"/>
                </a:moveTo>
                <a:lnTo>
                  <a:pt x="739141" y="1366838"/>
                </a:lnTo>
                <a:lnTo>
                  <a:pt x="673418" y="1328738"/>
                </a:lnTo>
                <a:close/>
                <a:moveTo>
                  <a:pt x="793433" y="191453"/>
                </a:moveTo>
                <a:lnTo>
                  <a:pt x="788670" y="194311"/>
                </a:lnTo>
                <a:lnTo>
                  <a:pt x="788670" y="189548"/>
                </a:lnTo>
                <a:close/>
                <a:moveTo>
                  <a:pt x="794386" y="2339341"/>
                </a:moveTo>
                <a:lnTo>
                  <a:pt x="787718" y="2343151"/>
                </a:lnTo>
                <a:lnTo>
                  <a:pt x="787718" y="2335531"/>
                </a:lnTo>
                <a:close/>
                <a:moveTo>
                  <a:pt x="800101" y="318134"/>
                </a:moveTo>
                <a:lnTo>
                  <a:pt x="785813" y="325754"/>
                </a:lnTo>
                <a:lnTo>
                  <a:pt x="785813" y="309562"/>
                </a:lnTo>
                <a:close/>
                <a:moveTo>
                  <a:pt x="802006" y="2212658"/>
                </a:moveTo>
                <a:lnTo>
                  <a:pt x="784861" y="2223136"/>
                </a:lnTo>
                <a:lnTo>
                  <a:pt x="784861" y="2203133"/>
                </a:lnTo>
                <a:close/>
                <a:moveTo>
                  <a:pt x="805815" y="444817"/>
                </a:moveTo>
                <a:lnTo>
                  <a:pt x="782955" y="458152"/>
                </a:lnTo>
                <a:lnTo>
                  <a:pt x="782955" y="431482"/>
                </a:lnTo>
                <a:close/>
                <a:moveTo>
                  <a:pt x="807720" y="2086927"/>
                </a:moveTo>
                <a:lnTo>
                  <a:pt x="782002" y="2102167"/>
                </a:lnTo>
                <a:lnTo>
                  <a:pt x="782002" y="2071687"/>
                </a:lnTo>
                <a:close/>
                <a:moveTo>
                  <a:pt x="812484" y="570547"/>
                </a:moveTo>
                <a:lnTo>
                  <a:pt x="779146" y="590549"/>
                </a:lnTo>
                <a:lnTo>
                  <a:pt x="779146" y="551497"/>
                </a:lnTo>
                <a:close/>
                <a:moveTo>
                  <a:pt x="815339" y="1960245"/>
                </a:moveTo>
                <a:lnTo>
                  <a:pt x="777239" y="1982152"/>
                </a:lnTo>
                <a:lnTo>
                  <a:pt x="777239" y="1938337"/>
                </a:lnTo>
                <a:close/>
                <a:moveTo>
                  <a:pt x="818198" y="697230"/>
                </a:moveTo>
                <a:lnTo>
                  <a:pt x="776288" y="721042"/>
                </a:lnTo>
                <a:lnTo>
                  <a:pt x="776288" y="673417"/>
                </a:lnTo>
                <a:close/>
                <a:moveTo>
                  <a:pt x="821055" y="1834515"/>
                </a:moveTo>
                <a:lnTo>
                  <a:pt x="774383" y="1861185"/>
                </a:lnTo>
                <a:lnTo>
                  <a:pt x="774383" y="1806893"/>
                </a:lnTo>
                <a:close/>
                <a:moveTo>
                  <a:pt x="822960" y="822960"/>
                </a:moveTo>
                <a:lnTo>
                  <a:pt x="773430" y="851535"/>
                </a:lnTo>
                <a:lnTo>
                  <a:pt x="773430" y="795337"/>
                </a:lnTo>
                <a:close/>
                <a:moveTo>
                  <a:pt x="826771" y="949643"/>
                </a:moveTo>
                <a:lnTo>
                  <a:pt x="772478" y="981076"/>
                </a:lnTo>
                <a:lnTo>
                  <a:pt x="772478" y="918211"/>
                </a:lnTo>
                <a:close/>
                <a:moveTo>
                  <a:pt x="827723" y="2401253"/>
                </a:moveTo>
                <a:lnTo>
                  <a:pt x="827723" y="2404110"/>
                </a:lnTo>
                <a:lnTo>
                  <a:pt x="825818" y="2402206"/>
                </a:lnTo>
                <a:close/>
                <a:moveTo>
                  <a:pt x="827723" y="1707832"/>
                </a:moveTo>
                <a:lnTo>
                  <a:pt x="771525" y="1740217"/>
                </a:lnTo>
                <a:lnTo>
                  <a:pt x="771525" y="1675447"/>
                </a:lnTo>
                <a:close/>
                <a:moveTo>
                  <a:pt x="829628" y="1076325"/>
                </a:moveTo>
                <a:lnTo>
                  <a:pt x="770573" y="1110615"/>
                </a:lnTo>
                <a:lnTo>
                  <a:pt x="770573" y="1042035"/>
                </a:lnTo>
                <a:close/>
                <a:moveTo>
                  <a:pt x="829628" y="249554"/>
                </a:moveTo>
                <a:lnTo>
                  <a:pt x="829628" y="260032"/>
                </a:lnTo>
                <a:lnTo>
                  <a:pt x="821055" y="255269"/>
                </a:lnTo>
                <a:close/>
                <a:moveTo>
                  <a:pt x="829628" y="2270761"/>
                </a:moveTo>
                <a:lnTo>
                  <a:pt x="829628" y="2282191"/>
                </a:lnTo>
                <a:lnTo>
                  <a:pt x="820103" y="2276476"/>
                </a:lnTo>
                <a:close/>
                <a:moveTo>
                  <a:pt x="830579" y="1581150"/>
                </a:moveTo>
                <a:lnTo>
                  <a:pt x="770572" y="1616393"/>
                </a:lnTo>
                <a:lnTo>
                  <a:pt x="770572" y="1546860"/>
                </a:lnTo>
                <a:close/>
                <a:moveTo>
                  <a:pt x="831534" y="1202055"/>
                </a:moveTo>
                <a:lnTo>
                  <a:pt x="769621" y="1238250"/>
                </a:lnTo>
                <a:lnTo>
                  <a:pt x="769621" y="1166812"/>
                </a:lnTo>
                <a:close/>
                <a:moveTo>
                  <a:pt x="832485" y="371475"/>
                </a:moveTo>
                <a:lnTo>
                  <a:pt x="832485" y="391477"/>
                </a:lnTo>
                <a:lnTo>
                  <a:pt x="815340" y="381000"/>
                </a:lnTo>
                <a:close/>
                <a:moveTo>
                  <a:pt x="833438" y="1455419"/>
                </a:moveTo>
                <a:lnTo>
                  <a:pt x="768667" y="1492567"/>
                </a:lnTo>
                <a:lnTo>
                  <a:pt x="768668" y="1418272"/>
                </a:lnTo>
                <a:close/>
                <a:moveTo>
                  <a:pt x="833438" y="1328737"/>
                </a:moveTo>
                <a:lnTo>
                  <a:pt x="768668" y="1365885"/>
                </a:lnTo>
                <a:lnTo>
                  <a:pt x="768668" y="1291590"/>
                </a:lnTo>
                <a:close/>
                <a:moveTo>
                  <a:pt x="833438" y="2137411"/>
                </a:moveTo>
                <a:lnTo>
                  <a:pt x="833438" y="2162176"/>
                </a:lnTo>
                <a:lnTo>
                  <a:pt x="812483" y="2149794"/>
                </a:lnTo>
                <a:close/>
                <a:moveTo>
                  <a:pt x="836295" y="2005965"/>
                </a:moveTo>
                <a:lnTo>
                  <a:pt x="836295" y="2041207"/>
                </a:lnTo>
                <a:lnTo>
                  <a:pt x="806767" y="2023110"/>
                </a:lnTo>
                <a:close/>
                <a:moveTo>
                  <a:pt x="836296" y="491491"/>
                </a:moveTo>
                <a:lnTo>
                  <a:pt x="836296" y="523876"/>
                </a:lnTo>
                <a:lnTo>
                  <a:pt x="807721" y="507684"/>
                </a:lnTo>
                <a:close/>
                <a:moveTo>
                  <a:pt x="839153" y="612458"/>
                </a:moveTo>
                <a:lnTo>
                  <a:pt x="839153" y="655321"/>
                </a:lnTo>
                <a:lnTo>
                  <a:pt x="802958" y="633413"/>
                </a:lnTo>
                <a:close/>
                <a:moveTo>
                  <a:pt x="840106" y="1873568"/>
                </a:moveTo>
                <a:lnTo>
                  <a:pt x="840106" y="1920240"/>
                </a:lnTo>
                <a:lnTo>
                  <a:pt x="800101" y="1897381"/>
                </a:lnTo>
                <a:close/>
                <a:moveTo>
                  <a:pt x="842011" y="734378"/>
                </a:moveTo>
                <a:lnTo>
                  <a:pt x="842011" y="785813"/>
                </a:lnTo>
                <a:lnTo>
                  <a:pt x="797243" y="760095"/>
                </a:lnTo>
                <a:close/>
                <a:moveTo>
                  <a:pt x="842962" y="1742122"/>
                </a:moveTo>
                <a:lnTo>
                  <a:pt x="842962" y="1799272"/>
                </a:lnTo>
                <a:lnTo>
                  <a:pt x="793432" y="1770697"/>
                </a:lnTo>
                <a:close/>
                <a:moveTo>
                  <a:pt x="843915" y="857251"/>
                </a:moveTo>
                <a:lnTo>
                  <a:pt x="843915" y="915353"/>
                </a:lnTo>
                <a:lnTo>
                  <a:pt x="793433" y="886778"/>
                </a:lnTo>
                <a:close/>
                <a:moveTo>
                  <a:pt x="845821" y="1611631"/>
                </a:moveTo>
                <a:lnTo>
                  <a:pt x="845821" y="1677353"/>
                </a:lnTo>
                <a:lnTo>
                  <a:pt x="788671" y="1644969"/>
                </a:lnTo>
                <a:close/>
                <a:moveTo>
                  <a:pt x="845821" y="980123"/>
                </a:moveTo>
                <a:lnTo>
                  <a:pt x="845821" y="1045845"/>
                </a:lnTo>
                <a:lnTo>
                  <a:pt x="788671" y="1012508"/>
                </a:lnTo>
                <a:close/>
                <a:moveTo>
                  <a:pt x="846773" y="1104900"/>
                </a:moveTo>
                <a:lnTo>
                  <a:pt x="846773" y="1173480"/>
                </a:lnTo>
                <a:lnTo>
                  <a:pt x="786765" y="1139190"/>
                </a:lnTo>
                <a:close/>
                <a:moveTo>
                  <a:pt x="846773" y="1483043"/>
                </a:moveTo>
                <a:lnTo>
                  <a:pt x="846773" y="1553528"/>
                </a:lnTo>
                <a:lnTo>
                  <a:pt x="785813" y="1518285"/>
                </a:lnTo>
                <a:close/>
                <a:moveTo>
                  <a:pt x="847726" y="1229677"/>
                </a:moveTo>
                <a:lnTo>
                  <a:pt x="847726" y="1301115"/>
                </a:lnTo>
                <a:lnTo>
                  <a:pt x="784861" y="1265872"/>
                </a:lnTo>
                <a:close/>
                <a:moveTo>
                  <a:pt x="847726" y="1355408"/>
                </a:moveTo>
                <a:lnTo>
                  <a:pt x="847726" y="1428750"/>
                </a:lnTo>
                <a:lnTo>
                  <a:pt x="784861" y="1391603"/>
                </a:lnTo>
                <a:close/>
                <a:moveTo>
                  <a:pt x="901066" y="2402206"/>
                </a:moveTo>
                <a:lnTo>
                  <a:pt x="899161" y="2403159"/>
                </a:lnTo>
                <a:lnTo>
                  <a:pt x="899161" y="2402206"/>
                </a:lnTo>
                <a:close/>
                <a:moveTo>
                  <a:pt x="904874" y="255271"/>
                </a:moveTo>
                <a:lnTo>
                  <a:pt x="897254" y="259080"/>
                </a:lnTo>
                <a:lnTo>
                  <a:pt x="897254" y="250508"/>
                </a:lnTo>
                <a:close/>
                <a:moveTo>
                  <a:pt x="905828" y="2276476"/>
                </a:moveTo>
                <a:lnTo>
                  <a:pt x="896303" y="2281238"/>
                </a:lnTo>
                <a:lnTo>
                  <a:pt x="896303" y="2270761"/>
                </a:lnTo>
                <a:close/>
                <a:moveTo>
                  <a:pt x="910590" y="381000"/>
                </a:moveTo>
                <a:lnTo>
                  <a:pt x="894398" y="390525"/>
                </a:lnTo>
                <a:lnTo>
                  <a:pt x="894398" y="372427"/>
                </a:lnTo>
                <a:close/>
                <a:moveTo>
                  <a:pt x="912496" y="2149793"/>
                </a:moveTo>
                <a:lnTo>
                  <a:pt x="893446" y="2161223"/>
                </a:lnTo>
                <a:lnTo>
                  <a:pt x="893446" y="2138363"/>
                </a:lnTo>
                <a:close/>
                <a:moveTo>
                  <a:pt x="917258" y="507683"/>
                </a:moveTo>
                <a:lnTo>
                  <a:pt x="890588" y="522923"/>
                </a:lnTo>
                <a:lnTo>
                  <a:pt x="890588" y="492443"/>
                </a:lnTo>
                <a:close/>
                <a:moveTo>
                  <a:pt x="918210" y="2023109"/>
                </a:moveTo>
                <a:lnTo>
                  <a:pt x="890587" y="2040255"/>
                </a:lnTo>
                <a:lnTo>
                  <a:pt x="890587" y="2006917"/>
                </a:lnTo>
                <a:close/>
                <a:moveTo>
                  <a:pt x="922973" y="633412"/>
                </a:moveTo>
                <a:lnTo>
                  <a:pt x="887730" y="654367"/>
                </a:lnTo>
                <a:lnTo>
                  <a:pt x="887730" y="613410"/>
                </a:lnTo>
                <a:close/>
                <a:moveTo>
                  <a:pt x="925830" y="1897380"/>
                </a:moveTo>
                <a:lnTo>
                  <a:pt x="886778" y="1920240"/>
                </a:lnTo>
                <a:lnTo>
                  <a:pt x="886778" y="1874520"/>
                </a:lnTo>
                <a:close/>
                <a:moveTo>
                  <a:pt x="928688" y="760095"/>
                </a:moveTo>
                <a:lnTo>
                  <a:pt x="884873" y="784860"/>
                </a:lnTo>
                <a:lnTo>
                  <a:pt x="884873" y="735330"/>
                </a:lnTo>
                <a:close/>
                <a:moveTo>
                  <a:pt x="931546" y="1770698"/>
                </a:moveTo>
                <a:lnTo>
                  <a:pt x="883921" y="1798320"/>
                </a:lnTo>
                <a:lnTo>
                  <a:pt x="883921" y="1743075"/>
                </a:lnTo>
                <a:close/>
                <a:moveTo>
                  <a:pt x="931546" y="886778"/>
                </a:moveTo>
                <a:lnTo>
                  <a:pt x="883921" y="914401"/>
                </a:lnTo>
                <a:lnTo>
                  <a:pt x="883921" y="858203"/>
                </a:lnTo>
                <a:close/>
                <a:moveTo>
                  <a:pt x="936308" y="190499"/>
                </a:moveTo>
                <a:lnTo>
                  <a:pt x="936308" y="192404"/>
                </a:lnTo>
                <a:lnTo>
                  <a:pt x="935355" y="191452"/>
                </a:lnTo>
                <a:close/>
                <a:moveTo>
                  <a:pt x="936308" y="1012508"/>
                </a:moveTo>
                <a:lnTo>
                  <a:pt x="881063" y="1044893"/>
                </a:lnTo>
                <a:lnTo>
                  <a:pt x="881063" y="981076"/>
                </a:lnTo>
                <a:close/>
                <a:moveTo>
                  <a:pt x="937260" y="2336482"/>
                </a:moveTo>
                <a:lnTo>
                  <a:pt x="937260" y="2342197"/>
                </a:lnTo>
                <a:lnTo>
                  <a:pt x="933450" y="2339340"/>
                </a:lnTo>
                <a:close/>
                <a:moveTo>
                  <a:pt x="937261" y="1644968"/>
                </a:moveTo>
                <a:lnTo>
                  <a:pt x="881063" y="1676400"/>
                </a:lnTo>
                <a:lnTo>
                  <a:pt x="881063" y="1612583"/>
                </a:lnTo>
                <a:close/>
                <a:moveTo>
                  <a:pt x="938213" y="1139190"/>
                </a:moveTo>
                <a:lnTo>
                  <a:pt x="880111" y="1172527"/>
                </a:lnTo>
                <a:lnTo>
                  <a:pt x="880111" y="1105852"/>
                </a:lnTo>
                <a:close/>
                <a:moveTo>
                  <a:pt x="939165" y="312420"/>
                </a:moveTo>
                <a:lnTo>
                  <a:pt x="939165" y="323850"/>
                </a:lnTo>
                <a:lnTo>
                  <a:pt x="929640" y="318135"/>
                </a:lnTo>
                <a:close/>
                <a:moveTo>
                  <a:pt x="939165" y="1518284"/>
                </a:moveTo>
                <a:lnTo>
                  <a:pt x="880110" y="1552574"/>
                </a:lnTo>
                <a:lnTo>
                  <a:pt x="880110" y="1483994"/>
                </a:lnTo>
                <a:close/>
                <a:moveTo>
                  <a:pt x="941070" y="2205037"/>
                </a:moveTo>
                <a:lnTo>
                  <a:pt x="941070" y="2221230"/>
                </a:lnTo>
                <a:lnTo>
                  <a:pt x="926782" y="2212657"/>
                </a:lnTo>
                <a:close/>
                <a:moveTo>
                  <a:pt x="941071" y="1391602"/>
                </a:moveTo>
                <a:lnTo>
                  <a:pt x="879158" y="1427798"/>
                </a:lnTo>
                <a:lnTo>
                  <a:pt x="879158" y="1356360"/>
                </a:lnTo>
                <a:close/>
                <a:moveTo>
                  <a:pt x="941071" y="1265872"/>
                </a:moveTo>
                <a:lnTo>
                  <a:pt x="879158" y="1301115"/>
                </a:lnTo>
                <a:lnTo>
                  <a:pt x="879158" y="1229677"/>
                </a:lnTo>
                <a:close/>
                <a:moveTo>
                  <a:pt x="942024" y="433388"/>
                </a:moveTo>
                <a:lnTo>
                  <a:pt x="942024" y="455295"/>
                </a:lnTo>
                <a:lnTo>
                  <a:pt x="923926" y="444818"/>
                </a:lnTo>
                <a:close/>
                <a:moveTo>
                  <a:pt x="943927" y="2073592"/>
                </a:moveTo>
                <a:lnTo>
                  <a:pt x="943927" y="2100262"/>
                </a:lnTo>
                <a:lnTo>
                  <a:pt x="921067" y="2086927"/>
                </a:lnTo>
                <a:close/>
                <a:moveTo>
                  <a:pt x="945833" y="554355"/>
                </a:moveTo>
                <a:lnTo>
                  <a:pt x="945833" y="587693"/>
                </a:lnTo>
                <a:lnTo>
                  <a:pt x="916305" y="570548"/>
                </a:lnTo>
                <a:close/>
                <a:moveTo>
                  <a:pt x="947737" y="1941194"/>
                </a:moveTo>
                <a:lnTo>
                  <a:pt x="947737" y="1980247"/>
                </a:lnTo>
                <a:lnTo>
                  <a:pt x="913447" y="1960244"/>
                </a:lnTo>
                <a:close/>
                <a:moveTo>
                  <a:pt x="948691" y="676275"/>
                </a:moveTo>
                <a:lnTo>
                  <a:pt x="948691" y="718185"/>
                </a:lnTo>
                <a:lnTo>
                  <a:pt x="911543" y="697230"/>
                </a:lnTo>
                <a:close/>
                <a:moveTo>
                  <a:pt x="950595" y="798194"/>
                </a:moveTo>
                <a:lnTo>
                  <a:pt x="950595" y="848677"/>
                </a:lnTo>
                <a:lnTo>
                  <a:pt x="906780" y="822959"/>
                </a:lnTo>
                <a:close/>
                <a:moveTo>
                  <a:pt x="950595" y="1809749"/>
                </a:moveTo>
                <a:lnTo>
                  <a:pt x="950595" y="1858327"/>
                </a:lnTo>
                <a:lnTo>
                  <a:pt x="907732" y="1834514"/>
                </a:lnTo>
                <a:close/>
                <a:moveTo>
                  <a:pt x="952501" y="921067"/>
                </a:moveTo>
                <a:lnTo>
                  <a:pt x="952501" y="978217"/>
                </a:lnTo>
                <a:lnTo>
                  <a:pt x="902971" y="949642"/>
                </a:lnTo>
                <a:close/>
                <a:moveTo>
                  <a:pt x="953452" y="1678305"/>
                </a:moveTo>
                <a:lnTo>
                  <a:pt x="953452" y="1737360"/>
                </a:lnTo>
                <a:lnTo>
                  <a:pt x="902017" y="1707832"/>
                </a:lnTo>
                <a:close/>
                <a:moveTo>
                  <a:pt x="954406" y="1043940"/>
                </a:moveTo>
                <a:lnTo>
                  <a:pt x="954406" y="1107757"/>
                </a:lnTo>
                <a:lnTo>
                  <a:pt x="899161" y="1076325"/>
                </a:lnTo>
                <a:close/>
                <a:moveTo>
                  <a:pt x="955358" y="1168717"/>
                </a:moveTo>
                <a:lnTo>
                  <a:pt x="955358" y="1235392"/>
                </a:lnTo>
                <a:lnTo>
                  <a:pt x="898208" y="1202055"/>
                </a:lnTo>
                <a:close/>
                <a:moveTo>
                  <a:pt x="955358" y="1548766"/>
                </a:moveTo>
                <a:lnTo>
                  <a:pt x="955358" y="1614488"/>
                </a:lnTo>
                <a:lnTo>
                  <a:pt x="898208" y="1581151"/>
                </a:lnTo>
                <a:close/>
                <a:moveTo>
                  <a:pt x="956311" y="1420177"/>
                </a:moveTo>
                <a:lnTo>
                  <a:pt x="956310" y="1489710"/>
                </a:lnTo>
                <a:lnTo>
                  <a:pt x="896303" y="1455419"/>
                </a:lnTo>
                <a:close/>
                <a:moveTo>
                  <a:pt x="956311" y="1293495"/>
                </a:moveTo>
                <a:lnTo>
                  <a:pt x="956311" y="1363980"/>
                </a:lnTo>
                <a:lnTo>
                  <a:pt x="896303" y="1328737"/>
                </a:lnTo>
                <a:close/>
                <a:moveTo>
                  <a:pt x="1009649" y="191453"/>
                </a:moveTo>
                <a:lnTo>
                  <a:pt x="1008697" y="192406"/>
                </a:lnTo>
                <a:lnTo>
                  <a:pt x="1008697" y="191453"/>
                </a:lnTo>
                <a:close/>
                <a:moveTo>
                  <a:pt x="1011556" y="2339341"/>
                </a:moveTo>
                <a:lnTo>
                  <a:pt x="1007746" y="2341246"/>
                </a:lnTo>
                <a:lnTo>
                  <a:pt x="1007746" y="2337436"/>
                </a:lnTo>
                <a:close/>
                <a:moveTo>
                  <a:pt x="1014413" y="318135"/>
                </a:moveTo>
                <a:lnTo>
                  <a:pt x="1005840" y="322897"/>
                </a:lnTo>
                <a:lnTo>
                  <a:pt x="1005840" y="313372"/>
                </a:lnTo>
                <a:close/>
                <a:moveTo>
                  <a:pt x="1018222" y="2212657"/>
                </a:moveTo>
                <a:lnTo>
                  <a:pt x="1004887" y="2221230"/>
                </a:lnTo>
                <a:lnTo>
                  <a:pt x="1004887" y="2205037"/>
                </a:lnTo>
                <a:close/>
                <a:moveTo>
                  <a:pt x="1020128" y="444818"/>
                </a:moveTo>
                <a:lnTo>
                  <a:pt x="1003936" y="454343"/>
                </a:lnTo>
                <a:lnTo>
                  <a:pt x="1003936" y="434341"/>
                </a:lnTo>
                <a:close/>
                <a:moveTo>
                  <a:pt x="1023938" y="2086928"/>
                </a:moveTo>
                <a:lnTo>
                  <a:pt x="1002030" y="2099310"/>
                </a:lnTo>
                <a:lnTo>
                  <a:pt x="1002030" y="2074545"/>
                </a:lnTo>
                <a:close/>
                <a:moveTo>
                  <a:pt x="1027749" y="570547"/>
                </a:moveTo>
                <a:lnTo>
                  <a:pt x="1000126" y="586739"/>
                </a:lnTo>
                <a:lnTo>
                  <a:pt x="1000126" y="554354"/>
                </a:lnTo>
                <a:close/>
                <a:moveTo>
                  <a:pt x="1030605" y="1960244"/>
                </a:moveTo>
                <a:lnTo>
                  <a:pt x="998220" y="1979294"/>
                </a:lnTo>
                <a:lnTo>
                  <a:pt x="998220" y="1942147"/>
                </a:lnTo>
                <a:close/>
                <a:moveTo>
                  <a:pt x="1032511" y="697230"/>
                </a:moveTo>
                <a:lnTo>
                  <a:pt x="997268" y="717233"/>
                </a:lnTo>
                <a:lnTo>
                  <a:pt x="997268" y="677228"/>
                </a:lnTo>
                <a:close/>
                <a:moveTo>
                  <a:pt x="1036320" y="1834515"/>
                </a:moveTo>
                <a:lnTo>
                  <a:pt x="995362" y="1857374"/>
                </a:lnTo>
                <a:lnTo>
                  <a:pt x="995362" y="1810702"/>
                </a:lnTo>
                <a:close/>
                <a:moveTo>
                  <a:pt x="1037273" y="822960"/>
                </a:moveTo>
                <a:lnTo>
                  <a:pt x="995363" y="847724"/>
                </a:lnTo>
                <a:lnTo>
                  <a:pt x="995363" y="799147"/>
                </a:lnTo>
                <a:close/>
                <a:moveTo>
                  <a:pt x="1041083" y="949643"/>
                </a:moveTo>
                <a:lnTo>
                  <a:pt x="993458" y="977265"/>
                </a:lnTo>
                <a:lnTo>
                  <a:pt x="993458" y="922020"/>
                </a:lnTo>
                <a:close/>
                <a:moveTo>
                  <a:pt x="1042988" y="1707833"/>
                </a:moveTo>
                <a:lnTo>
                  <a:pt x="992505" y="1736408"/>
                </a:lnTo>
                <a:lnTo>
                  <a:pt x="992505" y="1678306"/>
                </a:lnTo>
                <a:close/>
                <a:moveTo>
                  <a:pt x="1044893" y="1076324"/>
                </a:moveTo>
                <a:lnTo>
                  <a:pt x="991553" y="1106804"/>
                </a:lnTo>
                <a:lnTo>
                  <a:pt x="991553" y="1045844"/>
                </a:lnTo>
                <a:close/>
                <a:moveTo>
                  <a:pt x="1045845" y="1581149"/>
                </a:moveTo>
                <a:lnTo>
                  <a:pt x="990600" y="1612582"/>
                </a:lnTo>
                <a:lnTo>
                  <a:pt x="990600" y="1549717"/>
                </a:lnTo>
                <a:close/>
                <a:moveTo>
                  <a:pt x="1045846" y="1202056"/>
                </a:moveTo>
                <a:lnTo>
                  <a:pt x="990601" y="1234440"/>
                </a:lnTo>
                <a:lnTo>
                  <a:pt x="990601" y="1170623"/>
                </a:lnTo>
                <a:close/>
                <a:moveTo>
                  <a:pt x="1046797" y="252413"/>
                </a:moveTo>
                <a:lnTo>
                  <a:pt x="1046797" y="257176"/>
                </a:lnTo>
                <a:lnTo>
                  <a:pt x="1042987" y="255270"/>
                </a:lnTo>
                <a:close/>
                <a:moveTo>
                  <a:pt x="1047749" y="2272665"/>
                </a:moveTo>
                <a:lnTo>
                  <a:pt x="1047749" y="2280285"/>
                </a:lnTo>
                <a:lnTo>
                  <a:pt x="1041082" y="2276475"/>
                </a:lnTo>
                <a:close/>
                <a:moveTo>
                  <a:pt x="1047750" y="1455420"/>
                </a:moveTo>
                <a:lnTo>
                  <a:pt x="989647" y="1488757"/>
                </a:lnTo>
                <a:lnTo>
                  <a:pt x="989648" y="1421130"/>
                </a:lnTo>
                <a:close/>
                <a:moveTo>
                  <a:pt x="1047750" y="1328737"/>
                </a:moveTo>
                <a:lnTo>
                  <a:pt x="989648" y="1362074"/>
                </a:lnTo>
                <a:lnTo>
                  <a:pt x="989648" y="1294447"/>
                </a:lnTo>
                <a:close/>
                <a:moveTo>
                  <a:pt x="1049656" y="374332"/>
                </a:moveTo>
                <a:lnTo>
                  <a:pt x="1049656" y="387667"/>
                </a:lnTo>
                <a:lnTo>
                  <a:pt x="1038226" y="381000"/>
                </a:lnTo>
                <a:close/>
                <a:moveTo>
                  <a:pt x="1051559" y="2140267"/>
                </a:moveTo>
                <a:lnTo>
                  <a:pt x="1051559" y="2159317"/>
                </a:lnTo>
                <a:lnTo>
                  <a:pt x="1034414" y="2149792"/>
                </a:lnTo>
                <a:close/>
                <a:moveTo>
                  <a:pt x="1052513" y="495301"/>
                </a:moveTo>
                <a:lnTo>
                  <a:pt x="1052513" y="520066"/>
                </a:lnTo>
                <a:lnTo>
                  <a:pt x="1031558" y="507683"/>
                </a:lnTo>
                <a:close/>
                <a:moveTo>
                  <a:pt x="1053466" y="2009775"/>
                </a:moveTo>
                <a:lnTo>
                  <a:pt x="1053466" y="2037398"/>
                </a:lnTo>
                <a:lnTo>
                  <a:pt x="1029653" y="2023110"/>
                </a:lnTo>
                <a:close/>
                <a:moveTo>
                  <a:pt x="1055371" y="617220"/>
                </a:moveTo>
                <a:lnTo>
                  <a:pt x="1055371" y="650558"/>
                </a:lnTo>
                <a:lnTo>
                  <a:pt x="1025843" y="633413"/>
                </a:lnTo>
                <a:close/>
                <a:moveTo>
                  <a:pt x="1057274" y="1876424"/>
                </a:moveTo>
                <a:lnTo>
                  <a:pt x="1057274" y="1917382"/>
                </a:lnTo>
                <a:lnTo>
                  <a:pt x="1022032" y="1897379"/>
                </a:lnTo>
                <a:close/>
                <a:moveTo>
                  <a:pt x="1058228" y="739140"/>
                </a:moveTo>
                <a:lnTo>
                  <a:pt x="1058228" y="782003"/>
                </a:lnTo>
                <a:lnTo>
                  <a:pt x="1021080" y="760095"/>
                </a:lnTo>
                <a:close/>
                <a:moveTo>
                  <a:pt x="1060133" y="1745933"/>
                </a:moveTo>
                <a:lnTo>
                  <a:pt x="1060133" y="1795463"/>
                </a:lnTo>
                <a:lnTo>
                  <a:pt x="1016318" y="1770698"/>
                </a:lnTo>
                <a:close/>
                <a:moveTo>
                  <a:pt x="1060133" y="862013"/>
                </a:moveTo>
                <a:lnTo>
                  <a:pt x="1060133" y="911543"/>
                </a:lnTo>
                <a:lnTo>
                  <a:pt x="1016318" y="886778"/>
                </a:lnTo>
                <a:close/>
                <a:moveTo>
                  <a:pt x="1062038" y="983932"/>
                </a:moveTo>
                <a:lnTo>
                  <a:pt x="1062038" y="1041082"/>
                </a:lnTo>
                <a:lnTo>
                  <a:pt x="1012508" y="1012507"/>
                </a:lnTo>
                <a:close/>
                <a:moveTo>
                  <a:pt x="1062989" y="1615440"/>
                </a:moveTo>
                <a:lnTo>
                  <a:pt x="1062989" y="1674495"/>
                </a:lnTo>
                <a:lnTo>
                  <a:pt x="1011554" y="1644968"/>
                </a:lnTo>
                <a:close/>
                <a:moveTo>
                  <a:pt x="1062991" y="1108711"/>
                </a:moveTo>
                <a:lnTo>
                  <a:pt x="1062991" y="1169671"/>
                </a:lnTo>
                <a:lnTo>
                  <a:pt x="1010603" y="1139191"/>
                </a:lnTo>
                <a:close/>
                <a:moveTo>
                  <a:pt x="1063943" y="1233487"/>
                </a:moveTo>
                <a:lnTo>
                  <a:pt x="1063943" y="1297305"/>
                </a:lnTo>
                <a:lnTo>
                  <a:pt x="1008698" y="1265872"/>
                </a:lnTo>
                <a:close/>
                <a:moveTo>
                  <a:pt x="1063943" y="1485900"/>
                </a:moveTo>
                <a:lnTo>
                  <a:pt x="1063943" y="1550670"/>
                </a:lnTo>
                <a:lnTo>
                  <a:pt x="1008698" y="1518285"/>
                </a:lnTo>
                <a:close/>
                <a:moveTo>
                  <a:pt x="1064896" y="1359218"/>
                </a:moveTo>
                <a:lnTo>
                  <a:pt x="1064896" y="1424940"/>
                </a:lnTo>
                <a:lnTo>
                  <a:pt x="1007746" y="1391603"/>
                </a:lnTo>
                <a:close/>
                <a:moveTo>
                  <a:pt x="1120139" y="255271"/>
                </a:moveTo>
                <a:lnTo>
                  <a:pt x="1117282" y="256223"/>
                </a:lnTo>
                <a:lnTo>
                  <a:pt x="1117282" y="253366"/>
                </a:lnTo>
                <a:close/>
                <a:moveTo>
                  <a:pt x="1122045" y="2276476"/>
                </a:moveTo>
                <a:lnTo>
                  <a:pt x="1116330" y="2279333"/>
                </a:lnTo>
                <a:lnTo>
                  <a:pt x="1116330" y="2272666"/>
                </a:lnTo>
                <a:close/>
                <a:moveTo>
                  <a:pt x="1124903" y="380999"/>
                </a:moveTo>
                <a:lnTo>
                  <a:pt x="1115378" y="386714"/>
                </a:lnTo>
                <a:lnTo>
                  <a:pt x="1115378" y="375284"/>
                </a:lnTo>
                <a:close/>
                <a:moveTo>
                  <a:pt x="1128713" y="2149793"/>
                </a:moveTo>
                <a:lnTo>
                  <a:pt x="1113473" y="2158365"/>
                </a:lnTo>
                <a:lnTo>
                  <a:pt x="1113473" y="2141220"/>
                </a:lnTo>
                <a:close/>
                <a:moveTo>
                  <a:pt x="1131571" y="507683"/>
                </a:moveTo>
                <a:lnTo>
                  <a:pt x="1111568" y="519113"/>
                </a:lnTo>
                <a:lnTo>
                  <a:pt x="1111568" y="496253"/>
                </a:lnTo>
                <a:close/>
                <a:moveTo>
                  <a:pt x="1133475" y="2023110"/>
                </a:moveTo>
                <a:lnTo>
                  <a:pt x="1110615" y="2036445"/>
                </a:lnTo>
                <a:lnTo>
                  <a:pt x="1110615" y="2009775"/>
                </a:lnTo>
                <a:close/>
                <a:moveTo>
                  <a:pt x="1137286" y="633413"/>
                </a:moveTo>
                <a:lnTo>
                  <a:pt x="1109663" y="649605"/>
                </a:lnTo>
                <a:lnTo>
                  <a:pt x="1109663" y="618173"/>
                </a:lnTo>
                <a:close/>
                <a:moveTo>
                  <a:pt x="1141095" y="1897381"/>
                </a:moveTo>
                <a:lnTo>
                  <a:pt x="1106805" y="1916431"/>
                </a:lnTo>
                <a:lnTo>
                  <a:pt x="1106805" y="1877378"/>
                </a:lnTo>
                <a:close/>
                <a:moveTo>
                  <a:pt x="1142048" y="760094"/>
                </a:moveTo>
                <a:lnTo>
                  <a:pt x="1106805" y="781050"/>
                </a:lnTo>
                <a:lnTo>
                  <a:pt x="1106805" y="740092"/>
                </a:lnTo>
                <a:close/>
                <a:moveTo>
                  <a:pt x="1145859" y="886778"/>
                </a:moveTo>
                <a:lnTo>
                  <a:pt x="1104901" y="909638"/>
                </a:lnTo>
                <a:lnTo>
                  <a:pt x="1104901" y="862965"/>
                </a:lnTo>
                <a:close/>
                <a:moveTo>
                  <a:pt x="1145859" y="1770699"/>
                </a:moveTo>
                <a:lnTo>
                  <a:pt x="1104901" y="1794511"/>
                </a:lnTo>
                <a:lnTo>
                  <a:pt x="1104901" y="1746886"/>
                </a:lnTo>
                <a:close/>
                <a:moveTo>
                  <a:pt x="1150621" y="1012507"/>
                </a:moveTo>
                <a:lnTo>
                  <a:pt x="1102996" y="1040129"/>
                </a:lnTo>
                <a:lnTo>
                  <a:pt x="1102996" y="985837"/>
                </a:lnTo>
                <a:close/>
                <a:moveTo>
                  <a:pt x="1151572" y="1644967"/>
                </a:moveTo>
                <a:lnTo>
                  <a:pt x="1102042" y="1672589"/>
                </a:lnTo>
                <a:lnTo>
                  <a:pt x="1102042" y="1616392"/>
                </a:lnTo>
                <a:close/>
                <a:moveTo>
                  <a:pt x="1152525" y="1139190"/>
                </a:moveTo>
                <a:lnTo>
                  <a:pt x="1101090" y="1168718"/>
                </a:lnTo>
                <a:lnTo>
                  <a:pt x="1101090" y="1109663"/>
                </a:lnTo>
                <a:close/>
                <a:moveTo>
                  <a:pt x="1154429" y="1518285"/>
                </a:moveTo>
                <a:lnTo>
                  <a:pt x="1100137" y="1549717"/>
                </a:lnTo>
                <a:lnTo>
                  <a:pt x="1100137" y="1486852"/>
                </a:lnTo>
                <a:close/>
                <a:moveTo>
                  <a:pt x="1154430" y="1265874"/>
                </a:moveTo>
                <a:lnTo>
                  <a:pt x="1100138" y="1296354"/>
                </a:lnTo>
                <a:lnTo>
                  <a:pt x="1100138" y="1234441"/>
                </a:lnTo>
                <a:close/>
                <a:moveTo>
                  <a:pt x="1155383" y="2338388"/>
                </a:moveTo>
                <a:lnTo>
                  <a:pt x="1155383" y="2340293"/>
                </a:lnTo>
                <a:lnTo>
                  <a:pt x="1153478" y="2339341"/>
                </a:lnTo>
                <a:close/>
                <a:moveTo>
                  <a:pt x="1155383" y="1391603"/>
                </a:moveTo>
                <a:lnTo>
                  <a:pt x="1100138" y="1423988"/>
                </a:lnTo>
                <a:lnTo>
                  <a:pt x="1100138" y="1359218"/>
                </a:lnTo>
                <a:close/>
                <a:moveTo>
                  <a:pt x="1156335" y="315278"/>
                </a:moveTo>
                <a:lnTo>
                  <a:pt x="1156335" y="320993"/>
                </a:lnTo>
                <a:lnTo>
                  <a:pt x="1151572" y="318135"/>
                </a:lnTo>
                <a:close/>
                <a:moveTo>
                  <a:pt x="1158239" y="2206942"/>
                </a:moveTo>
                <a:lnTo>
                  <a:pt x="1158239" y="2219324"/>
                </a:lnTo>
                <a:lnTo>
                  <a:pt x="1147762" y="2212657"/>
                </a:lnTo>
                <a:close/>
                <a:moveTo>
                  <a:pt x="1159193" y="437197"/>
                </a:moveTo>
                <a:lnTo>
                  <a:pt x="1159193" y="451485"/>
                </a:lnTo>
                <a:lnTo>
                  <a:pt x="1146811" y="444817"/>
                </a:lnTo>
                <a:close/>
                <a:moveTo>
                  <a:pt x="1161097" y="2075497"/>
                </a:moveTo>
                <a:lnTo>
                  <a:pt x="1161097" y="2097405"/>
                </a:lnTo>
                <a:lnTo>
                  <a:pt x="1142047" y="2086927"/>
                </a:lnTo>
                <a:close/>
                <a:moveTo>
                  <a:pt x="1163003" y="557212"/>
                </a:moveTo>
                <a:lnTo>
                  <a:pt x="1163003" y="583882"/>
                </a:lnTo>
                <a:lnTo>
                  <a:pt x="1139190" y="570547"/>
                </a:lnTo>
                <a:close/>
                <a:moveTo>
                  <a:pt x="1164907" y="1943099"/>
                </a:moveTo>
                <a:lnTo>
                  <a:pt x="1164907" y="1977389"/>
                </a:lnTo>
                <a:lnTo>
                  <a:pt x="1135379" y="1960244"/>
                </a:lnTo>
                <a:close/>
                <a:moveTo>
                  <a:pt x="1164908" y="680086"/>
                </a:moveTo>
                <a:lnTo>
                  <a:pt x="1164908" y="714376"/>
                </a:lnTo>
                <a:lnTo>
                  <a:pt x="1135380" y="697231"/>
                </a:lnTo>
                <a:close/>
                <a:moveTo>
                  <a:pt x="1167765" y="1812607"/>
                </a:moveTo>
                <a:lnTo>
                  <a:pt x="1167765" y="1855470"/>
                </a:lnTo>
                <a:lnTo>
                  <a:pt x="1130617" y="1834515"/>
                </a:lnTo>
                <a:close/>
                <a:moveTo>
                  <a:pt x="1167766" y="802004"/>
                </a:moveTo>
                <a:lnTo>
                  <a:pt x="1167766" y="844867"/>
                </a:lnTo>
                <a:lnTo>
                  <a:pt x="1130618" y="822959"/>
                </a:lnTo>
                <a:close/>
                <a:moveTo>
                  <a:pt x="1168718" y="924878"/>
                </a:moveTo>
                <a:lnTo>
                  <a:pt x="1168718" y="974408"/>
                </a:lnTo>
                <a:lnTo>
                  <a:pt x="1126808" y="949643"/>
                </a:lnTo>
                <a:close/>
                <a:moveTo>
                  <a:pt x="1170623" y="1681163"/>
                </a:moveTo>
                <a:lnTo>
                  <a:pt x="1170623" y="1734503"/>
                </a:lnTo>
                <a:lnTo>
                  <a:pt x="1124903" y="1707833"/>
                </a:lnTo>
                <a:close/>
                <a:moveTo>
                  <a:pt x="1171575" y="1047751"/>
                </a:moveTo>
                <a:lnTo>
                  <a:pt x="1171575" y="1103949"/>
                </a:lnTo>
                <a:lnTo>
                  <a:pt x="1122998" y="1076326"/>
                </a:lnTo>
                <a:close/>
                <a:moveTo>
                  <a:pt x="1171576" y="1551623"/>
                </a:moveTo>
                <a:lnTo>
                  <a:pt x="1171576" y="1610678"/>
                </a:lnTo>
                <a:lnTo>
                  <a:pt x="1121093" y="1581150"/>
                </a:lnTo>
                <a:close/>
                <a:moveTo>
                  <a:pt x="1171576" y="1172528"/>
                </a:moveTo>
                <a:lnTo>
                  <a:pt x="1171576" y="1231583"/>
                </a:lnTo>
                <a:lnTo>
                  <a:pt x="1121093" y="1202056"/>
                </a:lnTo>
                <a:close/>
                <a:moveTo>
                  <a:pt x="1172528" y="1423987"/>
                </a:moveTo>
                <a:lnTo>
                  <a:pt x="1172527" y="1485900"/>
                </a:lnTo>
                <a:lnTo>
                  <a:pt x="1119188" y="1455420"/>
                </a:lnTo>
                <a:close/>
                <a:moveTo>
                  <a:pt x="1172528" y="1297305"/>
                </a:moveTo>
                <a:lnTo>
                  <a:pt x="1172528" y="1360170"/>
                </a:lnTo>
                <a:lnTo>
                  <a:pt x="1119188" y="1328737"/>
                </a:lnTo>
                <a:close/>
                <a:moveTo>
                  <a:pt x="1228725" y="2339340"/>
                </a:moveTo>
                <a:lnTo>
                  <a:pt x="1227772" y="2340292"/>
                </a:lnTo>
                <a:lnTo>
                  <a:pt x="1227772" y="2338387"/>
                </a:lnTo>
                <a:close/>
                <a:moveTo>
                  <a:pt x="1230631" y="318134"/>
                </a:moveTo>
                <a:lnTo>
                  <a:pt x="1226821" y="320039"/>
                </a:lnTo>
                <a:lnTo>
                  <a:pt x="1226821" y="316229"/>
                </a:lnTo>
                <a:close/>
                <a:moveTo>
                  <a:pt x="1234441" y="444817"/>
                </a:moveTo>
                <a:lnTo>
                  <a:pt x="1224916" y="450532"/>
                </a:lnTo>
                <a:lnTo>
                  <a:pt x="1224916" y="438150"/>
                </a:lnTo>
                <a:close/>
                <a:moveTo>
                  <a:pt x="1234441" y="2212658"/>
                </a:moveTo>
                <a:lnTo>
                  <a:pt x="1224916" y="2218373"/>
                </a:lnTo>
                <a:lnTo>
                  <a:pt x="1224916" y="2207895"/>
                </a:lnTo>
                <a:close/>
                <a:moveTo>
                  <a:pt x="1239202" y="2086927"/>
                </a:moveTo>
                <a:lnTo>
                  <a:pt x="1222057" y="2096452"/>
                </a:lnTo>
                <a:lnTo>
                  <a:pt x="1222057" y="2077402"/>
                </a:lnTo>
                <a:close/>
                <a:moveTo>
                  <a:pt x="1241108" y="570548"/>
                </a:moveTo>
                <a:lnTo>
                  <a:pt x="1221105" y="581978"/>
                </a:lnTo>
                <a:lnTo>
                  <a:pt x="1221105" y="559118"/>
                </a:lnTo>
                <a:close/>
                <a:moveTo>
                  <a:pt x="1245870" y="1960245"/>
                </a:moveTo>
                <a:lnTo>
                  <a:pt x="1219200" y="1975485"/>
                </a:lnTo>
                <a:lnTo>
                  <a:pt x="1219200" y="1945005"/>
                </a:lnTo>
                <a:close/>
                <a:moveTo>
                  <a:pt x="1245871" y="697229"/>
                </a:moveTo>
                <a:lnTo>
                  <a:pt x="1219201" y="713422"/>
                </a:lnTo>
                <a:lnTo>
                  <a:pt x="1219201" y="681037"/>
                </a:lnTo>
                <a:close/>
                <a:moveTo>
                  <a:pt x="1250632" y="1834515"/>
                </a:moveTo>
                <a:lnTo>
                  <a:pt x="1216342" y="1854518"/>
                </a:lnTo>
                <a:lnTo>
                  <a:pt x="1216342" y="1813560"/>
                </a:lnTo>
                <a:close/>
                <a:moveTo>
                  <a:pt x="1250633" y="822961"/>
                </a:moveTo>
                <a:lnTo>
                  <a:pt x="1216343" y="842963"/>
                </a:lnTo>
                <a:lnTo>
                  <a:pt x="1216343" y="803911"/>
                </a:lnTo>
                <a:close/>
                <a:moveTo>
                  <a:pt x="1254443" y="949643"/>
                </a:moveTo>
                <a:lnTo>
                  <a:pt x="1214438" y="972503"/>
                </a:lnTo>
                <a:lnTo>
                  <a:pt x="1214438" y="926783"/>
                </a:lnTo>
                <a:close/>
                <a:moveTo>
                  <a:pt x="1256347" y="1707832"/>
                </a:moveTo>
                <a:lnTo>
                  <a:pt x="1213485" y="1732597"/>
                </a:lnTo>
                <a:lnTo>
                  <a:pt x="1213485" y="1683067"/>
                </a:lnTo>
                <a:close/>
                <a:moveTo>
                  <a:pt x="1258253" y="1076324"/>
                </a:moveTo>
                <a:lnTo>
                  <a:pt x="1212533" y="1102042"/>
                </a:lnTo>
                <a:lnTo>
                  <a:pt x="1212533" y="1049654"/>
                </a:lnTo>
                <a:close/>
                <a:moveTo>
                  <a:pt x="1260158" y="1581150"/>
                </a:moveTo>
                <a:lnTo>
                  <a:pt x="1211580" y="1609725"/>
                </a:lnTo>
                <a:lnTo>
                  <a:pt x="1211580" y="1553528"/>
                </a:lnTo>
                <a:close/>
                <a:moveTo>
                  <a:pt x="1260158" y="1202056"/>
                </a:moveTo>
                <a:lnTo>
                  <a:pt x="1211580" y="1230631"/>
                </a:lnTo>
                <a:lnTo>
                  <a:pt x="1211580" y="1174433"/>
                </a:lnTo>
                <a:close/>
                <a:moveTo>
                  <a:pt x="1262063" y="1328737"/>
                </a:moveTo>
                <a:lnTo>
                  <a:pt x="1210628" y="1358265"/>
                </a:lnTo>
                <a:lnTo>
                  <a:pt x="1210628" y="1299210"/>
                </a:lnTo>
                <a:close/>
                <a:moveTo>
                  <a:pt x="1263016" y="1455421"/>
                </a:moveTo>
                <a:lnTo>
                  <a:pt x="1210628" y="1484949"/>
                </a:lnTo>
                <a:lnTo>
                  <a:pt x="1210628" y="1424941"/>
                </a:lnTo>
                <a:close/>
                <a:moveTo>
                  <a:pt x="1264920" y="254318"/>
                </a:moveTo>
                <a:lnTo>
                  <a:pt x="1264920" y="255271"/>
                </a:lnTo>
                <a:lnTo>
                  <a:pt x="1263967" y="255271"/>
                </a:lnTo>
                <a:close/>
                <a:moveTo>
                  <a:pt x="1265872" y="2273617"/>
                </a:moveTo>
                <a:lnTo>
                  <a:pt x="1265872" y="2278380"/>
                </a:lnTo>
                <a:lnTo>
                  <a:pt x="1262062" y="2276474"/>
                </a:lnTo>
                <a:close/>
                <a:moveTo>
                  <a:pt x="1266825" y="377191"/>
                </a:moveTo>
                <a:lnTo>
                  <a:pt x="1266825" y="384811"/>
                </a:lnTo>
                <a:lnTo>
                  <a:pt x="1260158" y="381001"/>
                </a:lnTo>
                <a:close/>
                <a:moveTo>
                  <a:pt x="1268730" y="2142172"/>
                </a:moveTo>
                <a:lnTo>
                  <a:pt x="1268730" y="2157412"/>
                </a:lnTo>
                <a:lnTo>
                  <a:pt x="1256347" y="2149792"/>
                </a:lnTo>
                <a:close/>
                <a:moveTo>
                  <a:pt x="1269683" y="499110"/>
                </a:moveTo>
                <a:lnTo>
                  <a:pt x="1269683" y="516255"/>
                </a:lnTo>
                <a:lnTo>
                  <a:pt x="1254443" y="507683"/>
                </a:lnTo>
                <a:close/>
                <a:moveTo>
                  <a:pt x="1270635" y="2011681"/>
                </a:moveTo>
                <a:lnTo>
                  <a:pt x="1270635" y="2035494"/>
                </a:lnTo>
                <a:lnTo>
                  <a:pt x="1250633" y="2023111"/>
                </a:lnTo>
                <a:close/>
                <a:moveTo>
                  <a:pt x="1272541" y="621029"/>
                </a:moveTo>
                <a:lnTo>
                  <a:pt x="1272541" y="646747"/>
                </a:lnTo>
                <a:lnTo>
                  <a:pt x="1248728" y="633412"/>
                </a:lnTo>
                <a:close/>
                <a:moveTo>
                  <a:pt x="1274446" y="742950"/>
                </a:moveTo>
                <a:lnTo>
                  <a:pt x="1274446" y="778192"/>
                </a:lnTo>
                <a:lnTo>
                  <a:pt x="1243966" y="760095"/>
                </a:lnTo>
                <a:close/>
                <a:moveTo>
                  <a:pt x="1274446" y="1880236"/>
                </a:moveTo>
                <a:lnTo>
                  <a:pt x="1274446" y="1914526"/>
                </a:lnTo>
                <a:lnTo>
                  <a:pt x="1244918" y="1897381"/>
                </a:lnTo>
                <a:close/>
                <a:moveTo>
                  <a:pt x="1276350" y="865822"/>
                </a:moveTo>
                <a:lnTo>
                  <a:pt x="1276350" y="906779"/>
                </a:lnTo>
                <a:lnTo>
                  <a:pt x="1241108" y="886777"/>
                </a:lnTo>
                <a:close/>
                <a:moveTo>
                  <a:pt x="1277302" y="1748790"/>
                </a:moveTo>
                <a:lnTo>
                  <a:pt x="1277302" y="1792605"/>
                </a:lnTo>
                <a:lnTo>
                  <a:pt x="1239202" y="1770698"/>
                </a:lnTo>
                <a:close/>
                <a:moveTo>
                  <a:pt x="1278256" y="988695"/>
                </a:moveTo>
                <a:lnTo>
                  <a:pt x="1278256" y="1037273"/>
                </a:lnTo>
                <a:lnTo>
                  <a:pt x="1236346" y="1012508"/>
                </a:lnTo>
                <a:close/>
                <a:moveTo>
                  <a:pt x="1279207" y="1618297"/>
                </a:moveTo>
                <a:lnTo>
                  <a:pt x="1279207" y="1670685"/>
                </a:lnTo>
                <a:lnTo>
                  <a:pt x="1233487" y="1644967"/>
                </a:lnTo>
                <a:close/>
                <a:moveTo>
                  <a:pt x="1279208" y="1112520"/>
                </a:moveTo>
                <a:lnTo>
                  <a:pt x="1279208" y="1165860"/>
                </a:lnTo>
                <a:lnTo>
                  <a:pt x="1233488" y="1139190"/>
                </a:lnTo>
                <a:close/>
                <a:moveTo>
                  <a:pt x="1281112" y="1489710"/>
                </a:moveTo>
                <a:lnTo>
                  <a:pt x="1281112" y="1546860"/>
                </a:lnTo>
                <a:lnTo>
                  <a:pt x="1231582" y="1518285"/>
                </a:lnTo>
                <a:close/>
                <a:moveTo>
                  <a:pt x="1281113" y="1362074"/>
                </a:moveTo>
                <a:lnTo>
                  <a:pt x="1281113" y="1421129"/>
                </a:lnTo>
                <a:lnTo>
                  <a:pt x="1230630" y="1391602"/>
                </a:lnTo>
                <a:close/>
                <a:moveTo>
                  <a:pt x="1281113" y="1237297"/>
                </a:moveTo>
                <a:lnTo>
                  <a:pt x="1281113" y="1294447"/>
                </a:lnTo>
                <a:lnTo>
                  <a:pt x="1231583" y="1265872"/>
                </a:lnTo>
                <a:close/>
                <a:moveTo>
                  <a:pt x="1339215" y="2276474"/>
                </a:moveTo>
                <a:lnTo>
                  <a:pt x="1336357" y="2278379"/>
                </a:lnTo>
                <a:lnTo>
                  <a:pt x="1336357" y="2274569"/>
                </a:lnTo>
                <a:close/>
                <a:moveTo>
                  <a:pt x="1340168" y="381000"/>
                </a:moveTo>
                <a:lnTo>
                  <a:pt x="1336358" y="383858"/>
                </a:lnTo>
                <a:lnTo>
                  <a:pt x="1336358" y="379095"/>
                </a:lnTo>
                <a:close/>
                <a:moveTo>
                  <a:pt x="1344931" y="2149793"/>
                </a:moveTo>
                <a:lnTo>
                  <a:pt x="1333501" y="2156460"/>
                </a:lnTo>
                <a:lnTo>
                  <a:pt x="1333501" y="2143125"/>
                </a:lnTo>
                <a:close/>
                <a:moveTo>
                  <a:pt x="1345884" y="507682"/>
                </a:moveTo>
                <a:lnTo>
                  <a:pt x="1333501" y="515302"/>
                </a:lnTo>
                <a:lnTo>
                  <a:pt x="1333501" y="500062"/>
                </a:lnTo>
                <a:close/>
                <a:moveTo>
                  <a:pt x="1349692" y="2023110"/>
                </a:moveTo>
                <a:lnTo>
                  <a:pt x="1331595" y="2033587"/>
                </a:lnTo>
                <a:lnTo>
                  <a:pt x="1331595" y="2013585"/>
                </a:lnTo>
                <a:close/>
                <a:moveTo>
                  <a:pt x="1350646" y="633413"/>
                </a:moveTo>
                <a:lnTo>
                  <a:pt x="1330643" y="645796"/>
                </a:lnTo>
                <a:lnTo>
                  <a:pt x="1330643" y="621983"/>
                </a:lnTo>
                <a:close/>
                <a:moveTo>
                  <a:pt x="1355408" y="760094"/>
                </a:moveTo>
                <a:lnTo>
                  <a:pt x="1327785" y="776287"/>
                </a:lnTo>
                <a:lnTo>
                  <a:pt x="1327785" y="743902"/>
                </a:lnTo>
                <a:close/>
                <a:moveTo>
                  <a:pt x="1356360" y="1897381"/>
                </a:moveTo>
                <a:lnTo>
                  <a:pt x="1327785" y="1913573"/>
                </a:lnTo>
                <a:lnTo>
                  <a:pt x="1327785" y="1881188"/>
                </a:lnTo>
                <a:close/>
                <a:moveTo>
                  <a:pt x="1359218" y="886777"/>
                </a:moveTo>
                <a:lnTo>
                  <a:pt x="1326833" y="904875"/>
                </a:lnTo>
                <a:lnTo>
                  <a:pt x="1326833" y="867727"/>
                </a:lnTo>
                <a:close/>
                <a:moveTo>
                  <a:pt x="1361121" y="1770697"/>
                </a:moveTo>
                <a:lnTo>
                  <a:pt x="1325879" y="1791652"/>
                </a:lnTo>
                <a:lnTo>
                  <a:pt x="1325879" y="1750694"/>
                </a:lnTo>
                <a:close/>
                <a:moveTo>
                  <a:pt x="1363029" y="1012507"/>
                </a:moveTo>
                <a:lnTo>
                  <a:pt x="1323976" y="1035367"/>
                </a:lnTo>
                <a:lnTo>
                  <a:pt x="1323976" y="990600"/>
                </a:lnTo>
                <a:close/>
                <a:moveTo>
                  <a:pt x="1365886" y="1644968"/>
                </a:moveTo>
                <a:lnTo>
                  <a:pt x="1323023" y="1669733"/>
                </a:lnTo>
                <a:lnTo>
                  <a:pt x="1323023" y="1619250"/>
                </a:lnTo>
                <a:close/>
                <a:moveTo>
                  <a:pt x="1365886" y="1139191"/>
                </a:moveTo>
                <a:lnTo>
                  <a:pt x="1323023" y="1163956"/>
                </a:lnTo>
                <a:lnTo>
                  <a:pt x="1323023" y="1114426"/>
                </a:lnTo>
                <a:close/>
                <a:moveTo>
                  <a:pt x="1368743" y="1518286"/>
                </a:moveTo>
                <a:lnTo>
                  <a:pt x="1322071" y="1544956"/>
                </a:lnTo>
                <a:lnTo>
                  <a:pt x="1322071" y="1491616"/>
                </a:lnTo>
                <a:close/>
                <a:moveTo>
                  <a:pt x="1368743" y="1265873"/>
                </a:moveTo>
                <a:lnTo>
                  <a:pt x="1322071" y="1292543"/>
                </a:lnTo>
                <a:lnTo>
                  <a:pt x="1322071" y="1238250"/>
                </a:lnTo>
                <a:close/>
                <a:moveTo>
                  <a:pt x="1369696" y="1391603"/>
                </a:moveTo>
                <a:lnTo>
                  <a:pt x="1321118" y="1420178"/>
                </a:lnTo>
                <a:lnTo>
                  <a:pt x="1321118" y="1363981"/>
                </a:lnTo>
                <a:close/>
                <a:moveTo>
                  <a:pt x="1374457" y="317183"/>
                </a:moveTo>
                <a:lnTo>
                  <a:pt x="1374457" y="318135"/>
                </a:lnTo>
                <a:lnTo>
                  <a:pt x="1373504" y="318135"/>
                </a:lnTo>
                <a:close/>
                <a:moveTo>
                  <a:pt x="1376363" y="440054"/>
                </a:moveTo>
                <a:lnTo>
                  <a:pt x="1376363" y="448627"/>
                </a:lnTo>
                <a:lnTo>
                  <a:pt x="1369696" y="444817"/>
                </a:lnTo>
                <a:close/>
                <a:moveTo>
                  <a:pt x="1376363" y="2208848"/>
                </a:moveTo>
                <a:lnTo>
                  <a:pt x="1376363" y="2217420"/>
                </a:lnTo>
                <a:lnTo>
                  <a:pt x="1368743" y="2212658"/>
                </a:lnTo>
                <a:close/>
                <a:moveTo>
                  <a:pt x="1378267" y="2078355"/>
                </a:moveTo>
                <a:lnTo>
                  <a:pt x="1378267" y="2094547"/>
                </a:lnTo>
                <a:lnTo>
                  <a:pt x="1363979" y="2086927"/>
                </a:lnTo>
                <a:close/>
                <a:moveTo>
                  <a:pt x="1379220" y="561023"/>
                </a:moveTo>
                <a:lnTo>
                  <a:pt x="1379220" y="580073"/>
                </a:lnTo>
                <a:lnTo>
                  <a:pt x="1363028" y="570548"/>
                </a:lnTo>
                <a:close/>
                <a:moveTo>
                  <a:pt x="1381125" y="1946910"/>
                </a:moveTo>
                <a:lnTo>
                  <a:pt x="1381125" y="1973580"/>
                </a:lnTo>
                <a:lnTo>
                  <a:pt x="1358265" y="1960245"/>
                </a:lnTo>
                <a:close/>
                <a:moveTo>
                  <a:pt x="1381126" y="683895"/>
                </a:moveTo>
                <a:lnTo>
                  <a:pt x="1381126" y="709613"/>
                </a:lnTo>
                <a:lnTo>
                  <a:pt x="1359218" y="697230"/>
                </a:lnTo>
                <a:close/>
                <a:moveTo>
                  <a:pt x="1383030" y="806768"/>
                </a:moveTo>
                <a:lnTo>
                  <a:pt x="1383030" y="840106"/>
                </a:lnTo>
                <a:lnTo>
                  <a:pt x="1354455" y="822961"/>
                </a:lnTo>
                <a:close/>
                <a:moveTo>
                  <a:pt x="1383982" y="1816417"/>
                </a:moveTo>
                <a:lnTo>
                  <a:pt x="1383982" y="1851659"/>
                </a:lnTo>
                <a:lnTo>
                  <a:pt x="1353502" y="1834514"/>
                </a:lnTo>
                <a:close/>
                <a:moveTo>
                  <a:pt x="1384936" y="930592"/>
                </a:moveTo>
                <a:lnTo>
                  <a:pt x="1384936" y="969644"/>
                </a:lnTo>
                <a:lnTo>
                  <a:pt x="1351598" y="949642"/>
                </a:lnTo>
                <a:close/>
                <a:moveTo>
                  <a:pt x="1386839" y="1684972"/>
                </a:moveTo>
                <a:lnTo>
                  <a:pt x="1386839" y="1730692"/>
                </a:lnTo>
                <a:lnTo>
                  <a:pt x="1346834" y="1707832"/>
                </a:lnTo>
                <a:close/>
                <a:moveTo>
                  <a:pt x="1386840" y="1053465"/>
                </a:moveTo>
                <a:lnTo>
                  <a:pt x="1386840" y="1099185"/>
                </a:lnTo>
                <a:lnTo>
                  <a:pt x="1346835" y="1076325"/>
                </a:lnTo>
                <a:close/>
                <a:moveTo>
                  <a:pt x="1387793" y="1177291"/>
                </a:moveTo>
                <a:lnTo>
                  <a:pt x="1387793" y="1227774"/>
                </a:lnTo>
                <a:lnTo>
                  <a:pt x="1344930" y="1202056"/>
                </a:lnTo>
                <a:close/>
                <a:moveTo>
                  <a:pt x="1388744" y="1556385"/>
                </a:moveTo>
                <a:lnTo>
                  <a:pt x="1388744" y="1606868"/>
                </a:lnTo>
                <a:lnTo>
                  <a:pt x="1343977" y="1581150"/>
                </a:lnTo>
                <a:close/>
                <a:moveTo>
                  <a:pt x="1389698" y="1302067"/>
                </a:moveTo>
                <a:lnTo>
                  <a:pt x="1389698" y="1355407"/>
                </a:lnTo>
                <a:lnTo>
                  <a:pt x="1343026" y="1328737"/>
                </a:lnTo>
                <a:close/>
                <a:moveTo>
                  <a:pt x="1389698" y="1427798"/>
                </a:moveTo>
                <a:lnTo>
                  <a:pt x="1389698" y="1482090"/>
                </a:lnTo>
                <a:lnTo>
                  <a:pt x="1343026" y="1455420"/>
                </a:lnTo>
                <a:close/>
                <a:moveTo>
                  <a:pt x="1449706" y="444817"/>
                </a:moveTo>
                <a:lnTo>
                  <a:pt x="1444943" y="446723"/>
                </a:lnTo>
                <a:lnTo>
                  <a:pt x="1444943" y="441960"/>
                </a:lnTo>
                <a:close/>
                <a:moveTo>
                  <a:pt x="1450658" y="2212658"/>
                </a:moveTo>
                <a:lnTo>
                  <a:pt x="1444943" y="2216468"/>
                </a:lnTo>
                <a:lnTo>
                  <a:pt x="1444943" y="2209800"/>
                </a:lnTo>
                <a:close/>
                <a:moveTo>
                  <a:pt x="1454468" y="2086928"/>
                </a:moveTo>
                <a:lnTo>
                  <a:pt x="1443038" y="2093596"/>
                </a:lnTo>
                <a:lnTo>
                  <a:pt x="1443038" y="2079308"/>
                </a:lnTo>
                <a:close/>
                <a:moveTo>
                  <a:pt x="1455420" y="570548"/>
                </a:moveTo>
                <a:lnTo>
                  <a:pt x="1442085" y="578168"/>
                </a:lnTo>
                <a:lnTo>
                  <a:pt x="1442085" y="562928"/>
                </a:lnTo>
                <a:close/>
                <a:moveTo>
                  <a:pt x="1459230" y="697231"/>
                </a:moveTo>
                <a:lnTo>
                  <a:pt x="1440180" y="708661"/>
                </a:lnTo>
                <a:lnTo>
                  <a:pt x="1440180" y="685801"/>
                </a:lnTo>
                <a:close/>
                <a:moveTo>
                  <a:pt x="1460182" y="1960245"/>
                </a:moveTo>
                <a:lnTo>
                  <a:pt x="1440179" y="1972627"/>
                </a:lnTo>
                <a:lnTo>
                  <a:pt x="1440179" y="1947862"/>
                </a:lnTo>
                <a:close/>
                <a:moveTo>
                  <a:pt x="1463993" y="822961"/>
                </a:moveTo>
                <a:lnTo>
                  <a:pt x="1438276" y="838200"/>
                </a:lnTo>
                <a:lnTo>
                  <a:pt x="1438276" y="808673"/>
                </a:lnTo>
                <a:close/>
                <a:moveTo>
                  <a:pt x="1465898" y="1834515"/>
                </a:moveTo>
                <a:lnTo>
                  <a:pt x="1437323" y="1850708"/>
                </a:lnTo>
                <a:lnTo>
                  <a:pt x="1437323" y="1817370"/>
                </a:lnTo>
                <a:close/>
                <a:moveTo>
                  <a:pt x="1466851" y="949643"/>
                </a:moveTo>
                <a:lnTo>
                  <a:pt x="1436371" y="967740"/>
                </a:lnTo>
                <a:lnTo>
                  <a:pt x="1436371" y="931545"/>
                </a:lnTo>
                <a:close/>
                <a:moveTo>
                  <a:pt x="1471612" y="1707832"/>
                </a:moveTo>
                <a:lnTo>
                  <a:pt x="1434465" y="1728787"/>
                </a:lnTo>
                <a:lnTo>
                  <a:pt x="1434465" y="1685924"/>
                </a:lnTo>
                <a:close/>
                <a:moveTo>
                  <a:pt x="1471613" y="1076325"/>
                </a:moveTo>
                <a:lnTo>
                  <a:pt x="1434466" y="1097280"/>
                </a:lnTo>
                <a:lnTo>
                  <a:pt x="1434466" y="1054417"/>
                </a:lnTo>
                <a:close/>
                <a:moveTo>
                  <a:pt x="1473518" y="1202055"/>
                </a:moveTo>
                <a:lnTo>
                  <a:pt x="1433513" y="1225868"/>
                </a:lnTo>
                <a:lnTo>
                  <a:pt x="1433513" y="1179195"/>
                </a:lnTo>
                <a:close/>
                <a:moveTo>
                  <a:pt x="1474469" y="1581150"/>
                </a:moveTo>
                <a:lnTo>
                  <a:pt x="1432559" y="1604962"/>
                </a:lnTo>
                <a:lnTo>
                  <a:pt x="1432559" y="1557337"/>
                </a:lnTo>
                <a:close/>
                <a:moveTo>
                  <a:pt x="1476375" y="1455419"/>
                </a:moveTo>
                <a:lnTo>
                  <a:pt x="1431607" y="1480185"/>
                </a:lnTo>
                <a:lnTo>
                  <a:pt x="1431608" y="1429702"/>
                </a:lnTo>
                <a:close/>
                <a:moveTo>
                  <a:pt x="1476375" y="1328737"/>
                </a:moveTo>
                <a:lnTo>
                  <a:pt x="1431608" y="1354455"/>
                </a:lnTo>
                <a:lnTo>
                  <a:pt x="1431608" y="1303020"/>
                </a:lnTo>
                <a:close/>
                <a:moveTo>
                  <a:pt x="1483996" y="380047"/>
                </a:moveTo>
                <a:lnTo>
                  <a:pt x="1483996" y="381952"/>
                </a:lnTo>
                <a:lnTo>
                  <a:pt x="1482091" y="381000"/>
                </a:lnTo>
                <a:close/>
                <a:moveTo>
                  <a:pt x="1483996" y="2275523"/>
                </a:moveTo>
                <a:lnTo>
                  <a:pt x="1483996" y="2277428"/>
                </a:lnTo>
                <a:lnTo>
                  <a:pt x="1482091" y="2276475"/>
                </a:lnTo>
                <a:close/>
                <a:moveTo>
                  <a:pt x="1485899" y="2145030"/>
                </a:moveTo>
                <a:lnTo>
                  <a:pt x="1485899" y="2154555"/>
                </a:lnTo>
                <a:lnTo>
                  <a:pt x="1477327" y="2149793"/>
                </a:lnTo>
                <a:close/>
                <a:moveTo>
                  <a:pt x="1485900" y="501967"/>
                </a:moveTo>
                <a:lnTo>
                  <a:pt x="1485900" y="512445"/>
                </a:lnTo>
                <a:lnTo>
                  <a:pt x="1477328" y="507682"/>
                </a:lnTo>
                <a:close/>
                <a:moveTo>
                  <a:pt x="1487805" y="2015490"/>
                </a:moveTo>
                <a:lnTo>
                  <a:pt x="1487805" y="2031682"/>
                </a:lnTo>
                <a:lnTo>
                  <a:pt x="1473517" y="2023110"/>
                </a:lnTo>
                <a:close/>
                <a:moveTo>
                  <a:pt x="1488758" y="624840"/>
                </a:moveTo>
                <a:lnTo>
                  <a:pt x="1488758" y="642938"/>
                </a:lnTo>
                <a:lnTo>
                  <a:pt x="1472566" y="633413"/>
                </a:lnTo>
                <a:close/>
                <a:moveTo>
                  <a:pt x="1490663" y="747713"/>
                </a:moveTo>
                <a:lnTo>
                  <a:pt x="1490663" y="773430"/>
                </a:lnTo>
                <a:lnTo>
                  <a:pt x="1468755" y="760095"/>
                </a:lnTo>
                <a:close/>
                <a:moveTo>
                  <a:pt x="1491616" y="1883093"/>
                </a:moveTo>
                <a:lnTo>
                  <a:pt x="1491616" y="1911668"/>
                </a:lnTo>
                <a:lnTo>
                  <a:pt x="1466851" y="1897381"/>
                </a:lnTo>
                <a:close/>
                <a:moveTo>
                  <a:pt x="1492568" y="870586"/>
                </a:moveTo>
                <a:lnTo>
                  <a:pt x="1492568" y="902018"/>
                </a:lnTo>
                <a:lnTo>
                  <a:pt x="1464946" y="886778"/>
                </a:lnTo>
                <a:close/>
                <a:moveTo>
                  <a:pt x="1493520" y="1752599"/>
                </a:moveTo>
                <a:lnTo>
                  <a:pt x="1493520" y="1788794"/>
                </a:lnTo>
                <a:lnTo>
                  <a:pt x="1462087" y="1770697"/>
                </a:lnTo>
                <a:close/>
                <a:moveTo>
                  <a:pt x="1494473" y="993457"/>
                </a:moveTo>
                <a:lnTo>
                  <a:pt x="1494473" y="1032510"/>
                </a:lnTo>
                <a:lnTo>
                  <a:pt x="1460183" y="1012507"/>
                </a:lnTo>
                <a:close/>
                <a:moveTo>
                  <a:pt x="1495425" y="1117283"/>
                </a:moveTo>
                <a:lnTo>
                  <a:pt x="1495425" y="1161098"/>
                </a:lnTo>
                <a:lnTo>
                  <a:pt x="1458278" y="1139191"/>
                </a:lnTo>
                <a:close/>
                <a:moveTo>
                  <a:pt x="1496378" y="1622107"/>
                </a:moveTo>
                <a:lnTo>
                  <a:pt x="1496378" y="1666874"/>
                </a:lnTo>
                <a:lnTo>
                  <a:pt x="1457325" y="1644967"/>
                </a:lnTo>
                <a:close/>
                <a:moveTo>
                  <a:pt x="1497331" y="1493520"/>
                </a:moveTo>
                <a:lnTo>
                  <a:pt x="1497331" y="1543050"/>
                </a:lnTo>
                <a:lnTo>
                  <a:pt x="1455421" y="1518285"/>
                </a:lnTo>
                <a:close/>
                <a:moveTo>
                  <a:pt x="1497331" y="1366838"/>
                </a:moveTo>
                <a:lnTo>
                  <a:pt x="1497331" y="1416368"/>
                </a:lnTo>
                <a:lnTo>
                  <a:pt x="1454468" y="1391603"/>
                </a:lnTo>
                <a:close/>
                <a:moveTo>
                  <a:pt x="1497331" y="1242061"/>
                </a:moveTo>
                <a:lnTo>
                  <a:pt x="1497331" y="1289686"/>
                </a:lnTo>
                <a:lnTo>
                  <a:pt x="1455421" y="1265874"/>
                </a:lnTo>
                <a:close/>
                <a:moveTo>
                  <a:pt x="1556385" y="2276475"/>
                </a:moveTo>
                <a:lnTo>
                  <a:pt x="1555433" y="2276475"/>
                </a:lnTo>
                <a:lnTo>
                  <a:pt x="1555433" y="2275523"/>
                </a:lnTo>
                <a:close/>
                <a:moveTo>
                  <a:pt x="1561147" y="2149792"/>
                </a:moveTo>
                <a:lnTo>
                  <a:pt x="1553527" y="2153602"/>
                </a:lnTo>
                <a:lnTo>
                  <a:pt x="1553527" y="2145982"/>
                </a:lnTo>
                <a:close/>
                <a:moveTo>
                  <a:pt x="1561148" y="507683"/>
                </a:moveTo>
                <a:lnTo>
                  <a:pt x="1553528" y="511493"/>
                </a:lnTo>
                <a:lnTo>
                  <a:pt x="1553528" y="503873"/>
                </a:lnTo>
                <a:close/>
                <a:moveTo>
                  <a:pt x="1564957" y="2023110"/>
                </a:moveTo>
                <a:lnTo>
                  <a:pt x="1551622" y="2031682"/>
                </a:lnTo>
                <a:lnTo>
                  <a:pt x="1551622" y="2015490"/>
                </a:lnTo>
                <a:close/>
                <a:moveTo>
                  <a:pt x="1564958" y="633413"/>
                </a:moveTo>
                <a:lnTo>
                  <a:pt x="1551623" y="641033"/>
                </a:lnTo>
                <a:lnTo>
                  <a:pt x="1551623" y="626745"/>
                </a:lnTo>
                <a:close/>
                <a:moveTo>
                  <a:pt x="1568768" y="760096"/>
                </a:moveTo>
                <a:lnTo>
                  <a:pt x="1549718" y="771526"/>
                </a:lnTo>
                <a:lnTo>
                  <a:pt x="1549718" y="748666"/>
                </a:lnTo>
                <a:close/>
                <a:moveTo>
                  <a:pt x="1570673" y="1897380"/>
                </a:moveTo>
                <a:lnTo>
                  <a:pt x="1548766" y="1909762"/>
                </a:lnTo>
                <a:lnTo>
                  <a:pt x="1548766" y="1884045"/>
                </a:lnTo>
                <a:close/>
                <a:moveTo>
                  <a:pt x="1572578" y="886779"/>
                </a:moveTo>
                <a:lnTo>
                  <a:pt x="1547813" y="901066"/>
                </a:lnTo>
                <a:lnTo>
                  <a:pt x="1547813" y="872491"/>
                </a:lnTo>
                <a:close/>
                <a:moveTo>
                  <a:pt x="1575435" y="1770698"/>
                </a:moveTo>
                <a:lnTo>
                  <a:pt x="1546860" y="1787844"/>
                </a:lnTo>
                <a:lnTo>
                  <a:pt x="1546860" y="1754506"/>
                </a:lnTo>
                <a:close/>
                <a:moveTo>
                  <a:pt x="1576388" y="1012507"/>
                </a:moveTo>
                <a:lnTo>
                  <a:pt x="1545908" y="1030604"/>
                </a:lnTo>
                <a:lnTo>
                  <a:pt x="1545908" y="995362"/>
                </a:lnTo>
                <a:close/>
                <a:moveTo>
                  <a:pt x="1579245" y="1139189"/>
                </a:moveTo>
                <a:lnTo>
                  <a:pt x="1544955" y="1159192"/>
                </a:lnTo>
                <a:lnTo>
                  <a:pt x="1544955" y="1119187"/>
                </a:lnTo>
                <a:close/>
                <a:moveTo>
                  <a:pt x="1580198" y="1644968"/>
                </a:moveTo>
                <a:lnTo>
                  <a:pt x="1544003" y="1665923"/>
                </a:lnTo>
                <a:lnTo>
                  <a:pt x="1544003" y="1624013"/>
                </a:lnTo>
                <a:close/>
                <a:moveTo>
                  <a:pt x="1582104" y="1265872"/>
                </a:moveTo>
                <a:lnTo>
                  <a:pt x="1543051" y="1287780"/>
                </a:lnTo>
                <a:lnTo>
                  <a:pt x="1543051" y="1243012"/>
                </a:lnTo>
                <a:close/>
                <a:moveTo>
                  <a:pt x="1583056" y="1518285"/>
                </a:moveTo>
                <a:lnTo>
                  <a:pt x="1543051" y="1541145"/>
                </a:lnTo>
                <a:lnTo>
                  <a:pt x="1543051" y="1495425"/>
                </a:lnTo>
                <a:close/>
                <a:moveTo>
                  <a:pt x="1583056" y="1391603"/>
                </a:moveTo>
                <a:lnTo>
                  <a:pt x="1543051" y="1415415"/>
                </a:lnTo>
                <a:lnTo>
                  <a:pt x="1543051" y="1368743"/>
                </a:lnTo>
                <a:close/>
                <a:moveTo>
                  <a:pt x="1593533" y="442912"/>
                </a:moveTo>
                <a:lnTo>
                  <a:pt x="1593533" y="445769"/>
                </a:lnTo>
                <a:lnTo>
                  <a:pt x="1591628" y="444817"/>
                </a:lnTo>
                <a:close/>
                <a:moveTo>
                  <a:pt x="1593533" y="2210753"/>
                </a:moveTo>
                <a:lnTo>
                  <a:pt x="1593533" y="2215516"/>
                </a:lnTo>
                <a:lnTo>
                  <a:pt x="1589723" y="2212658"/>
                </a:lnTo>
                <a:close/>
                <a:moveTo>
                  <a:pt x="1595437" y="2081212"/>
                </a:moveTo>
                <a:lnTo>
                  <a:pt x="1595437" y="2092642"/>
                </a:lnTo>
                <a:lnTo>
                  <a:pt x="1585912" y="2086927"/>
                </a:lnTo>
                <a:close/>
                <a:moveTo>
                  <a:pt x="1595438" y="565785"/>
                </a:moveTo>
                <a:lnTo>
                  <a:pt x="1595438" y="576262"/>
                </a:lnTo>
                <a:lnTo>
                  <a:pt x="1586866" y="570548"/>
                </a:lnTo>
                <a:close/>
                <a:moveTo>
                  <a:pt x="1597343" y="688658"/>
                </a:moveTo>
                <a:lnTo>
                  <a:pt x="1597343" y="705803"/>
                </a:lnTo>
                <a:lnTo>
                  <a:pt x="1583055" y="697231"/>
                </a:lnTo>
                <a:close/>
                <a:moveTo>
                  <a:pt x="1598295" y="1949767"/>
                </a:moveTo>
                <a:lnTo>
                  <a:pt x="1598295" y="1970722"/>
                </a:lnTo>
                <a:lnTo>
                  <a:pt x="1580197" y="1960244"/>
                </a:lnTo>
                <a:close/>
                <a:moveTo>
                  <a:pt x="1599248" y="811530"/>
                </a:moveTo>
                <a:lnTo>
                  <a:pt x="1599248" y="835343"/>
                </a:lnTo>
                <a:lnTo>
                  <a:pt x="1578293" y="822960"/>
                </a:lnTo>
                <a:close/>
                <a:moveTo>
                  <a:pt x="1601152" y="1820227"/>
                </a:moveTo>
                <a:lnTo>
                  <a:pt x="1601152" y="1847849"/>
                </a:lnTo>
                <a:lnTo>
                  <a:pt x="1576387" y="1834515"/>
                </a:lnTo>
                <a:close/>
                <a:moveTo>
                  <a:pt x="1601153" y="934403"/>
                </a:moveTo>
                <a:lnTo>
                  <a:pt x="1601153" y="964883"/>
                </a:lnTo>
                <a:lnTo>
                  <a:pt x="1575435" y="949643"/>
                </a:lnTo>
                <a:close/>
                <a:moveTo>
                  <a:pt x="1603059" y="1058227"/>
                </a:moveTo>
                <a:lnTo>
                  <a:pt x="1603059" y="1094422"/>
                </a:lnTo>
                <a:lnTo>
                  <a:pt x="1571626" y="1076325"/>
                </a:lnTo>
                <a:close/>
                <a:moveTo>
                  <a:pt x="1604010" y="1182052"/>
                </a:moveTo>
                <a:lnTo>
                  <a:pt x="1604010" y="1223010"/>
                </a:lnTo>
                <a:lnTo>
                  <a:pt x="1568768" y="1202055"/>
                </a:lnTo>
                <a:close/>
                <a:moveTo>
                  <a:pt x="1604010" y="1688782"/>
                </a:moveTo>
                <a:lnTo>
                  <a:pt x="1604010" y="1726882"/>
                </a:lnTo>
                <a:lnTo>
                  <a:pt x="1570672" y="1707832"/>
                </a:lnTo>
                <a:close/>
                <a:moveTo>
                  <a:pt x="1604962" y="1560194"/>
                </a:moveTo>
                <a:lnTo>
                  <a:pt x="1604962" y="1603057"/>
                </a:lnTo>
                <a:lnTo>
                  <a:pt x="1567815" y="1581149"/>
                </a:lnTo>
                <a:close/>
                <a:moveTo>
                  <a:pt x="1605915" y="1432560"/>
                </a:moveTo>
                <a:lnTo>
                  <a:pt x="1605914" y="1478280"/>
                </a:lnTo>
                <a:lnTo>
                  <a:pt x="1565910" y="1455420"/>
                </a:lnTo>
                <a:close/>
                <a:moveTo>
                  <a:pt x="1605916" y="1305878"/>
                </a:moveTo>
                <a:lnTo>
                  <a:pt x="1605916" y="1351598"/>
                </a:lnTo>
                <a:lnTo>
                  <a:pt x="1566863" y="1328738"/>
                </a:lnTo>
                <a:close/>
                <a:moveTo>
                  <a:pt x="1665923" y="444818"/>
                </a:moveTo>
                <a:lnTo>
                  <a:pt x="1664971" y="444818"/>
                </a:lnTo>
                <a:lnTo>
                  <a:pt x="1664971" y="443866"/>
                </a:lnTo>
                <a:close/>
                <a:moveTo>
                  <a:pt x="1667829" y="2212658"/>
                </a:moveTo>
                <a:lnTo>
                  <a:pt x="1664971" y="2214563"/>
                </a:lnTo>
                <a:lnTo>
                  <a:pt x="1664971" y="2211706"/>
                </a:lnTo>
                <a:close/>
                <a:moveTo>
                  <a:pt x="1669733" y="570548"/>
                </a:moveTo>
                <a:lnTo>
                  <a:pt x="1663066" y="574358"/>
                </a:lnTo>
                <a:lnTo>
                  <a:pt x="1663066" y="566738"/>
                </a:lnTo>
                <a:close/>
                <a:moveTo>
                  <a:pt x="1670686" y="2086929"/>
                </a:moveTo>
                <a:lnTo>
                  <a:pt x="1663066" y="2091691"/>
                </a:lnTo>
                <a:lnTo>
                  <a:pt x="1663066" y="2082166"/>
                </a:lnTo>
                <a:close/>
                <a:moveTo>
                  <a:pt x="1673543" y="697230"/>
                </a:moveTo>
                <a:lnTo>
                  <a:pt x="1661160" y="703898"/>
                </a:lnTo>
                <a:lnTo>
                  <a:pt x="1661160" y="689610"/>
                </a:lnTo>
                <a:close/>
                <a:moveTo>
                  <a:pt x="1675448" y="1960245"/>
                </a:moveTo>
                <a:lnTo>
                  <a:pt x="1660208" y="1968818"/>
                </a:lnTo>
                <a:lnTo>
                  <a:pt x="1660208" y="1951673"/>
                </a:lnTo>
                <a:close/>
                <a:moveTo>
                  <a:pt x="1677353" y="822960"/>
                </a:moveTo>
                <a:lnTo>
                  <a:pt x="1659255" y="833437"/>
                </a:lnTo>
                <a:lnTo>
                  <a:pt x="1659255" y="813435"/>
                </a:lnTo>
                <a:close/>
                <a:moveTo>
                  <a:pt x="1680210" y="1834516"/>
                </a:moveTo>
                <a:lnTo>
                  <a:pt x="1658303" y="1846898"/>
                </a:lnTo>
                <a:lnTo>
                  <a:pt x="1658303" y="1821181"/>
                </a:lnTo>
                <a:close/>
                <a:moveTo>
                  <a:pt x="1681163" y="949642"/>
                </a:moveTo>
                <a:lnTo>
                  <a:pt x="1658303" y="962977"/>
                </a:lnTo>
                <a:lnTo>
                  <a:pt x="1658303" y="936307"/>
                </a:lnTo>
                <a:close/>
                <a:moveTo>
                  <a:pt x="1684021" y="1076325"/>
                </a:moveTo>
                <a:lnTo>
                  <a:pt x="1656398" y="1092517"/>
                </a:lnTo>
                <a:lnTo>
                  <a:pt x="1656398" y="1060132"/>
                </a:lnTo>
                <a:close/>
                <a:moveTo>
                  <a:pt x="1685925" y="1707832"/>
                </a:moveTo>
                <a:lnTo>
                  <a:pt x="1655445" y="1724977"/>
                </a:lnTo>
                <a:lnTo>
                  <a:pt x="1655445" y="1690687"/>
                </a:lnTo>
                <a:close/>
                <a:moveTo>
                  <a:pt x="1686878" y="1202056"/>
                </a:moveTo>
                <a:lnTo>
                  <a:pt x="1654493" y="1221106"/>
                </a:lnTo>
                <a:lnTo>
                  <a:pt x="1654493" y="1183958"/>
                </a:lnTo>
                <a:close/>
                <a:moveTo>
                  <a:pt x="1688783" y="1581150"/>
                </a:moveTo>
                <a:lnTo>
                  <a:pt x="1653541" y="1601153"/>
                </a:lnTo>
                <a:lnTo>
                  <a:pt x="1653541" y="1561148"/>
                </a:lnTo>
                <a:close/>
                <a:moveTo>
                  <a:pt x="1688783" y="1328738"/>
                </a:moveTo>
                <a:lnTo>
                  <a:pt x="1653541" y="1349693"/>
                </a:lnTo>
                <a:lnTo>
                  <a:pt x="1653541" y="1307783"/>
                </a:lnTo>
                <a:close/>
                <a:moveTo>
                  <a:pt x="1689736" y="1455420"/>
                </a:moveTo>
                <a:lnTo>
                  <a:pt x="1653541" y="1476375"/>
                </a:lnTo>
                <a:lnTo>
                  <a:pt x="1653541" y="1434465"/>
                </a:lnTo>
                <a:close/>
                <a:moveTo>
                  <a:pt x="1703071" y="505777"/>
                </a:moveTo>
                <a:lnTo>
                  <a:pt x="1703071" y="509587"/>
                </a:lnTo>
                <a:lnTo>
                  <a:pt x="1700213" y="507682"/>
                </a:lnTo>
                <a:close/>
                <a:moveTo>
                  <a:pt x="1704023" y="2146936"/>
                </a:moveTo>
                <a:lnTo>
                  <a:pt x="1704023" y="2152651"/>
                </a:lnTo>
                <a:lnTo>
                  <a:pt x="1699260" y="2149794"/>
                </a:lnTo>
                <a:close/>
                <a:moveTo>
                  <a:pt x="1704975" y="628650"/>
                </a:moveTo>
                <a:lnTo>
                  <a:pt x="1704975" y="639127"/>
                </a:lnTo>
                <a:lnTo>
                  <a:pt x="1696403" y="633413"/>
                </a:lnTo>
                <a:close/>
                <a:moveTo>
                  <a:pt x="1704975" y="2017394"/>
                </a:moveTo>
                <a:lnTo>
                  <a:pt x="1704975" y="2029777"/>
                </a:lnTo>
                <a:lnTo>
                  <a:pt x="1695450" y="2023109"/>
                </a:lnTo>
                <a:close/>
                <a:moveTo>
                  <a:pt x="1706881" y="751522"/>
                </a:moveTo>
                <a:lnTo>
                  <a:pt x="1706881" y="768667"/>
                </a:lnTo>
                <a:lnTo>
                  <a:pt x="1692593" y="760094"/>
                </a:lnTo>
                <a:close/>
                <a:moveTo>
                  <a:pt x="1707833" y="1885950"/>
                </a:moveTo>
                <a:lnTo>
                  <a:pt x="1707833" y="1907858"/>
                </a:lnTo>
                <a:lnTo>
                  <a:pt x="1689735" y="1897380"/>
                </a:lnTo>
                <a:close/>
                <a:moveTo>
                  <a:pt x="1708785" y="875347"/>
                </a:moveTo>
                <a:lnTo>
                  <a:pt x="1708785" y="898207"/>
                </a:lnTo>
                <a:lnTo>
                  <a:pt x="1688783" y="886777"/>
                </a:lnTo>
                <a:close/>
                <a:moveTo>
                  <a:pt x="1710691" y="1756411"/>
                </a:moveTo>
                <a:lnTo>
                  <a:pt x="1710691" y="1785938"/>
                </a:lnTo>
                <a:lnTo>
                  <a:pt x="1684973" y="1770699"/>
                </a:lnTo>
                <a:close/>
                <a:moveTo>
                  <a:pt x="1710691" y="998220"/>
                </a:moveTo>
                <a:lnTo>
                  <a:pt x="1710691" y="1027748"/>
                </a:lnTo>
                <a:lnTo>
                  <a:pt x="1684973" y="1012508"/>
                </a:lnTo>
                <a:close/>
                <a:moveTo>
                  <a:pt x="1711643" y="1122044"/>
                </a:moveTo>
                <a:lnTo>
                  <a:pt x="1711643" y="1156334"/>
                </a:lnTo>
                <a:lnTo>
                  <a:pt x="1683068" y="1139189"/>
                </a:lnTo>
                <a:close/>
                <a:moveTo>
                  <a:pt x="1712595" y="1246822"/>
                </a:moveTo>
                <a:lnTo>
                  <a:pt x="1712595" y="1284922"/>
                </a:lnTo>
                <a:lnTo>
                  <a:pt x="1680210" y="1265872"/>
                </a:lnTo>
                <a:close/>
                <a:moveTo>
                  <a:pt x="1712595" y="1625917"/>
                </a:moveTo>
                <a:lnTo>
                  <a:pt x="1712595" y="1663064"/>
                </a:lnTo>
                <a:lnTo>
                  <a:pt x="1681162" y="1644967"/>
                </a:lnTo>
                <a:close/>
                <a:moveTo>
                  <a:pt x="1713547" y="1371599"/>
                </a:moveTo>
                <a:lnTo>
                  <a:pt x="1713547" y="1412557"/>
                </a:lnTo>
                <a:lnTo>
                  <a:pt x="1678305" y="1391602"/>
                </a:lnTo>
                <a:close/>
                <a:moveTo>
                  <a:pt x="1713547" y="1498282"/>
                </a:moveTo>
                <a:lnTo>
                  <a:pt x="1713547" y="1538287"/>
                </a:lnTo>
                <a:lnTo>
                  <a:pt x="1679257" y="1518285"/>
                </a:lnTo>
                <a:close/>
                <a:moveTo>
                  <a:pt x="1776413" y="507682"/>
                </a:moveTo>
                <a:lnTo>
                  <a:pt x="1774508" y="508634"/>
                </a:lnTo>
                <a:lnTo>
                  <a:pt x="1774508" y="506729"/>
                </a:lnTo>
                <a:close/>
                <a:moveTo>
                  <a:pt x="1777365" y="2149793"/>
                </a:moveTo>
                <a:lnTo>
                  <a:pt x="1773555" y="2151698"/>
                </a:lnTo>
                <a:lnTo>
                  <a:pt x="1773555" y="2147888"/>
                </a:lnTo>
                <a:close/>
                <a:moveTo>
                  <a:pt x="1779270" y="633413"/>
                </a:moveTo>
                <a:lnTo>
                  <a:pt x="1772603" y="637223"/>
                </a:lnTo>
                <a:lnTo>
                  <a:pt x="1772603" y="630555"/>
                </a:lnTo>
                <a:close/>
                <a:moveTo>
                  <a:pt x="1780222" y="2023110"/>
                </a:moveTo>
                <a:lnTo>
                  <a:pt x="1771650" y="2028824"/>
                </a:lnTo>
                <a:lnTo>
                  <a:pt x="1771650" y="2018347"/>
                </a:lnTo>
                <a:close/>
                <a:moveTo>
                  <a:pt x="1783081" y="760094"/>
                </a:moveTo>
                <a:lnTo>
                  <a:pt x="1770698" y="766762"/>
                </a:lnTo>
                <a:lnTo>
                  <a:pt x="1770698" y="753427"/>
                </a:lnTo>
                <a:close/>
                <a:moveTo>
                  <a:pt x="1785938" y="1897381"/>
                </a:moveTo>
                <a:lnTo>
                  <a:pt x="1769746" y="1906906"/>
                </a:lnTo>
                <a:lnTo>
                  <a:pt x="1769746" y="1887856"/>
                </a:lnTo>
                <a:close/>
                <a:moveTo>
                  <a:pt x="1785938" y="886778"/>
                </a:moveTo>
                <a:lnTo>
                  <a:pt x="1769746" y="896303"/>
                </a:lnTo>
                <a:lnTo>
                  <a:pt x="1769746" y="877253"/>
                </a:lnTo>
                <a:close/>
                <a:moveTo>
                  <a:pt x="1789748" y="1770699"/>
                </a:moveTo>
                <a:lnTo>
                  <a:pt x="1767841" y="1784033"/>
                </a:lnTo>
                <a:lnTo>
                  <a:pt x="1767841" y="1758316"/>
                </a:lnTo>
                <a:close/>
                <a:moveTo>
                  <a:pt x="1789748" y="1012508"/>
                </a:moveTo>
                <a:lnTo>
                  <a:pt x="1767841" y="1025843"/>
                </a:lnTo>
                <a:lnTo>
                  <a:pt x="1767841" y="1000126"/>
                </a:lnTo>
                <a:close/>
                <a:moveTo>
                  <a:pt x="1792605" y="1139190"/>
                </a:moveTo>
                <a:lnTo>
                  <a:pt x="1765935" y="1154430"/>
                </a:lnTo>
                <a:lnTo>
                  <a:pt x="1765935" y="1123950"/>
                </a:lnTo>
                <a:close/>
                <a:moveTo>
                  <a:pt x="1794510" y="1644968"/>
                </a:moveTo>
                <a:lnTo>
                  <a:pt x="1764983" y="1661161"/>
                </a:lnTo>
                <a:lnTo>
                  <a:pt x="1764983" y="1627823"/>
                </a:lnTo>
                <a:close/>
                <a:moveTo>
                  <a:pt x="1795463" y="1265872"/>
                </a:moveTo>
                <a:lnTo>
                  <a:pt x="1764983" y="1283017"/>
                </a:lnTo>
                <a:lnTo>
                  <a:pt x="1764983" y="1247774"/>
                </a:lnTo>
                <a:close/>
                <a:moveTo>
                  <a:pt x="1796414" y="1518285"/>
                </a:moveTo>
                <a:lnTo>
                  <a:pt x="1764029" y="1537335"/>
                </a:lnTo>
                <a:lnTo>
                  <a:pt x="1764029" y="1499235"/>
                </a:lnTo>
                <a:close/>
                <a:moveTo>
                  <a:pt x="1796415" y="1391603"/>
                </a:moveTo>
                <a:lnTo>
                  <a:pt x="1764030" y="1410653"/>
                </a:lnTo>
                <a:lnTo>
                  <a:pt x="1764030" y="1373506"/>
                </a:lnTo>
                <a:close/>
                <a:moveTo>
                  <a:pt x="1811655" y="2212658"/>
                </a:moveTo>
                <a:lnTo>
                  <a:pt x="1811655" y="2213611"/>
                </a:lnTo>
                <a:lnTo>
                  <a:pt x="1810703" y="2212658"/>
                </a:lnTo>
                <a:close/>
                <a:moveTo>
                  <a:pt x="1812608" y="568643"/>
                </a:moveTo>
                <a:lnTo>
                  <a:pt x="1812608" y="572453"/>
                </a:lnTo>
                <a:lnTo>
                  <a:pt x="1808798" y="570548"/>
                </a:lnTo>
                <a:close/>
                <a:moveTo>
                  <a:pt x="1813560" y="2084069"/>
                </a:moveTo>
                <a:lnTo>
                  <a:pt x="1813560" y="2089784"/>
                </a:lnTo>
                <a:lnTo>
                  <a:pt x="1807845" y="2086927"/>
                </a:lnTo>
                <a:close/>
                <a:moveTo>
                  <a:pt x="1814513" y="692467"/>
                </a:moveTo>
                <a:lnTo>
                  <a:pt x="1814513" y="701992"/>
                </a:lnTo>
                <a:lnTo>
                  <a:pt x="1805941" y="697230"/>
                </a:lnTo>
                <a:close/>
                <a:moveTo>
                  <a:pt x="1815465" y="815340"/>
                </a:moveTo>
                <a:lnTo>
                  <a:pt x="1815465" y="831532"/>
                </a:lnTo>
                <a:lnTo>
                  <a:pt x="1802130" y="822960"/>
                </a:lnTo>
                <a:close/>
                <a:moveTo>
                  <a:pt x="1815466" y="1953578"/>
                </a:moveTo>
                <a:lnTo>
                  <a:pt x="1815466" y="1966913"/>
                </a:lnTo>
                <a:lnTo>
                  <a:pt x="1803083" y="1960245"/>
                </a:lnTo>
                <a:close/>
                <a:moveTo>
                  <a:pt x="1817371" y="939165"/>
                </a:moveTo>
                <a:lnTo>
                  <a:pt x="1817371" y="960120"/>
                </a:lnTo>
                <a:lnTo>
                  <a:pt x="1799273" y="949642"/>
                </a:lnTo>
                <a:close/>
                <a:moveTo>
                  <a:pt x="1817371" y="1823086"/>
                </a:moveTo>
                <a:lnTo>
                  <a:pt x="1817371" y="1844994"/>
                </a:lnTo>
                <a:lnTo>
                  <a:pt x="1799273" y="1834516"/>
                </a:lnTo>
                <a:close/>
                <a:moveTo>
                  <a:pt x="1819276" y="1062990"/>
                </a:moveTo>
                <a:lnTo>
                  <a:pt x="1819276" y="1089660"/>
                </a:lnTo>
                <a:lnTo>
                  <a:pt x="1796416" y="1076325"/>
                </a:lnTo>
                <a:close/>
                <a:moveTo>
                  <a:pt x="1820228" y="1692593"/>
                </a:moveTo>
                <a:lnTo>
                  <a:pt x="1820228" y="1723073"/>
                </a:lnTo>
                <a:lnTo>
                  <a:pt x="1794510" y="1707833"/>
                </a:lnTo>
                <a:close/>
                <a:moveTo>
                  <a:pt x="1820228" y="1186816"/>
                </a:moveTo>
                <a:lnTo>
                  <a:pt x="1820228" y="1218249"/>
                </a:lnTo>
                <a:lnTo>
                  <a:pt x="1793558" y="1202056"/>
                </a:lnTo>
                <a:close/>
                <a:moveTo>
                  <a:pt x="1821180" y="1564006"/>
                </a:moveTo>
                <a:lnTo>
                  <a:pt x="1821180" y="1598296"/>
                </a:lnTo>
                <a:lnTo>
                  <a:pt x="1791653" y="1581151"/>
                </a:lnTo>
                <a:close/>
                <a:moveTo>
                  <a:pt x="1822134" y="1437322"/>
                </a:moveTo>
                <a:lnTo>
                  <a:pt x="1822134" y="1473517"/>
                </a:lnTo>
                <a:lnTo>
                  <a:pt x="1790701" y="1455419"/>
                </a:lnTo>
                <a:close/>
                <a:moveTo>
                  <a:pt x="1822134" y="1310640"/>
                </a:moveTo>
                <a:lnTo>
                  <a:pt x="1822134" y="1346835"/>
                </a:lnTo>
                <a:lnTo>
                  <a:pt x="1790701" y="1328737"/>
                </a:lnTo>
                <a:close/>
                <a:moveTo>
                  <a:pt x="1884998" y="2212658"/>
                </a:moveTo>
                <a:lnTo>
                  <a:pt x="1884046" y="2213611"/>
                </a:lnTo>
                <a:lnTo>
                  <a:pt x="1884046" y="2212658"/>
                </a:lnTo>
                <a:close/>
                <a:moveTo>
                  <a:pt x="1885951" y="570547"/>
                </a:moveTo>
                <a:lnTo>
                  <a:pt x="1884046" y="571499"/>
                </a:lnTo>
                <a:lnTo>
                  <a:pt x="1884046" y="569594"/>
                </a:lnTo>
                <a:close/>
                <a:moveTo>
                  <a:pt x="1886903" y="2086928"/>
                </a:moveTo>
                <a:lnTo>
                  <a:pt x="1883093" y="2088833"/>
                </a:lnTo>
                <a:lnTo>
                  <a:pt x="1883093" y="2084070"/>
                </a:lnTo>
                <a:close/>
                <a:moveTo>
                  <a:pt x="1888808" y="697229"/>
                </a:moveTo>
                <a:lnTo>
                  <a:pt x="1882141" y="701039"/>
                </a:lnTo>
                <a:lnTo>
                  <a:pt x="1882141" y="693419"/>
                </a:lnTo>
                <a:close/>
                <a:moveTo>
                  <a:pt x="1891665" y="822960"/>
                </a:moveTo>
                <a:lnTo>
                  <a:pt x="1880235" y="829627"/>
                </a:lnTo>
                <a:lnTo>
                  <a:pt x="1880235" y="816292"/>
                </a:lnTo>
                <a:close/>
                <a:moveTo>
                  <a:pt x="1891665" y="1960245"/>
                </a:moveTo>
                <a:lnTo>
                  <a:pt x="1881187" y="1966912"/>
                </a:lnTo>
                <a:lnTo>
                  <a:pt x="1881187" y="1954530"/>
                </a:lnTo>
                <a:close/>
                <a:moveTo>
                  <a:pt x="1895474" y="1834515"/>
                </a:moveTo>
                <a:lnTo>
                  <a:pt x="1878329" y="1844040"/>
                </a:lnTo>
                <a:lnTo>
                  <a:pt x="1878329" y="1824037"/>
                </a:lnTo>
                <a:close/>
                <a:moveTo>
                  <a:pt x="1895475" y="949643"/>
                </a:moveTo>
                <a:lnTo>
                  <a:pt x="1879283" y="959168"/>
                </a:lnTo>
                <a:lnTo>
                  <a:pt x="1879283" y="940118"/>
                </a:lnTo>
                <a:close/>
                <a:moveTo>
                  <a:pt x="1898333" y="1076326"/>
                </a:moveTo>
                <a:lnTo>
                  <a:pt x="1877378" y="1088708"/>
                </a:lnTo>
                <a:lnTo>
                  <a:pt x="1877378" y="1063943"/>
                </a:lnTo>
                <a:close/>
                <a:moveTo>
                  <a:pt x="1900239" y="1707833"/>
                </a:moveTo>
                <a:lnTo>
                  <a:pt x="1876426" y="1721168"/>
                </a:lnTo>
                <a:lnTo>
                  <a:pt x="1876426" y="1693545"/>
                </a:lnTo>
                <a:close/>
                <a:moveTo>
                  <a:pt x="1901191" y="1202056"/>
                </a:moveTo>
                <a:lnTo>
                  <a:pt x="1875473" y="1217295"/>
                </a:lnTo>
                <a:lnTo>
                  <a:pt x="1875473" y="1187768"/>
                </a:lnTo>
                <a:close/>
                <a:moveTo>
                  <a:pt x="1903096" y="1581151"/>
                </a:moveTo>
                <a:lnTo>
                  <a:pt x="1875473" y="1597344"/>
                </a:lnTo>
                <a:lnTo>
                  <a:pt x="1875473" y="1565911"/>
                </a:lnTo>
                <a:close/>
                <a:moveTo>
                  <a:pt x="1903096" y="1328737"/>
                </a:moveTo>
                <a:lnTo>
                  <a:pt x="1874521" y="1344930"/>
                </a:lnTo>
                <a:lnTo>
                  <a:pt x="1874521" y="1312545"/>
                </a:lnTo>
                <a:close/>
                <a:moveTo>
                  <a:pt x="1904048" y="1455419"/>
                </a:moveTo>
                <a:lnTo>
                  <a:pt x="1874521" y="1472564"/>
                </a:lnTo>
                <a:lnTo>
                  <a:pt x="1874521" y="1437322"/>
                </a:lnTo>
                <a:close/>
                <a:moveTo>
                  <a:pt x="1921193" y="2148841"/>
                </a:moveTo>
                <a:lnTo>
                  <a:pt x="1921193" y="2150746"/>
                </a:lnTo>
                <a:lnTo>
                  <a:pt x="1919288" y="2149794"/>
                </a:lnTo>
                <a:close/>
                <a:moveTo>
                  <a:pt x="1922145" y="631508"/>
                </a:moveTo>
                <a:lnTo>
                  <a:pt x="1922145" y="636271"/>
                </a:lnTo>
                <a:lnTo>
                  <a:pt x="1918335" y="633413"/>
                </a:lnTo>
                <a:close/>
                <a:moveTo>
                  <a:pt x="1923097" y="2020252"/>
                </a:moveTo>
                <a:lnTo>
                  <a:pt x="1923097" y="2026919"/>
                </a:lnTo>
                <a:lnTo>
                  <a:pt x="1917382" y="2023110"/>
                </a:lnTo>
                <a:close/>
                <a:moveTo>
                  <a:pt x="1923098" y="755333"/>
                </a:moveTo>
                <a:lnTo>
                  <a:pt x="1923098" y="764858"/>
                </a:lnTo>
                <a:lnTo>
                  <a:pt x="1915478" y="760096"/>
                </a:lnTo>
                <a:close/>
                <a:moveTo>
                  <a:pt x="1925003" y="1889760"/>
                </a:moveTo>
                <a:lnTo>
                  <a:pt x="1925003" y="1905000"/>
                </a:lnTo>
                <a:lnTo>
                  <a:pt x="1912620" y="1897380"/>
                </a:lnTo>
                <a:close/>
                <a:moveTo>
                  <a:pt x="1925004" y="879157"/>
                </a:moveTo>
                <a:lnTo>
                  <a:pt x="1925004" y="893445"/>
                </a:lnTo>
                <a:lnTo>
                  <a:pt x="1912621" y="886777"/>
                </a:lnTo>
                <a:close/>
                <a:moveTo>
                  <a:pt x="1926908" y="1002982"/>
                </a:moveTo>
                <a:lnTo>
                  <a:pt x="1926908" y="1022985"/>
                </a:lnTo>
                <a:lnTo>
                  <a:pt x="1908810" y="1012507"/>
                </a:lnTo>
                <a:close/>
                <a:moveTo>
                  <a:pt x="1926908" y="1760220"/>
                </a:moveTo>
                <a:lnTo>
                  <a:pt x="1926908" y="1782128"/>
                </a:lnTo>
                <a:lnTo>
                  <a:pt x="1908810" y="1770698"/>
                </a:lnTo>
                <a:close/>
                <a:moveTo>
                  <a:pt x="1927860" y="1126807"/>
                </a:moveTo>
                <a:lnTo>
                  <a:pt x="1927860" y="1151572"/>
                </a:lnTo>
                <a:lnTo>
                  <a:pt x="1906905" y="1139190"/>
                </a:lnTo>
                <a:close/>
                <a:moveTo>
                  <a:pt x="1928812" y="1630680"/>
                </a:moveTo>
                <a:lnTo>
                  <a:pt x="1928812" y="1658302"/>
                </a:lnTo>
                <a:lnTo>
                  <a:pt x="1904047" y="1644968"/>
                </a:lnTo>
                <a:close/>
                <a:moveTo>
                  <a:pt x="1928813" y="1250633"/>
                </a:moveTo>
                <a:lnTo>
                  <a:pt x="1928813" y="1280161"/>
                </a:lnTo>
                <a:lnTo>
                  <a:pt x="1904048" y="1265873"/>
                </a:lnTo>
                <a:close/>
                <a:moveTo>
                  <a:pt x="1929765" y="1503044"/>
                </a:moveTo>
                <a:lnTo>
                  <a:pt x="1929765" y="1533524"/>
                </a:lnTo>
                <a:lnTo>
                  <a:pt x="1903095" y="1518284"/>
                </a:lnTo>
                <a:close/>
                <a:moveTo>
                  <a:pt x="1929766" y="1376363"/>
                </a:moveTo>
                <a:lnTo>
                  <a:pt x="1929766" y="1407796"/>
                </a:lnTo>
                <a:lnTo>
                  <a:pt x="1902143" y="1391603"/>
                </a:lnTo>
                <a:close/>
                <a:moveTo>
                  <a:pt x="1994535" y="2149794"/>
                </a:moveTo>
                <a:lnTo>
                  <a:pt x="1993583" y="2150746"/>
                </a:lnTo>
                <a:lnTo>
                  <a:pt x="1993583" y="2148841"/>
                </a:lnTo>
                <a:close/>
                <a:moveTo>
                  <a:pt x="1995488" y="633413"/>
                </a:moveTo>
                <a:lnTo>
                  <a:pt x="1992630" y="635318"/>
                </a:lnTo>
                <a:lnTo>
                  <a:pt x="1992630" y="632461"/>
                </a:lnTo>
                <a:close/>
                <a:moveTo>
                  <a:pt x="1997393" y="2023111"/>
                </a:moveTo>
                <a:lnTo>
                  <a:pt x="1992630" y="2025969"/>
                </a:lnTo>
                <a:lnTo>
                  <a:pt x="1992630" y="2021206"/>
                </a:lnTo>
                <a:close/>
                <a:moveTo>
                  <a:pt x="1998345" y="760096"/>
                </a:moveTo>
                <a:lnTo>
                  <a:pt x="1991678" y="763906"/>
                </a:lnTo>
                <a:lnTo>
                  <a:pt x="1991678" y="756286"/>
                </a:lnTo>
                <a:close/>
                <a:moveTo>
                  <a:pt x="2000251" y="886778"/>
                </a:moveTo>
                <a:lnTo>
                  <a:pt x="1990726" y="892493"/>
                </a:lnTo>
                <a:lnTo>
                  <a:pt x="1990726" y="881063"/>
                </a:lnTo>
                <a:close/>
                <a:moveTo>
                  <a:pt x="2001202" y="1897380"/>
                </a:moveTo>
                <a:lnTo>
                  <a:pt x="1989772" y="1904047"/>
                </a:lnTo>
                <a:lnTo>
                  <a:pt x="1989772" y="1890712"/>
                </a:lnTo>
                <a:close/>
                <a:moveTo>
                  <a:pt x="2004061" y="1012508"/>
                </a:moveTo>
                <a:lnTo>
                  <a:pt x="1988821" y="1022033"/>
                </a:lnTo>
                <a:lnTo>
                  <a:pt x="1988821" y="1003936"/>
                </a:lnTo>
                <a:close/>
                <a:moveTo>
                  <a:pt x="2005012" y="1770697"/>
                </a:moveTo>
                <a:lnTo>
                  <a:pt x="1987867" y="1780222"/>
                </a:lnTo>
                <a:lnTo>
                  <a:pt x="1987867" y="1761172"/>
                </a:lnTo>
                <a:close/>
                <a:moveTo>
                  <a:pt x="2006918" y="1139190"/>
                </a:moveTo>
                <a:lnTo>
                  <a:pt x="1986916" y="1150620"/>
                </a:lnTo>
                <a:lnTo>
                  <a:pt x="1986916" y="1127760"/>
                </a:lnTo>
                <a:close/>
                <a:moveTo>
                  <a:pt x="2008823" y="1265872"/>
                </a:moveTo>
                <a:lnTo>
                  <a:pt x="1985963" y="1279207"/>
                </a:lnTo>
                <a:lnTo>
                  <a:pt x="1985963" y="1252537"/>
                </a:lnTo>
                <a:close/>
                <a:moveTo>
                  <a:pt x="2008823" y="1644968"/>
                </a:moveTo>
                <a:lnTo>
                  <a:pt x="1985963" y="1657350"/>
                </a:lnTo>
                <a:lnTo>
                  <a:pt x="1985963" y="1631633"/>
                </a:lnTo>
                <a:close/>
                <a:moveTo>
                  <a:pt x="2010728" y="1518286"/>
                </a:moveTo>
                <a:lnTo>
                  <a:pt x="1985010" y="1532573"/>
                </a:lnTo>
                <a:lnTo>
                  <a:pt x="1985010" y="1503998"/>
                </a:lnTo>
                <a:close/>
                <a:moveTo>
                  <a:pt x="2010728" y="1391604"/>
                </a:moveTo>
                <a:lnTo>
                  <a:pt x="1985010" y="1406844"/>
                </a:lnTo>
                <a:lnTo>
                  <a:pt x="1985010" y="1377316"/>
                </a:lnTo>
                <a:close/>
                <a:moveTo>
                  <a:pt x="2030730" y="2085974"/>
                </a:moveTo>
                <a:lnTo>
                  <a:pt x="2030730" y="2087879"/>
                </a:lnTo>
                <a:lnTo>
                  <a:pt x="2028825" y="2086927"/>
                </a:lnTo>
                <a:close/>
                <a:moveTo>
                  <a:pt x="2030731" y="695325"/>
                </a:moveTo>
                <a:lnTo>
                  <a:pt x="2030731" y="698182"/>
                </a:lnTo>
                <a:lnTo>
                  <a:pt x="2028826" y="697230"/>
                </a:lnTo>
                <a:close/>
                <a:moveTo>
                  <a:pt x="2032635" y="819150"/>
                </a:moveTo>
                <a:lnTo>
                  <a:pt x="2032635" y="827723"/>
                </a:lnTo>
                <a:lnTo>
                  <a:pt x="2025968" y="822960"/>
                </a:lnTo>
                <a:close/>
                <a:moveTo>
                  <a:pt x="2032635" y="1956435"/>
                </a:moveTo>
                <a:lnTo>
                  <a:pt x="2032635" y="1965007"/>
                </a:lnTo>
                <a:lnTo>
                  <a:pt x="2025015" y="1960245"/>
                </a:lnTo>
                <a:close/>
                <a:moveTo>
                  <a:pt x="2033588" y="943928"/>
                </a:moveTo>
                <a:lnTo>
                  <a:pt x="2033588" y="955358"/>
                </a:lnTo>
                <a:lnTo>
                  <a:pt x="2023110" y="949643"/>
                </a:lnTo>
                <a:close/>
                <a:moveTo>
                  <a:pt x="2034540" y="1826894"/>
                </a:moveTo>
                <a:lnTo>
                  <a:pt x="2034540" y="1841182"/>
                </a:lnTo>
                <a:lnTo>
                  <a:pt x="2022157" y="1834514"/>
                </a:lnTo>
                <a:close/>
                <a:moveTo>
                  <a:pt x="2035493" y="1066801"/>
                </a:moveTo>
                <a:lnTo>
                  <a:pt x="2035493" y="1084899"/>
                </a:lnTo>
                <a:lnTo>
                  <a:pt x="2020253" y="1076326"/>
                </a:lnTo>
                <a:close/>
                <a:moveTo>
                  <a:pt x="2036446" y="1191577"/>
                </a:moveTo>
                <a:lnTo>
                  <a:pt x="2036446" y="1213485"/>
                </a:lnTo>
                <a:lnTo>
                  <a:pt x="2017396" y="1202055"/>
                </a:lnTo>
                <a:close/>
                <a:moveTo>
                  <a:pt x="2036446" y="1697356"/>
                </a:moveTo>
                <a:lnTo>
                  <a:pt x="2036446" y="1718311"/>
                </a:lnTo>
                <a:lnTo>
                  <a:pt x="2017396" y="1707833"/>
                </a:lnTo>
                <a:close/>
                <a:moveTo>
                  <a:pt x="2037398" y="1568768"/>
                </a:moveTo>
                <a:lnTo>
                  <a:pt x="2037398" y="1594485"/>
                </a:lnTo>
                <a:lnTo>
                  <a:pt x="2015491" y="1581150"/>
                </a:lnTo>
                <a:close/>
                <a:moveTo>
                  <a:pt x="2037398" y="1315403"/>
                </a:moveTo>
                <a:lnTo>
                  <a:pt x="2037398" y="1341120"/>
                </a:lnTo>
                <a:lnTo>
                  <a:pt x="2015491" y="1328738"/>
                </a:lnTo>
                <a:close/>
                <a:moveTo>
                  <a:pt x="2038351" y="1441133"/>
                </a:moveTo>
                <a:lnTo>
                  <a:pt x="2038351" y="1468756"/>
                </a:lnTo>
                <a:lnTo>
                  <a:pt x="2014538" y="1455421"/>
                </a:lnTo>
                <a:close/>
                <a:moveTo>
                  <a:pt x="2104073" y="2086928"/>
                </a:moveTo>
                <a:lnTo>
                  <a:pt x="2103121" y="2086928"/>
                </a:lnTo>
                <a:lnTo>
                  <a:pt x="2103121" y="2085975"/>
                </a:lnTo>
                <a:close/>
                <a:moveTo>
                  <a:pt x="2104073" y="697230"/>
                </a:moveTo>
                <a:lnTo>
                  <a:pt x="2102168" y="698183"/>
                </a:lnTo>
                <a:lnTo>
                  <a:pt x="2102168" y="696278"/>
                </a:lnTo>
                <a:close/>
                <a:moveTo>
                  <a:pt x="2106930" y="1960245"/>
                </a:moveTo>
                <a:lnTo>
                  <a:pt x="2101215" y="1964055"/>
                </a:lnTo>
                <a:lnTo>
                  <a:pt x="2101215" y="1957387"/>
                </a:lnTo>
                <a:close/>
                <a:moveTo>
                  <a:pt x="2106931" y="822960"/>
                </a:moveTo>
                <a:lnTo>
                  <a:pt x="2101216" y="826769"/>
                </a:lnTo>
                <a:lnTo>
                  <a:pt x="2101216" y="820102"/>
                </a:lnTo>
                <a:close/>
                <a:moveTo>
                  <a:pt x="2108835" y="949642"/>
                </a:moveTo>
                <a:lnTo>
                  <a:pt x="2100263" y="955356"/>
                </a:lnTo>
                <a:lnTo>
                  <a:pt x="2100263" y="944879"/>
                </a:lnTo>
                <a:close/>
                <a:moveTo>
                  <a:pt x="2110740" y="1834515"/>
                </a:moveTo>
                <a:lnTo>
                  <a:pt x="2099310" y="1840231"/>
                </a:lnTo>
                <a:lnTo>
                  <a:pt x="2099310" y="1827848"/>
                </a:lnTo>
                <a:close/>
                <a:moveTo>
                  <a:pt x="2111693" y="1076324"/>
                </a:moveTo>
                <a:lnTo>
                  <a:pt x="2098358" y="1083944"/>
                </a:lnTo>
                <a:lnTo>
                  <a:pt x="2098358" y="1068704"/>
                </a:lnTo>
                <a:close/>
                <a:moveTo>
                  <a:pt x="2114549" y="1707832"/>
                </a:moveTo>
                <a:lnTo>
                  <a:pt x="2097404" y="1717357"/>
                </a:lnTo>
                <a:lnTo>
                  <a:pt x="2097404" y="1697355"/>
                </a:lnTo>
                <a:close/>
                <a:moveTo>
                  <a:pt x="2114550" y="1202055"/>
                </a:moveTo>
                <a:lnTo>
                  <a:pt x="2097405" y="1212532"/>
                </a:lnTo>
                <a:lnTo>
                  <a:pt x="2097405" y="1192530"/>
                </a:lnTo>
                <a:close/>
                <a:moveTo>
                  <a:pt x="2117408" y="1581150"/>
                </a:moveTo>
                <a:lnTo>
                  <a:pt x="2096453" y="1593533"/>
                </a:lnTo>
                <a:lnTo>
                  <a:pt x="2096453" y="1569720"/>
                </a:lnTo>
                <a:close/>
                <a:moveTo>
                  <a:pt x="2117408" y="1328738"/>
                </a:moveTo>
                <a:lnTo>
                  <a:pt x="2096453" y="1341121"/>
                </a:lnTo>
                <a:lnTo>
                  <a:pt x="2096453" y="1316356"/>
                </a:lnTo>
                <a:close/>
                <a:moveTo>
                  <a:pt x="2118361" y="1455421"/>
                </a:moveTo>
                <a:lnTo>
                  <a:pt x="2095501" y="1467803"/>
                </a:lnTo>
                <a:lnTo>
                  <a:pt x="2095501" y="1442086"/>
                </a:lnTo>
                <a:close/>
                <a:moveTo>
                  <a:pt x="2140267" y="2022157"/>
                </a:moveTo>
                <a:lnTo>
                  <a:pt x="2140267" y="2025015"/>
                </a:lnTo>
                <a:lnTo>
                  <a:pt x="2138362" y="2023110"/>
                </a:lnTo>
                <a:close/>
                <a:moveTo>
                  <a:pt x="2140268" y="759142"/>
                </a:moveTo>
                <a:lnTo>
                  <a:pt x="2140268" y="762000"/>
                </a:lnTo>
                <a:lnTo>
                  <a:pt x="2138363" y="760094"/>
                </a:lnTo>
                <a:close/>
                <a:moveTo>
                  <a:pt x="2141220" y="882968"/>
                </a:moveTo>
                <a:lnTo>
                  <a:pt x="2141220" y="889636"/>
                </a:lnTo>
                <a:lnTo>
                  <a:pt x="2135505" y="886778"/>
                </a:lnTo>
                <a:close/>
                <a:moveTo>
                  <a:pt x="2142172" y="1892617"/>
                </a:moveTo>
                <a:lnTo>
                  <a:pt x="2142172" y="1901189"/>
                </a:lnTo>
                <a:lnTo>
                  <a:pt x="2134552" y="1897380"/>
                </a:lnTo>
                <a:close/>
                <a:moveTo>
                  <a:pt x="2143126" y="1006792"/>
                </a:moveTo>
                <a:lnTo>
                  <a:pt x="2143126" y="1019175"/>
                </a:lnTo>
                <a:lnTo>
                  <a:pt x="2132648" y="1012507"/>
                </a:lnTo>
                <a:close/>
                <a:moveTo>
                  <a:pt x="2144078" y="1131569"/>
                </a:moveTo>
                <a:lnTo>
                  <a:pt x="2144078" y="1146809"/>
                </a:lnTo>
                <a:lnTo>
                  <a:pt x="2130743" y="1139189"/>
                </a:lnTo>
                <a:close/>
                <a:moveTo>
                  <a:pt x="2144078" y="1764030"/>
                </a:moveTo>
                <a:lnTo>
                  <a:pt x="2144078" y="1778318"/>
                </a:lnTo>
                <a:lnTo>
                  <a:pt x="2131695" y="1770697"/>
                </a:lnTo>
                <a:close/>
                <a:moveTo>
                  <a:pt x="2145029" y="1634490"/>
                </a:moveTo>
                <a:lnTo>
                  <a:pt x="2145029" y="1654493"/>
                </a:lnTo>
                <a:lnTo>
                  <a:pt x="2127884" y="1644968"/>
                </a:lnTo>
                <a:close/>
                <a:moveTo>
                  <a:pt x="2145030" y="1255394"/>
                </a:moveTo>
                <a:lnTo>
                  <a:pt x="2145030" y="1275397"/>
                </a:lnTo>
                <a:lnTo>
                  <a:pt x="2127885" y="1265872"/>
                </a:lnTo>
                <a:close/>
                <a:moveTo>
                  <a:pt x="2145982" y="1506855"/>
                </a:moveTo>
                <a:lnTo>
                  <a:pt x="2145982" y="1529715"/>
                </a:lnTo>
                <a:lnTo>
                  <a:pt x="2126932" y="1518285"/>
                </a:lnTo>
                <a:close/>
                <a:moveTo>
                  <a:pt x="2145983" y="1381124"/>
                </a:moveTo>
                <a:lnTo>
                  <a:pt x="2145983" y="1403032"/>
                </a:lnTo>
                <a:lnTo>
                  <a:pt x="2126933" y="1391602"/>
                </a:lnTo>
                <a:close/>
                <a:moveTo>
                  <a:pt x="2213610" y="760094"/>
                </a:moveTo>
                <a:lnTo>
                  <a:pt x="2211705" y="761047"/>
                </a:lnTo>
                <a:lnTo>
                  <a:pt x="2211705" y="759142"/>
                </a:lnTo>
                <a:close/>
                <a:moveTo>
                  <a:pt x="2213610" y="2023111"/>
                </a:moveTo>
                <a:lnTo>
                  <a:pt x="2212658" y="2024063"/>
                </a:lnTo>
                <a:lnTo>
                  <a:pt x="2212658" y="2023111"/>
                </a:lnTo>
                <a:close/>
                <a:moveTo>
                  <a:pt x="2215516" y="886778"/>
                </a:moveTo>
                <a:lnTo>
                  <a:pt x="2210753" y="888683"/>
                </a:lnTo>
                <a:lnTo>
                  <a:pt x="2210753" y="883920"/>
                </a:lnTo>
                <a:close/>
                <a:moveTo>
                  <a:pt x="2216467" y="1897379"/>
                </a:moveTo>
                <a:lnTo>
                  <a:pt x="2210752" y="1900236"/>
                </a:lnTo>
                <a:lnTo>
                  <a:pt x="2210752" y="1893569"/>
                </a:lnTo>
                <a:close/>
                <a:moveTo>
                  <a:pt x="2218373" y="1012507"/>
                </a:moveTo>
                <a:lnTo>
                  <a:pt x="2209801" y="1018222"/>
                </a:lnTo>
                <a:lnTo>
                  <a:pt x="2209801" y="1007744"/>
                </a:lnTo>
                <a:close/>
                <a:moveTo>
                  <a:pt x="2220278" y="1770698"/>
                </a:moveTo>
                <a:lnTo>
                  <a:pt x="2208848" y="1777366"/>
                </a:lnTo>
                <a:lnTo>
                  <a:pt x="2208848" y="1764983"/>
                </a:lnTo>
                <a:close/>
                <a:moveTo>
                  <a:pt x="2220278" y="1139190"/>
                </a:moveTo>
                <a:lnTo>
                  <a:pt x="2208848" y="1145858"/>
                </a:lnTo>
                <a:lnTo>
                  <a:pt x="2208848" y="1132523"/>
                </a:lnTo>
                <a:close/>
                <a:moveTo>
                  <a:pt x="2223136" y="1644968"/>
                </a:moveTo>
                <a:lnTo>
                  <a:pt x="2207896" y="1653540"/>
                </a:lnTo>
                <a:lnTo>
                  <a:pt x="2207896" y="1635443"/>
                </a:lnTo>
                <a:close/>
                <a:moveTo>
                  <a:pt x="2223136" y="1265873"/>
                </a:moveTo>
                <a:lnTo>
                  <a:pt x="2207896" y="1274445"/>
                </a:lnTo>
                <a:lnTo>
                  <a:pt x="2207896" y="1256348"/>
                </a:lnTo>
                <a:close/>
                <a:moveTo>
                  <a:pt x="2225040" y="1518285"/>
                </a:moveTo>
                <a:lnTo>
                  <a:pt x="2206942" y="1528762"/>
                </a:lnTo>
                <a:lnTo>
                  <a:pt x="2206942" y="1507807"/>
                </a:lnTo>
                <a:close/>
                <a:moveTo>
                  <a:pt x="2225041" y="1391603"/>
                </a:moveTo>
                <a:lnTo>
                  <a:pt x="2206943" y="1402080"/>
                </a:lnTo>
                <a:lnTo>
                  <a:pt x="2206943" y="1381125"/>
                </a:lnTo>
                <a:close/>
                <a:moveTo>
                  <a:pt x="2249806" y="822007"/>
                </a:moveTo>
                <a:lnTo>
                  <a:pt x="2249806" y="824865"/>
                </a:lnTo>
                <a:lnTo>
                  <a:pt x="2247901" y="822960"/>
                </a:lnTo>
                <a:close/>
                <a:moveTo>
                  <a:pt x="2249806" y="1958341"/>
                </a:moveTo>
                <a:lnTo>
                  <a:pt x="2249806" y="1962151"/>
                </a:lnTo>
                <a:lnTo>
                  <a:pt x="2246948" y="1960246"/>
                </a:lnTo>
                <a:close/>
                <a:moveTo>
                  <a:pt x="2250759" y="946786"/>
                </a:moveTo>
                <a:lnTo>
                  <a:pt x="2250759" y="952501"/>
                </a:lnTo>
                <a:lnTo>
                  <a:pt x="2245996" y="949643"/>
                </a:lnTo>
                <a:close/>
                <a:moveTo>
                  <a:pt x="2251710" y="1070610"/>
                </a:moveTo>
                <a:lnTo>
                  <a:pt x="2251710" y="1081087"/>
                </a:lnTo>
                <a:lnTo>
                  <a:pt x="2243138" y="1076325"/>
                </a:lnTo>
                <a:close/>
                <a:moveTo>
                  <a:pt x="2251710" y="1829752"/>
                </a:moveTo>
                <a:lnTo>
                  <a:pt x="2251710" y="1838324"/>
                </a:lnTo>
                <a:lnTo>
                  <a:pt x="2244090" y="1834515"/>
                </a:lnTo>
                <a:close/>
                <a:moveTo>
                  <a:pt x="2253614" y="1700212"/>
                </a:moveTo>
                <a:lnTo>
                  <a:pt x="2253614" y="1715452"/>
                </a:lnTo>
                <a:lnTo>
                  <a:pt x="2240279" y="1707832"/>
                </a:lnTo>
                <a:close/>
                <a:moveTo>
                  <a:pt x="2253615" y="1195388"/>
                </a:moveTo>
                <a:lnTo>
                  <a:pt x="2253615" y="1209676"/>
                </a:lnTo>
                <a:lnTo>
                  <a:pt x="2240280" y="1202056"/>
                </a:lnTo>
                <a:close/>
                <a:moveTo>
                  <a:pt x="2254567" y="1572577"/>
                </a:moveTo>
                <a:lnTo>
                  <a:pt x="2254567" y="1590674"/>
                </a:lnTo>
                <a:lnTo>
                  <a:pt x="2238375" y="1581149"/>
                </a:lnTo>
                <a:close/>
                <a:moveTo>
                  <a:pt x="2254568" y="1444942"/>
                </a:moveTo>
                <a:lnTo>
                  <a:pt x="2254568" y="1464944"/>
                </a:lnTo>
                <a:lnTo>
                  <a:pt x="2237423" y="1455419"/>
                </a:lnTo>
                <a:close/>
                <a:moveTo>
                  <a:pt x="2254568" y="1319213"/>
                </a:moveTo>
                <a:lnTo>
                  <a:pt x="2254568" y="1338263"/>
                </a:lnTo>
                <a:lnTo>
                  <a:pt x="2238376" y="1328738"/>
                </a:lnTo>
                <a:close/>
                <a:moveTo>
                  <a:pt x="2323148" y="1960245"/>
                </a:moveTo>
                <a:lnTo>
                  <a:pt x="2321243" y="1961198"/>
                </a:lnTo>
                <a:lnTo>
                  <a:pt x="2321243" y="1959293"/>
                </a:lnTo>
                <a:close/>
                <a:moveTo>
                  <a:pt x="2324101" y="949643"/>
                </a:moveTo>
                <a:lnTo>
                  <a:pt x="2321243" y="951548"/>
                </a:lnTo>
                <a:lnTo>
                  <a:pt x="2321243" y="947738"/>
                </a:lnTo>
                <a:close/>
                <a:moveTo>
                  <a:pt x="2325053" y="1834516"/>
                </a:moveTo>
                <a:lnTo>
                  <a:pt x="2320290" y="1837373"/>
                </a:lnTo>
                <a:lnTo>
                  <a:pt x="2320290" y="1830706"/>
                </a:lnTo>
                <a:close/>
                <a:moveTo>
                  <a:pt x="2326958" y="1076326"/>
                </a:moveTo>
                <a:lnTo>
                  <a:pt x="2319338" y="1080136"/>
                </a:lnTo>
                <a:lnTo>
                  <a:pt x="2319338" y="1072516"/>
                </a:lnTo>
                <a:close/>
                <a:moveTo>
                  <a:pt x="2328863" y="1707833"/>
                </a:moveTo>
                <a:lnTo>
                  <a:pt x="2318385" y="1713548"/>
                </a:lnTo>
                <a:lnTo>
                  <a:pt x="2318385" y="1702118"/>
                </a:lnTo>
                <a:close/>
                <a:moveTo>
                  <a:pt x="2328863" y="1202056"/>
                </a:moveTo>
                <a:lnTo>
                  <a:pt x="2318385" y="1207771"/>
                </a:lnTo>
                <a:lnTo>
                  <a:pt x="2318385" y="1196341"/>
                </a:lnTo>
                <a:close/>
                <a:moveTo>
                  <a:pt x="2330767" y="1581151"/>
                </a:moveTo>
                <a:lnTo>
                  <a:pt x="2317432" y="1588771"/>
                </a:lnTo>
                <a:lnTo>
                  <a:pt x="2317432" y="1573531"/>
                </a:lnTo>
                <a:close/>
                <a:moveTo>
                  <a:pt x="2330768" y="1328738"/>
                </a:moveTo>
                <a:lnTo>
                  <a:pt x="2317433" y="1336358"/>
                </a:lnTo>
                <a:lnTo>
                  <a:pt x="2317433" y="1321118"/>
                </a:lnTo>
                <a:close/>
                <a:moveTo>
                  <a:pt x="2331721" y="1455420"/>
                </a:moveTo>
                <a:lnTo>
                  <a:pt x="2317433" y="1463993"/>
                </a:lnTo>
                <a:lnTo>
                  <a:pt x="2317433" y="1446848"/>
                </a:lnTo>
                <a:close/>
                <a:moveTo>
                  <a:pt x="2359342" y="1895475"/>
                </a:moveTo>
                <a:lnTo>
                  <a:pt x="2359342" y="1899285"/>
                </a:lnTo>
                <a:lnTo>
                  <a:pt x="2356484" y="1897380"/>
                </a:lnTo>
                <a:close/>
                <a:moveTo>
                  <a:pt x="2359343" y="885826"/>
                </a:moveTo>
                <a:lnTo>
                  <a:pt x="2359343" y="887731"/>
                </a:lnTo>
                <a:lnTo>
                  <a:pt x="2357438" y="886778"/>
                </a:lnTo>
                <a:close/>
                <a:moveTo>
                  <a:pt x="2360294" y="1766888"/>
                </a:moveTo>
                <a:lnTo>
                  <a:pt x="2360294" y="1774508"/>
                </a:lnTo>
                <a:lnTo>
                  <a:pt x="2353627" y="1770698"/>
                </a:lnTo>
                <a:close/>
                <a:moveTo>
                  <a:pt x="2360296" y="1009651"/>
                </a:moveTo>
                <a:lnTo>
                  <a:pt x="2360296" y="1015366"/>
                </a:lnTo>
                <a:lnTo>
                  <a:pt x="2355533" y="1012508"/>
                </a:lnTo>
                <a:close/>
                <a:moveTo>
                  <a:pt x="2361248" y="1134428"/>
                </a:moveTo>
                <a:lnTo>
                  <a:pt x="2361248" y="1143953"/>
                </a:lnTo>
                <a:lnTo>
                  <a:pt x="2353628" y="1139191"/>
                </a:lnTo>
                <a:close/>
                <a:moveTo>
                  <a:pt x="2362201" y="1259206"/>
                </a:moveTo>
                <a:lnTo>
                  <a:pt x="2362201" y="1271588"/>
                </a:lnTo>
                <a:lnTo>
                  <a:pt x="2350771" y="1265873"/>
                </a:lnTo>
                <a:close/>
                <a:moveTo>
                  <a:pt x="2362201" y="1638300"/>
                </a:moveTo>
                <a:lnTo>
                  <a:pt x="2362201" y="1651635"/>
                </a:lnTo>
                <a:lnTo>
                  <a:pt x="2350771" y="1644968"/>
                </a:lnTo>
                <a:close/>
                <a:moveTo>
                  <a:pt x="2363152" y="1510666"/>
                </a:moveTo>
                <a:lnTo>
                  <a:pt x="2363152" y="1525906"/>
                </a:lnTo>
                <a:lnTo>
                  <a:pt x="2349817" y="1518286"/>
                </a:lnTo>
                <a:close/>
                <a:moveTo>
                  <a:pt x="2363153" y="1383983"/>
                </a:moveTo>
                <a:lnTo>
                  <a:pt x="2363153" y="1399223"/>
                </a:lnTo>
                <a:lnTo>
                  <a:pt x="2349818" y="1391603"/>
                </a:lnTo>
                <a:close/>
                <a:moveTo>
                  <a:pt x="2432685" y="1897381"/>
                </a:moveTo>
                <a:lnTo>
                  <a:pt x="2430780" y="1898333"/>
                </a:lnTo>
                <a:lnTo>
                  <a:pt x="2430780" y="1896428"/>
                </a:lnTo>
                <a:close/>
                <a:moveTo>
                  <a:pt x="2433638" y="1012507"/>
                </a:moveTo>
                <a:lnTo>
                  <a:pt x="2430780" y="1014413"/>
                </a:lnTo>
                <a:lnTo>
                  <a:pt x="2430780" y="1011555"/>
                </a:lnTo>
                <a:close/>
                <a:moveTo>
                  <a:pt x="2434590" y="1770699"/>
                </a:moveTo>
                <a:lnTo>
                  <a:pt x="2429827" y="1773556"/>
                </a:lnTo>
                <a:lnTo>
                  <a:pt x="2429827" y="1767841"/>
                </a:lnTo>
                <a:close/>
                <a:moveTo>
                  <a:pt x="2434591" y="1139191"/>
                </a:moveTo>
                <a:lnTo>
                  <a:pt x="2429828" y="1142048"/>
                </a:lnTo>
                <a:lnTo>
                  <a:pt x="2429828" y="1136333"/>
                </a:lnTo>
                <a:close/>
                <a:moveTo>
                  <a:pt x="2437447" y="1644968"/>
                </a:moveTo>
                <a:lnTo>
                  <a:pt x="2428875" y="1649731"/>
                </a:lnTo>
                <a:lnTo>
                  <a:pt x="2428875" y="1639253"/>
                </a:lnTo>
                <a:close/>
                <a:moveTo>
                  <a:pt x="2437448" y="1265873"/>
                </a:moveTo>
                <a:lnTo>
                  <a:pt x="2428876" y="1270636"/>
                </a:lnTo>
                <a:lnTo>
                  <a:pt x="2428876" y="1260158"/>
                </a:lnTo>
                <a:close/>
                <a:moveTo>
                  <a:pt x="2438401" y="1391603"/>
                </a:moveTo>
                <a:lnTo>
                  <a:pt x="2427923" y="1398271"/>
                </a:lnTo>
                <a:lnTo>
                  <a:pt x="2427923" y="1385888"/>
                </a:lnTo>
                <a:close/>
                <a:moveTo>
                  <a:pt x="2438401" y="1518285"/>
                </a:moveTo>
                <a:lnTo>
                  <a:pt x="2427923" y="1524000"/>
                </a:lnTo>
                <a:lnTo>
                  <a:pt x="2427923" y="1512570"/>
                </a:lnTo>
                <a:close/>
                <a:moveTo>
                  <a:pt x="2467929" y="949643"/>
                </a:moveTo>
                <a:lnTo>
                  <a:pt x="2467929" y="950595"/>
                </a:lnTo>
                <a:lnTo>
                  <a:pt x="2466976" y="949643"/>
                </a:lnTo>
                <a:close/>
                <a:moveTo>
                  <a:pt x="2468881" y="1074420"/>
                </a:moveTo>
                <a:lnTo>
                  <a:pt x="2468881" y="1078230"/>
                </a:lnTo>
                <a:lnTo>
                  <a:pt x="2466023" y="1076325"/>
                </a:lnTo>
                <a:close/>
                <a:moveTo>
                  <a:pt x="2468881" y="1832611"/>
                </a:moveTo>
                <a:lnTo>
                  <a:pt x="2468881" y="1835469"/>
                </a:lnTo>
                <a:lnTo>
                  <a:pt x="2466023" y="1834516"/>
                </a:lnTo>
                <a:close/>
                <a:moveTo>
                  <a:pt x="2469833" y="1199198"/>
                </a:moveTo>
                <a:lnTo>
                  <a:pt x="2469833" y="1205865"/>
                </a:lnTo>
                <a:lnTo>
                  <a:pt x="2464118" y="1202056"/>
                </a:lnTo>
                <a:close/>
                <a:moveTo>
                  <a:pt x="2469833" y="1704023"/>
                </a:moveTo>
                <a:lnTo>
                  <a:pt x="2469833" y="1711643"/>
                </a:lnTo>
                <a:lnTo>
                  <a:pt x="2464118" y="1707833"/>
                </a:lnTo>
                <a:close/>
                <a:moveTo>
                  <a:pt x="2470784" y="1576388"/>
                </a:moveTo>
                <a:lnTo>
                  <a:pt x="2470784" y="1586866"/>
                </a:lnTo>
                <a:lnTo>
                  <a:pt x="2462212" y="1581151"/>
                </a:lnTo>
                <a:close/>
                <a:moveTo>
                  <a:pt x="2470785" y="1323975"/>
                </a:moveTo>
                <a:lnTo>
                  <a:pt x="2470785" y="1333500"/>
                </a:lnTo>
                <a:lnTo>
                  <a:pt x="2462213" y="1328738"/>
                </a:lnTo>
                <a:close/>
                <a:moveTo>
                  <a:pt x="2470785" y="1449706"/>
                </a:moveTo>
                <a:lnTo>
                  <a:pt x="2470785" y="1460183"/>
                </a:lnTo>
                <a:lnTo>
                  <a:pt x="2461260" y="1455421"/>
                </a:lnTo>
                <a:close/>
                <a:moveTo>
                  <a:pt x="2541270" y="1834516"/>
                </a:moveTo>
                <a:lnTo>
                  <a:pt x="2540318" y="1834516"/>
                </a:lnTo>
                <a:lnTo>
                  <a:pt x="2540318" y="1833563"/>
                </a:lnTo>
                <a:close/>
                <a:moveTo>
                  <a:pt x="2542223" y="1076325"/>
                </a:moveTo>
                <a:lnTo>
                  <a:pt x="2540318" y="1077278"/>
                </a:lnTo>
                <a:lnTo>
                  <a:pt x="2540318" y="1075373"/>
                </a:lnTo>
                <a:close/>
                <a:moveTo>
                  <a:pt x="2543176" y="1202055"/>
                </a:moveTo>
                <a:lnTo>
                  <a:pt x="2539366" y="1204913"/>
                </a:lnTo>
                <a:lnTo>
                  <a:pt x="2539366" y="1200150"/>
                </a:lnTo>
                <a:close/>
                <a:moveTo>
                  <a:pt x="2544129" y="1707833"/>
                </a:moveTo>
                <a:lnTo>
                  <a:pt x="2539366" y="1709738"/>
                </a:lnTo>
                <a:lnTo>
                  <a:pt x="2539366" y="1704975"/>
                </a:lnTo>
                <a:close/>
                <a:moveTo>
                  <a:pt x="2545080" y="1581151"/>
                </a:moveTo>
                <a:lnTo>
                  <a:pt x="2538412" y="1584961"/>
                </a:lnTo>
                <a:lnTo>
                  <a:pt x="2538412" y="1577341"/>
                </a:lnTo>
                <a:close/>
                <a:moveTo>
                  <a:pt x="2545081" y="1328738"/>
                </a:moveTo>
                <a:lnTo>
                  <a:pt x="2538413" y="1332548"/>
                </a:lnTo>
                <a:lnTo>
                  <a:pt x="2538413" y="1324928"/>
                </a:lnTo>
                <a:close/>
                <a:moveTo>
                  <a:pt x="2546033" y="1455421"/>
                </a:moveTo>
                <a:lnTo>
                  <a:pt x="2538413" y="1459231"/>
                </a:lnTo>
                <a:lnTo>
                  <a:pt x="2538413" y="1450658"/>
                </a:lnTo>
                <a:close/>
                <a:moveTo>
                  <a:pt x="2577466" y="1769745"/>
                </a:moveTo>
                <a:lnTo>
                  <a:pt x="2577466" y="1771650"/>
                </a:lnTo>
                <a:lnTo>
                  <a:pt x="2576513" y="1770698"/>
                </a:lnTo>
                <a:close/>
                <a:moveTo>
                  <a:pt x="2578418" y="1138238"/>
                </a:moveTo>
                <a:lnTo>
                  <a:pt x="2578418" y="1140143"/>
                </a:lnTo>
                <a:lnTo>
                  <a:pt x="2575560" y="1139190"/>
                </a:lnTo>
                <a:close/>
                <a:moveTo>
                  <a:pt x="2578418" y="1642111"/>
                </a:moveTo>
                <a:lnTo>
                  <a:pt x="2578418" y="1646874"/>
                </a:lnTo>
                <a:lnTo>
                  <a:pt x="2574608" y="1644969"/>
                </a:lnTo>
                <a:close/>
                <a:moveTo>
                  <a:pt x="2578418" y="1263016"/>
                </a:moveTo>
                <a:lnTo>
                  <a:pt x="2578418" y="1267779"/>
                </a:lnTo>
                <a:lnTo>
                  <a:pt x="2574608" y="1265874"/>
                </a:lnTo>
                <a:close/>
                <a:moveTo>
                  <a:pt x="2579369" y="1514475"/>
                </a:moveTo>
                <a:lnTo>
                  <a:pt x="2579369" y="1522095"/>
                </a:lnTo>
                <a:lnTo>
                  <a:pt x="2572702" y="1518285"/>
                </a:lnTo>
                <a:close/>
                <a:moveTo>
                  <a:pt x="2579370" y="1387793"/>
                </a:moveTo>
                <a:lnTo>
                  <a:pt x="2579370" y="1395413"/>
                </a:lnTo>
                <a:lnTo>
                  <a:pt x="2572703" y="1391603"/>
                </a:lnTo>
                <a:close/>
                <a:moveTo>
                  <a:pt x="2651760" y="1644968"/>
                </a:moveTo>
                <a:lnTo>
                  <a:pt x="2649855" y="1645921"/>
                </a:lnTo>
                <a:lnTo>
                  <a:pt x="2649855" y="1643063"/>
                </a:lnTo>
                <a:close/>
                <a:moveTo>
                  <a:pt x="2651761" y="1265873"/>
                </a:moveTo>
                <a:lnTo>
                  <a:pt x="2649856" y="1266825"/>
                </a:lnTo>
                <a:lnTo>
                  <a:pt x="2649856" y="1263968"/>
                </a:lnTo>
                <a:close/>
                <a:moveTo>
                  <a:pt x="2652713" y="1391603"/>
                </a:moveTo>
                <a:lnTo>
                  <a:pt x="2648903" y="1394461"/>
                </a:lnTo>
                <a:lnTo>
                  <a:pt x="2648903" y="1389698"/>
                </a:lnTo>
                <a:close/>
                <a:moveTo>
                  <a:pt x="2652713" y="1518286"/>
                </a:moveTo>
                <a:lnTo>
                  <a:pt x="2648903" y="1520191"/>
                </a:lnTo>
                <a:lnTo>
                  <a:pt x="2648903" y="1516381"/>
                </a:lnTo>
                <a:close/>
                <a:moveTo>
                  <a:pt x="2687003" y="1327786"/>
                </a:moveTo>
                <a:lnTo>
                  <a:pt x="2687003" y="1329691"/>
                </a:lnTo>
                <a:lnTo>
                  <a:pt x="2685098" y="1328738"/>
                </a:lnTo>
                <a:close/>
                <a:moveTo>
                  <a:pt x="2687004" y="1706881"/>
                </a:moveTo>
                <a:lnTo>
                  <a:pt x="2687004" y="1707833"/>
                </a:lnTo>
                <a:lnTo>
                  <a:pt x="2686051" y="1707833"/>
                </a:lnTo>
                <a:close/>
                <a:moveTo>
                  <a:pt x="2687004" y="1202056"/>
                </a:moveTo>
                <a:lnTo>
                  <a:pt x="2687004" y="1203008"/>
                </a:lnTo>
                <a:lnTo>
                  <a:pt x="2686051" y="1202056"/>
                </a:lnTo>
                <a:close/>
                <a:moveTo>
                  <a:pt x="2687956" y="1580198"/>
                </a:moveTo>
                <a:lnTo>
                  <a:pt x="2687956" y="1583056"/>
                </a:lnTo>
                <a:lnTo>
                  <a:pt x="2685098" y="1581150"/>
                </a:lnTo>
                <a:close/>
                <a:moveTo>
                  <a:pt x="2687956" y="1453516"/>
                </a:moveTo>
                <a:lnTo>
                  <a:pt x="2687956" y="1456374"/>
                </a:lnTo>
                <a:lnTo>
                  <a:pt x="2685098" y="1455421"/>
                </a:lnTo>
                <a:close/>
                <a:moveTo>
                  <a:pt x="2760345" y="1581150"/>
                </a:moveTo>
                <a:lnTo>
                  <a:pt x="2759393" y="1582103"/>
                </a:lnTo>
                <a:lnTo>
                  <a:pt x="2759393" y="1581150"/>
                </a:lnTo>
                <a:close/>
                <a:moveTo>
                  <a:pt x="2760345" y="1455420"/>
                </a:moveTo>
                <a:lnTo>
                  <a:pt x="2759393" y="1455420"/>
                </a:lnTo>
                <a:lnTo>
                  <a:pt x="2759393" y="1454468"/>
                </a:lnTo>
                <a:close/>
                <a:moveTo>
                  <a:pt x="2796541" y="1391603"/>
                </a:moveTo>
                <a:lnTo>
                  <a:pt x="2796541" y="1392556"/>
                </a:lnTo>
                <a:lnTo>
                  <a:pt x="2795588" y="1391603"/>
                </a:lnTo>
                <a:close/>
              </a:path>
            </a:pathLst>
          </a:custGeom>
          <a:gradFill flip="none" rotWithShape="1">
            <a:gsLst>
              <a:gs pos="0">
                <a:schemeClr val="bg2">
                  <a:alpha val="0"/>
                </a:schemeClr>
              </a:gs>
              <a:gs pos="100000">
                <a:schemeClr val="bg2">
                  <a:alpha val="8000"/>
                </a:schemeClr>
              </a:gs>
            </a:gsLst>
            <a:lin ang="10800000" scaled="1"/>
            <a:tileRect/>
          </a:gradFill>
          <a:ln w="9525" cap="flat">
            <a:noFill/>
            <a:prstDash val="solid"/>
            <a:miter/>
          </a:ln>
        </p:spPr>
        <p:txBody>
          <a:bodyPr rtlCol="0" anchor="ctr"/>
          <a:lstStyle/>
          <a:p>
            <a:endParaRPr lang="en-US" dirty="0"/>
          </a:p>
        </p:txBody>
      </p:sp>
      <p:sp>
        <p:nvSpPr>
          <p:cNvPr id="1656" name="Freeform: Shape 1655">
            <a:extLst>
              <a:ext uri="{FF2B5EF4-FFF2-40B4-BE49-F238E27FC236}">
                <a16:creationId xmlns:a16="http://schemas.microsoft.com/office/drawing/2014/main" id="{1E24A4CD-16E0-4488-9131-308FDBA33F26}"/>
              </a:ext>
            </a:extLst>
          </p:cNvPr>
          <p:cNvSpPr/>
          <p:nvPr/>
        </p:nvSpPr>
        <p:spPr>
          <a:xfrm rot="16200000">
            <a:off x="-279766" y="2593010"/>
            <a:ext cx="4489925" cy="3963856"/>
          </a:xfrm>
          <a:custGeom>
            <a:avLst/>
            <a:gdLst>
              <a:gd name="connsiteX0" fmla="*/ 26671 w 2796541"/>
              <a:gd name="connsiteY0" fmla="*/ 1905 h 2468880"/>
              <a:gd name="connsiteX1" fmla="*/ 22860 w 2796541"/>
              <a:gd name="connsiteY1" fmla="*/ 4763 h 2468880"/>
              <a:gd name="connsiteX2" fmla="*/ 22860 w 2796541"/>
              <a:gd name="connsiteY2" fmla="*/ 0 h 2468880"/>
              <a:gd name="connsiteX3" fmla="*/ 30481 w 2796541"/>
              <a:gd name="connsiteY3" fmla="*/ 2402206 h 2468880"/>
              <a:gd name="connsiteX4" fmla="*/ 20956 w 2796541"/>
              <a:gd name="connsiteY4" fmla="*/ 2407921 h 2468880"/>
              <a:gd name="connsiteX5" fmla="*/ 20956 w 2796541"/>
              <a:gd name="connsiteY5" fmla="*/ 2397443 h 2468880"/>
              <a:gd name="connsiteX6" fmla="*/ 32385 w 2796541"/>
              <a:gd name="connsiteY6" fmla="*/ 128588 h 2468880"/>
              <a:gd name="connsiteX7" fmla="*/ 20955 w 2796541"/>
              <a:gd name="connsiteY7" fmla="*/ 135256 h 2468880"/>
              <a:gd name="connsiteX8" fmla="*/ 20955 w 2796541"/>
              <a:gd name="connsiteY8" fmla="*/ 121921 h 2468880"/>
              <a:gd name="connsiteX9" fmla="*/ 37148 w 2796541"/>
              <a:gd name="connsiteY9" fmla="*/ 2276475 h 2468880"/>
              <a:gd name="connsiteX10" fmla="*/ 18098 w 2796541"/>
              <a:gd name="connsiteY10" fmla="*/ 2287905 h 2468880"/>
              <a:gd name="connsiteX11" fmla="*/ 18098 w 2796541"/>
              <a:gd name="connsiteY11" fmla="*/ 2265045 h 2468880"/>
              <a:gd name="connsiteX12" fmla="*/ 40004 w 2796541"/>
              <a:gd name="connsiteY12" fmla="*/ 255270 h 2468880"/>
              <a:gd name="connsiteX13" fmla="*/ 17144 w 2796541"/>
              <a:gd name="connsiteY13" fmla="*/ 268605 h 2468880"/>
              <a:gd name="connsiteX14" fmla="*/ 17144 w 2796541"/>
              <a:gd name="connsiteY14" fmla="*/ 241935 h 2468880"/>
              <a:gd name="connsiteX15" fmla="*/ 45720 w 2796541"/>
              <a:gd name="connsiteY15" fmla="*/ 2149793 h 2468880"/>
              <a:gd name="connsiteX16" fmla="*/ 13335 w 2796541"/>
              <a:gd name="connsiteY16" fmla="*/ 2168843 h 2468880"/>
              <a:gd name="connsiteX17" fmla="*/ 13335 w 2796541"/>
              <a:gd name="connsiteY17" fmla="*/ 2131695 h 2468880"/>
              <a:gd name="connsiteX18" fmla="*/ 45720 w 2796541"/>
              <a:gd name="connsiteY18" fmla="*/ 381001 h 2468880"/>
              <a:gd name="connsiteX19" fmla="*/ 13335 w 2796541"/>
              <a:gd name="connsiteY19" fmla="*/ 400051 h 2468880"/>
              <a:gd name="connsiteX20" fmla="*/ 13335 w 2796541"/>
              <a:gd name="connsiteY20" fmla="*/ 362903 h 2468880"/>
              <a:gd name="connsiteX21" fmla="*/ 52388 w 2796541"/>
              <a:gd name="connsiteY21" fmla="*/ 2023111 h 2468880"/>
              <a:gd name="connsiteX22" fmla="*/ 10478 w 2796541"/>
              <a:gd name="connsiteY22" fmla="*/ 2047875 h 2468880"/>
              <a:gd name="connsiteX23" fmla="*/ 10478 w 2796541"/>
              <a:gd name="connsiteY23" fmla="*/ 1999298 h 2468880"/>
              <a:gd name="connsiteX24" fmla="*/ 53341 w 2796541"/>
              <a:gd name="connsiteY24" fmla="*/ 507683 h 2468880"/>
              <a:gd name="connsiteX25" fmla="*/ 9525 w 2796541"/>
              <a:gd name="connsiteY25" fmla="*/ 533400 h 2468880"/>
              <a:gd name="connsiteX26" fmla="*/ 9525 w 2796541"/>
              <a:gd name="connsiteY26" fmla="*/ 481965 h 2468880"/>
              <a:gd name="connsiteX27" fmla="*/ 59056 w 2796541"/>
              <a:gd name="connsiteY27" fmla="*/ 633413 h 2468880"/>
              <a:gd name="connsiteX28" fmla="*/ 6668 w 2796541"/>
              <a:gd name="connsiteY28" fmla="*/ 663893 h 2468880"/>
              <a:gd name="connsiteX29" fmla="*/ 6668 w 2796541"/>
              <a:gd name="connsiteY29" fmla="*/ 603886 h 2468880"/>
              <a:gd name="connsiteX30" fmla="*/ 60008 w 2796541"/>
              <a:gd name="connsiteY30" fmla="*/ 1897381 h 2468880"/>
              <a:gd name="connsiteX31" fmla="*/ 6668 w 2796541"/>
              <a:gd name="connsiteY31" fmla="*/ 1928813 h 2468880"/>
              <a:gd name="connsiteX32" fmla="*/ 6668 w 2796541"/>
              <a:gd name="connsiteY32" fmla="*/ 1865948 h 2468880"/>
              <a:gd name="connsiteX33" fmla="*/ 62865 w 2796541"/>
              <a:gd name="connsiteY33" fmla="*/ 60960 h 2468880"/>
              <a:gd name="connsiteX34" fmla="*/ 62865 w 2796541"/>
              <a:gd name="connsiteY34" fmla="*/ 69532 h 2468880"/>
              <a:gd name="connsiteX35" fmla="*/ 56198 w 2796541"/>
              <a:gd name="connsiteY35" fmla="*/ 65723 h 2468880"/>
              <a:gd name="connsiteX36" fmla="*/ 62866 w 2796541"/>
              <a:gd name="connsiteY36" fmla="*/ 2463165 h 2468880"/>
              <a:gd name="connsiteX37" fmla="*/ 62866 w 2796541"/>
              <a:gd name="connsiteY37" fmla="*/ 2468880 h 2468880"/>
              <a:gd name="connsiteX38" fmla="*/ 58103 w 2796541"/>
              <a:gd name="connsiteY38" fmla="*/ 2466022 h 2468880"/>
              <a:gd name="connsiteX39" fmla="*/ 64771 w 2796541"/>
              <a:gd name="connsiteY39" fmla="*/ 760095 h 2468880"/>
              <a:gd name="connsiteX40" fmla="*/ 4763 w 2796541"/>
              <a:gd name="connsiteY40" fmla="*/ 795338 h 2468880"/>
              <a:gd name="connsiteX41" fmla="*/ 4763 w 2796541"/>
              <a:gd name="connsiteY41" fmla="*/ 724853 h 2468880"/>
              <a:gd name="connsiteX42" fmla="*/ 65722 w 2796541"/>
              <a:gd name="connsiteY42" fmla="*/ 182881 h 2468880"/>
              <a:gd name="connsiteX43" fmla="*/ 65722 w 2796541"/>
              <a:gd name="connsiteY43" fmla="*/ 200978 h 2468880"/>
              <a:gd name="connsiteX44" fmla="*/ 50482 w 2796541"/>
              <a:gd name="connsiteY44" fmla="*/ 191453 h 2468880"/>
              <a:gd name="connsiteX45" fmla="*/ 65724 w 2796541"/>
              <a:gd name="connsiteY45" fmla="*/ 2331719 h 2468880"/>
              <a:gd name="connsiteX46" fmla="*/ 65724 w 2796541"/>
              <a:gd name="connsiteY46" fmla="*/ 2347911 h 2468880"/>
              <a:gd name="connsiteX47" fmla="*/ 51436 w 2796541"/>
              <a:gd name="connsiteY47" fmla="*/ 2339339 h 2468880"/>
              <a:gd name="connsiteX48" fmla="*/ 65724 w 2796541"/>
              <a:gd name="connsiteY48" fmla="*/ 1770698 h 2468880"/>
              <a:gd name="connsiteX49" fmla="*/ 3811 w 2796541"/>
              <a:gd name="connsiteY49" fmla="*/ 1806893 h 2468880"/>
              <a:gd name="connsiteX50" fmla="*/ 3811 w 2796541"/>
              <a:gd name="connsiteY50" fmla="*/ 1734503 h 2468880"/>
              <a:gd name="connsiteX51" fmla="*/ 67628 w 2796541"/>
              <a:gd name="connsiteY51" fmla="*/ 886778 h 2468880"/>
              <a:gd name="connsiteX52" fmla="*/ 2858 w 2796541"/>
              <a:gd name="connsiteY52" fmla="*/ 923926 h 2468880"/>
              <a:gd name="connsiteX53" fmla="*/ 2858 w 2796541"/>
              <a:gd name="connsiteY53" fmla="*/ 848678 h 2468880"/>
              <a:gd name="connsiteX54" fmla="*/ 69532 w 2796541"/>
              <a:gd name="connsiteY54" fmla="*/ 302896 h 2468880"/>
              <a:gd name="connsiteX55" fmla="*/ 69532 w 2796541"/>
              <a:gd name="connsiteY55" fmla="*/ 333376 h 2468880"/>
              <a:gd name="connsiteX56" fmla="*/ 42862 w 2796541"/>
              <a:gd name="connsiteY56" fmla="*/ 318136 h 2468880"/>
              <a:gd name="connsiteX57" fmla="*/ 69533 w 2796541"/>
              <a:gd name="connsiteY57" fmla="*/ 2197418 h 2468880"/>
              <a:gd name="connsiteX58" fmla="*/ 69533 w 2796541"/>
              <a:gd name="connsiteY58" fmla="*/ 2228850 h 2468880"/>
              <a:gd name="connsiteX59" fmla="*/ 42863 w 2796541"/>
              <a:gd name="connsiteY59" fmla="*/ 2212658 h 2468880"/>
              <a:gd name="connsiteX60" fmla="*/ 71438 w 2796541"/>
              <a:gd name="connsiteY60" fmla="*/ 1644969 h 2468880"/>
              <a:gd name="connsiteX61" fmla="*/ 953 w 2796541"/>
              <a:gd name="connsiteY61" fmla="*/ 1684974 h 2468880"/>
              <a:gd name="connsiteX62" fmla="*/ 953 w 2796541"/>
              <a:gd name="connsiteY62" fmla="*/ 1604011 h 2468880"/>
              <a:gd name="connsiteX63" fmla="*/ 71438 w 2796541"/>
              <a:gd name="connsiteY63" fmla="*/ 1012508 h 2468880"/>
              <a:gd name="connsiteX64" fmla="*/ 953 w 2796541"/>
              <a:gd name="connsiteY64" fmla="*/ 1053466 h 2468880"/>
              <a:gd name="connsiteX65" fmla="*/ 953 w 2796541"/>
              <a:gd name="connsiteY65" fmla="*/ 972503 h 2468880"/>
              <a:gd name="connsiteX66" fmla="*/ 73343 w 2796541"/>
              <a:gd name="connsiteY66" fmla="*/ 2065019 h 2468880"/>
              <a:gd name="connsiteX67" fmla="*/ 73343 w 2796541"/>
              <a:gd name="connsiteY67" fmla="*/ 2107882 h 2468880"/>
              <a:gd name="connsiteX68" fmla="*/ 36195 w 2796541"/>
              <a:gd name="connsiteY68" fmla="*/ 2086927 h 2468880"/>
              <a:gd name="connsiteX69" fmla="*/ 73343 w 2796541"/>
              <a:gd name="connsiteY69" fmla="*/ 422909 h 2468880"/>
              <a:gd name="connsiteX70" fmla="*/ 73343 w 2796541"/>
              <a:gd name="connsiteY70" fmla="*/ 465772 h 2468880"/>
              <a:gd name="connsiteX71" fmla="*/ 36195 w 2796541"/>
              <a:gd name="connsiteY71" fmla="*/ 444816 h 2468880"/>
              <a:gd name="connsiteX72" fmla="*/ 73344 w 2796541"/>
              <a:gd name="connsiteY72" fmla="*/ 1139189 h 2468880"/>
              <a:gd name="connsiteX73" fmla="*/ 0 w 2796541"/>
              <a:gd name="connsiteY73" fmla="*/ 1181099 h 2468880"/>
              <a:gd name="connsiteX74" fmla="*/ 0 w 2796541"/>
              <a:gd name="connsiteY74" fmla="*/ 1097279 h 2468880"/>
              <a:gd name="connsiteX75" fmla="*/ 73344 w 2796541"/>
              <a:gd name="connsiteY75" fmla="*/ 1518286 h 2468880"/>
              <a:gd name="connsiteX76" fmla="*/ 1 w 2796541"/>
              <a:gd name="connsiteY76" fmla="*/ 1560195 h 2468880"/>
              <a:gd name="connsiteX77" fmla="*/ 1 w 2796541"/>
              <a:gd name="connsiteY77" fmla="*/ 1475423 h 2468880"/>
              <a:gd name="connsiteX78" fmla="*/ 73344 w 2796541"/>
              <a:gd name="connsiteY78" fmla="*/ 1391603 h 2468880"/>
              <a:gd name="connsiteX79" fmla="*/ 1 w 2796541"/>
              <a:gd name="connsiteY79" fmla="*/ 1434465 h 2468880"/>
              <a:gd name="connsiteX80" fmla="*/ 1 w 2796541"/>
              <a:gd name="connsiteY80" fmla="*/ 1349693 h 2468880"/>
              <a:gd name="connsiteX81" fmla="*/ 73344 w 2796541"/>
              <a:gd name="connsiteY81" fmla="*/ 1265874 h 2468880"/>
              <a:gd name="connsiteX82" fmla="*/ 1 w 2796541"/>
              <a:gd name="connsiteY82" fmla="*/ 1307783 h 2468880"/>
              <a:gd name="connsiteX83" fmla="*/ 1 w 2796541"/>
              <a:gd name="connsiteY83" fmla="*/ 1223011 h 2468880"/>
              <a:gd name="connsiteX84" fmla="*/ 77153 w 2796541"/>
              <a:gd name="connsiteY84" fmla="*/ 542925 h 2468880"/>
              <a:gd name="connsiteX85" fmla="*/ 77153 w 2796541"/>
              <a:gd name="connsiteY85" fmla="*/ 598170 h 2468880"/>
              <a:gd name="connsiteX86" fmla="*/ 29528 w 2796541"/>
              <a:gd name="connsiteY86" fmla="*/ 570548 h 2468880"/>
              <a:gd name="connsiteX87" fmla="*/ 77153 w 2796541"/>
              <a:gd name="connsiteY87" fmla="*/ 1931670 h 2468880"/>
              <a:gd name="connsiteX88" fmla="*/ 77153 w 2796541"/>
              <a:gd name="connsiteY88" fmla="*/ 1988820 h 2468880"/>
              <a:gd name="connsiteX89" fmla="*/ 27623 w 2796541"/>
              <a:gd name="connsiteY89" fmla="*/ 1960245 h 2468880"/>
              <a:gd name="connsiteX90" fmla="*/ 79058 w 2796541"/>
              <a:gd name="connsiteY90" fmla="*/ 665798 h 2468880"/>
              <a:gd name="connsiteX91" fmla="*/ 79058 w 2796541"/>
              <a:gd name="connsiteY91" fmla="*/ 728663 h 2468880"/>
              <a:gd name="connsiteX92" fmla="*/ 24765 w 2796541"/>
              <a:gd name="connsiteY92" fmla="*/ 697230 h 2468880"/>
              <a:gd name="connsiteX93" fmla="*/ 80011 w 2796541"/>
              <a:gd name="connsiteY93" fmla="*/ 1801177 h 2468880"/>
              <a:gd name="connsiteX94" fmla="*/ 80011 w 2796541"/>
              <a:gd name="connsiteY94" fmla="*/ 1866899 h 2468880"/>
              <a:gd name="connsiteX95" fmla="*/ 22860 w 2796541"/>
              <a:gd name="connsiteY95" fmla="*/ 1834515 h 2468880"/>
              <a:gd name="connsiteX96" fmla="*/ 81916 w 2796541"/>
              <a:gd name="connsiteY96" fmla="*/ 787718 h 2468880"/>
              <a:gd name="connsiteX97" fmla="*/ 81916 w 2796541"/>
              <a:gd name="connsiteY97" fmla="*/ 859156 h 2468880"/>
              <a:gd name="connsiteX98" fmla="*/ 19051 w 2796541"/>
              <a:gd name="connsiteY98" fmla="*/ 822961 h 2468880"/>
              <a:gd name="connsiteX99" fmla="*/ 82868 w 2796541"/>
              <a:gd name="connsiteY99" fmla="*/ 1669733 h 2468880"/>
              <a:gd name="connsiteX100" fmla="*/ 82868 w 2796541"/>
              <a:gd name="connsiteY100" fmla="*/ 1745933 h 2468880"/>
              <a:gd name="connsiteX101" fmla="*/ 17145 w 2796541"/>
              <a:gd name="connsiteY101" fmla="*/ 1707833 h 2468880"/>
              <a:gd name="connsiteX102" fmla="*/ 82868 w 2796541"/>
              <a:gd name="connsiteY102" fmla="*/ 910591 h 2468880"/>
              <a:gd name="connsiteX103" fmla="*/ 82868 w 2796541"/>
              <a:gd name="connsiteY103" fmla="*/ 988696 h 2468880"/>
              <a:gd name="connsiteX104" fmla="*/ 16193 w 2796541"/>
              <a:gd name="connsiteY104" fmla="*/ 949643 h 2468880"/>
              <a:gd name="connsiteX105" fmla="*/ 84773 w 2796541"/>
              <a:gd name="connsiteY105" fmla="*/ 1540192 h 2468880"/>
              <a:gd name="connsiteX106" fmla="*/ 84773 w 2796541"/>
              <a:gd name="connsiteY106" fmla="*/ 1622107 h 2468880"/>
              <a:gd name="connsiteX107" fmla="*/ 13334 w 2796541"/>
              <a:gd name="connsiteY107" fmla="*/ 1581149 h 2468880"/>
              <a:gd name="connsiteX108" fmla="*/ 84773 w 2796541"/>
              <a:gd name="connsiteY108" fmla="*/ 1035367 h 2468880"/>
              <a:gd name="connsiteX109" fmla="*/ 84773 w 2796541"/>
              <a:gd name="connsiteY109" fmla="*/ 1117282 h 2468880"/>
              <a:gd name="connsiteX110" fmla="*/ 13334 w 2796541"/>
              <a:gd name="connsiteY110" fmla="*/ 1076325 h 2468880"/>
              <a:gd name="connsiteX111" fmla="*/ 85726 w 2796541"/>
              <a:gd name="connsiteY111" fmla="*/ 1412558 h 2468880"/>
              <a:gd name="connsiteX112" fmla="*/ 85726 w 2796541"/>
              <a:gd name="connsiteY112" fmla="*/ 1497331 h 2468880"/>
              <a:gd name="connsiteX113" fmla="*/ 12383 w 2796541"/>
              <a:gd name="connsiteY113" fmla="*/ 1455421 h 2468880"/>
              <a:gd name="connsiteX114" fmla="*/ 85726 w 2796541"/>
              <a:gd name="connsiteY114" fmla="*/ 1286828 h 2468880"/>
              <a:gd name="connsiteX115" fmla="*/ 85726 w 2796541"/>
              <a:gd name="connsiteY115" fmla="*/ 1370648 h 2468880"/>
              <a:gd name="connsiteX116" fmla="*/ 12383 w 2796541"/>
              <a:gd name="connsiteY116" fmla="*/ 1328738 h 2468880"/>
              <a:gd name="connsiteX117" fmla="*/ 85726 w 2796541"/>
              <a:gd name="connsiteY117" fmla="*/ 1160145 h 2468880"/>
              <a:gd name="connsiteX118" fmla="*/ 85726 w 2796541"/>
              <a:gd name="connsiteY118" fmla="*/ 1244918 h 2468880"/>
              <a:gd name="connsiteX119" fmla="*/ 12383 w 2796541"/>
              <a:gd name="connsiteY119" fmla="*/ 1202055 h 2468880"/>
              <a:gd name="connsiteX120" fmla="*/ 137161 w 2796541"/>
              <a:gd name="connsiteY120" fmla="*/ 2466023 h 2468880"/>
              <a:gd name="connsiteX121" fmla="*/ 132398 w 2796541"/>
              <a:gd name="connsiteY121" fmla="*/ 2467929 h 2468880"/>
              <a:gd name="connsiteX122" fmla="*/ 132398 w 2796541"/>
              <a:gd name="connsiteY122" fmla="*/ 2463166 h 2468880"/>
              <a:gd name="connsiteX123" fmla="*/ 138112 w 2796541"/>
              <a:gd name="connsiteY123" fmla="*/ 65723 h 2468880"/>
              <a:gd name="connsiteX124" fmla="*/ 131445 w 2796541"/>
              <a:gd name="connsiteY124" fmla="*/ 68581 h 2468880"/>
              <a:gd name="connsiteX125" fmla="*/ 131445 w 2796541"/>
              <a:gd name="connsiteY125" fmla="*/ 61913 h 2468880"/>
              <a:gd name="connsiteX126" fmla="*/ 142876 w 2796541"/>
              <a:gd name="connsiteY126" fmla="*/ 2339340 h 2468880"/>
              <a:gd name="connsiteX127" fmla="*/ 129541 w 2796541"/>
              <a:gd name="connsiteY127" fmla="*/ 2346960 h 2468880"/>
              <a:gd name="connsiteX128" fmla="*/ 129541 w 2796541"/>
              <a:gd name="connsiteY128" fmla="*/ 2331720 h 2468880"/>
              <a:gd name="connsiteX129" fmla="*/ 143827 w 2796541"/>
              <a:gd name="connsiteY129" fmla="*/ 191453 h 2468880"/>
              <a:gd name="connsiteX130" fmla="*/ 128587 w 2796541"/>
              <a:gd name="connsiteY130" fmla="*/ 200026 h 2468880"/>
              <a:gd name="connsiteX131" fmla="*/ 128587 w 2796541"/>
              <a:gd name="connsiteY131" fmla="*/ 182881 h 2468880"/>
              <a:gd name="connsiteX132" fmla="*/ 151448 w 2796541"/>
              <a:gd name="connsiteY132" fmla="*/ 318135 h 2468880"/>
              <a:gd name="connsiteX133" fmla="*/ 124778 w 2796541"/>
              <a:gd name="connsiteY133" fmla="*/ 333375 h 2468880"/>
              <a:gd name="connsiteX134" fmla="*/ 124778 w 2796541"/>
              <a:gd name="connsiteY134" fmla="*/ 302895 h 2468880"/>
              <a:gd name="connsiteX135" fmla="*/ 151448 w 2796541"/>
              <a:gd name="connsiteY135" fmla="*/ 2212658 h 2468880"/>
              <a:gd name="connsiteX136" fmla="*/ 124778 w 2796541"/>
              <a:gd name="connsiteY136" fmla="*/ 2227898 h 2468880"/>
              <a:gd name="connsiteX137" fmla="*/ 124778 w 2796541"/>
              <a:gd name="connsiteY137" fmla="*/ 2198370 h 2468880"/>
              <a:gd name="connsiteX138" fmla="*/ 157164 w 2796541"/>
              <a:gd name="connsiteY138" fmla="*/ 444817 h 2468880"/>
              <a:gd name="connsiteX139" fmla="*/ 121921 w 2796541"/>
              <a:gd name="connsiteY139" fmla="*/ 464819 h 2468880"/>
              <a:gd name="connsiteX140" fmla="*/ 121921 w 2796541"/>
              <a:gd name="connsiteY140" fmla="*/ 423862 h 2468880"/>
              <a:gd name="connsiteX141" fmla="*/ 158116 w 2796541"/>
              <a:gd name="connsiteY141" fmla="*/ 2086928 h 2468880"/>
              <a:gd name="connsiteX142" fmla="*/ 121921 w 2796541"/>
              <a:gd name="connsiteY142" fmla="*/ 2107883 h 2468880"/>
              <a:gd name="connsiteX143" fmla="*/ 121921 w 2796541"/>
              <a:gd name="connsiteY143" fmla="*/ 2065973 h 2468880"/>
              <a:gd name="connsiteX144" fmla="*/ 164782 w 2796541"/>
              <a:gd name="connsiteY144" fmla="*/ 570547 h 2468880"/>
              <a:gd name="connsiteX145" fmla="*/ 118110 w 2796541"/>
              <a:gd name="connsiteY145" fmla="*/ 597217 h 2468880"/>
              <a:gd name="connsiteX146" fmla="*/ 118110 w 2796541"/>
              <a:gd name="connsiteY146" fmla="*/ 543877 h 2468880"/>
              <a:gd name="connsiteX147" fmla="*/ 165735 w 2796541"/>
              <a:gd name="connsiteY147" fmla="*/ 1960245 h 2468880"/>
              <a:gd name="connsiteX148" fmla="*/ 118110 w 2796541"/>
              <a:gd name="connsiteY148" fmla="*/ 1988820 h 2468880"/>
              <a:gd name="connsiteX149" fmla="*/ 118110 w 2796541"/>
              <a:gd name="connsiteY149" fmla="*/ 1932623 h 2468880"/>
              <a:gd name="connsiteX150" fmla="*/ 170498 w 2796541"/>
              <a:gd name="connsiteY150" fmla="*/ 697230 h 2468880"/>
              <a:gd name="connsiteX151" fmla="*/ 115253 w 2796541"/>
              <a:gd name="connsiteY151" fmla="*/ 728663 h 2468880"/>
              <a:gd name="connsiteX152" fmla="*/ 115253 w 2796541"/>
              <a:gd name="connsiteY152" fmla="*/ 665798 h 2468880"/>
              <a:gd name="connsiteX153" fmla="*/ 171449 w 2796541"/>
              <a:gd name="connsiteY153" fmla="*/ 953 h 2468880"/>
              <a:gd name="connsiteX154" fmla="*/ 171449 w 2796541"/>
              <a:gd name="connsiteY154" fmla="*/ 3811 h 2468880"/>
              <a:gd name="connsiteX155" fmla="*/ 168592 w 2796541"/>
              <a:gd name="connsiteY155" fmla="*/ 1905 h 2468880"/>
              <a:gd name="connsiteX156" fmla="*/ 172404 w 2796541"/>
              <a:gd name="connsiteY156" fmla="*/ 1834516 h 2468880"/>
              <a:gd name="connsiteX157" fmla="*/ 114301 w 2796541"/>
              <a:gd name="connsiteY157" fmla="*/ 1866900 h 2468880"/>
              <a:gd name="connsiteX158" fmla="*/ 114301 w 2796541"/>
              <a:gd name="connsiteY158" fmla="*/ 1801178 h 2468880"/>
              <a:gd name="connsiteX159" fmla="*/ 173356 w 2796541"/>
              <a:gd name="connsiteY159" fmla="*/ 2397442 h 2468880"/>
              <a:gd name="connsiteX160" fmla="*/ 173356 w 2796541"/>
              <a:gd name="connsiteY160" fmla="*/ 2407920 h 2468880"/>
              <a:gd name="connsiteX161" fmla="*/ 164783 w 2796541"/>
              <a:gd name="connsiteY161" fmla="*/ 2402205 h 2468880"/>
              <a:gd name="connsiteX162" fmla="*/ 173356 w 2796541"/>
              <a:gd name="connsiteY162" fmla="*/ 122872 h 2468880"/>
              <a:gd name="connsiteX163" fmla="*/ 173356 w 2796541"/>
              <a:gd name="connsiteY163" fmla="*/ 134302 h 2468880"/>
              <a:gd name="connsiteX164" fmla="*/ 163831 w 2796541"/>
              <a:gd name="connsiteY164" fmla="*/ 128587 h 2468880"/>
              <a:gd name="connsiteX165" fmla="*/ 175261 w 2796541"/>
              <a:gd name="connsiteY165" fmla="*/ 822960 h 2468880"/>
              <a:gd name="connsiteX166" fmla="*/ 113348 w 2796541"/>
              <a:gd name="connsiteY166" fmla="*/ 859155 h 2468880"/>
              <a:gd name="connsiteX167" fmla="*/ 113348 w 2796541"/>
              <a:gd name="connsiteY167" fmla="*/ 787717 h 2468880"/>
              <a:gd name="connsiteX168" fmla="*/ 176213 w 2796541"/>
              <a:gd name="connsiteY168" fmla="*/ 2265997 h 2468880"/>
              <a:gd name="connsiteX169" fmla="*/ 176213 w 2796541"/>
              <a:gd name="connsiteY169" fmla="*/ 2286952 h 2468880"/>
              <a:gd name="connsiteX170" fmla="*/ 158116 w 2796541"/>
              <a:gd name="connsiteY170" fmla="*/ 2276474 h 2468880"/>
              <a:gd name="connsiteX171" fmla="*/ 177165 w 2796541"/>
              <a:gd name="connsiteY171" fmla="*/ 242887 h 2468880"/>
              <a:gd name="connsiteX172" fmla="*/ 177165 w 2796541"/>
              <a:gd name="connsiteY172" fmla="*/ 266700 h 2468880"/>
              <a:gd name="connsiteX173" fmla="*/ 156210 w 2796541"/>
              <a:gd name="connsiteY173" fmla="*/ 255270 h 2468880"/>
              <a:gd name="connsiteX174" fmla="*/ 178118 w 2796541"/>
              <a:gd name="connsiteY174" fmla="*/ 1707832 h 2468880"/>
              <a:gd name="connsiteX175" fmla="*/ 111443 w 2796541"/>
              <a:gd name="connsiteY175" fmla="*/ 1745932 h 2468880"/>
              <a:gd name="connsiteX176" fmla="*/ 111443 w 2796541"/>
              <a:gd name="connsiteY176" fmla="*/ 1669732 h 2468880"/>
              <a:gd name="connsiteX177" fmla="*/ 178118 w 2796541"/>
              <a:gd name="connsiteY177" fmla="*/ 949642 h 2468880"/>
              <a:gd name="connsiteX178" fmla="*/ 111443 w 2796541"/>
              <a:gd name="connsiteY178" fmla="*/ 987742 h 2468880"/>
              <a:gd name="connsiteX179" fmla="*/ 111443 w 2796541"/>
              <a:gd name="connsiteY179" fmla="*/ 911542 h 2468880"/>
              <a:gd name="connsiteX180" fmla="*/ 180976 w 2796541"/>
              <a:gd name="connsiteY180" fmla="*/ 2131694 h 2468880"/>
              <a:gd name="connsiteX181" fmla="*/ 180976 w 2796541"/>
              <a:gd name="connsiteY181" fmla="*/ 2167889 h 2468880"/>
              <a:gd name="connsiteX182" fmla="*/ 149543 w 2796541"/>
              <a:gd name="connsiteY182" fmla="*/ 2149792 h 2468880"/>
              <a:gd name="connsiteX183" fmla="*/ 180976 w 2796541"/>
              <a:gd name="connsiteY183" fmla="*/ 1581150 h 2468880"/>
              <a:gd name="connsiteX184" fmla="*/ 110491 w 2796541"/>
              <a:gd name="connsiteY184" fmla="*/ 1622108 h 2468880"/>
              <a:gd name="connsiteX185" fmla="*/ 110491 w 2796541"/>
              <a:gd name="connsiteY185" fmla="*/ 1540193 h 2468880"/>
              <a:gd name="connsiteX186" fmla="*/ 180976 w 2796541"/>
              <a:gd name="connsiteY186" fmla="*/ 1076326 h 2468880"/>
              <a:gd name="connsiteX187" fmla="*/ 110491 w 2796541"/>
              <a:gd name="connsiteY187" fmla="*/ 1117283 h 2468880"/>
              <a:gd name="connsiteX188" fmla="*/ 110491 w 2796541"/>
              <a:gd name="connsiteY188" fmla="*/ 1035368 h 2468880"/>
              <a:gd name="connsiteX189" fmla="*/ 180976 w 2796541"/>
              <a:gd name="connsiteY189" fmla="*/ 363855 h 2468880"/>
              <a:gd name="connsiteX190" fmla="*/ 180976 w 2796541"/>
              <a:gd name="connsiteY190" fmla="*/ 399098 h 2468880"/>
              <a:gd name="connsiteX191" fmla="*/ 149543 w 2796541"/>
              <a:gd name="connsiteY191" fmla="*/ 381000 h 2468880"/>
              <a:gd name="connsiteX192" fmla="*/ 182881 w 2796541"/>
              <a:gd name="connsiteY192" fmla="*/ 1455421 h 2468880"/>
              <a:gd name="connsiteX193" fmla="*/ 109538 w 2796541"/>
              <a:gd name="connsiteY193" fmla="*/ 1497331 h 2468880"/>
              <a:gd name="connsiteX194" fmla="*/ 109538 w 2796541"/>
              <a:gd name="connsiteY194" fmla="*/ 1412558 h 2468880"/>
              <a:gd name="connsiteX195" fmla="*/ 182881 w 2796541"/>
              <a:gd name="connsiteY195" fmla="*/ 1328738 h 2468880"/>
              <a:gd name="connsiteX196" fmla="*/ 109538 w 2796541"/>
              <a:gd name="connsiteY196" fmla="*/ 1370648 h 2468880"/>
              <a:gd name="connsiteX197" fmla="*/ 109538 w 2796541"/>
              <a:gd name="connsiteY197" fmla="*/ 1286828 h 2468880"/>
              <a:gd name="connsiteX198" fmla="*/ 182881 w 2796541"/>
              <a:gd name="connsiteY198" fmla="*/ 1202055 h 2468880"/>
              <a:gd name="connsiteX199" fmla="*/ 109538 w 2796541"/>
              <a:gd name="connsiteY199" fmla="*/ 1244918 h 2468880"/>
              <a:gd name="connsiteX200" fmla="*/ 109538 w 2796541"/>
              <a:gd name="connsiteY200" fmla="*/ 1160145 h 2468880"/>
              <a:gd name="connsiteX201" fmla="*/ 183833 w 2796541"/>
              <a:gd name="connsiteY201" fmla="*/ 1999298 h 2468880"/>
              <a:gd name="connsiteX202" fmla="*/ 183833 w 2796541"/>
              <a:gd name="connsiteY202" fmla="*/ 2047875 h 2468880"/>
              <a:gd name="connsiteX203" fmla="*/ 142876 w 2796541"/>
              <a:gd name="connsiteY203" fmla="*/ 2023111 h 2468880"/>
              <a:gd name="connsiteX204" fmla="*/ 184786 w 2796541"/>
              <a:gd name="connsiteY204" fmla="*/ 482918 h 2468880"/>
              <a:gd name="connsiteX205" fmla="*/ 184786 w 2796541"/>
              <a:gd name="connsiteY205" fmla="*/ 532448 h 2468880"/>
              <a:gd name="connsiteX206" fmla="*/ 141923 w 2796541"/>
              <a:gd name="connsiteY206" fmla="*/ 507683 h 2468880"/>
              <a:gd name="connsiteX207" fmla="*/ 186690 w 2796541"/>
              <a:gd name="connsiteY207" fmla="*/ 604838 h 2468880"/>
              <a:gd name="connsiteX208" fmla="*/ 186690 w 2796541"/>
              <a:gd name="connsiteY208" fmla="*/ 662940 h 2468880"/>
              <a:gd name="connsiteX209" fmla="*/ 137160 w 2796541"/>
              <a:gd name="connsiteY209" fmla="*/ 633413 h 2468880"/>
              <a:gd name="connsiteX210" fmla="*/ 187643 w 2796541"/>
              <a:gd name="connsiteY210" fmla="*/ 1866899 h 2468880"/>
              <a:gd name="connsiteX211" fmla="*/ 187643 w 2796541"/>
              <a:gd name="connsiteY211" fmla="*/ 1927859 h 2468880"/>
              <a:gd name="connsiteX212" fmla="*/ 135255 w 2796541"/>
              <a:gd name="connsiteY212" fmla="*/ 1897379 h 2468880"/>
              <a:gd name="connsiteX213" fmla="*/ 189548 w 2796541"/>
              <a:gd name="connsiteY213" fmla="*/ 726757 h 2468880"/>
              <a:gd name="connsiteX214" fmla="*/ 189548 w 2796541"/>
              <a:gd name="connsiteY214" fmla="*/ 794385 h 2468880"/>
              <a:gd name="connsiteX215" fmla="*/ 131446 w 2796541"/>
              <a:gd name="connsiteY215" fmla="*/ 760095 h 2468880"/>
              <a:gd name="connsiteX216" fmla="*/ 190501 w 2796541"/>
              <a:gd name="connsiteY216" fmla="*/ 1736407 h 2468880"/>
              <a:gd name="connsiteX217" fmla="*/ 190501 w 2796541"/>
              <a:gd name="connsiteY217" fmla="*/ 1805940 h 2468880"/>
              <a:gd name="connsiteX218" fmla="*/ 130493 w 2796541"/>
              <a:gd name="connsiteY218" fmla="*/ 1770697 h 2468880"/>
              <a:gd name="connsiteX219" fmla="*/ 191453 w 2796541"/>
              <a:gd name="connsiteY219" fmla="*/ 849630 h 2468880"/>
              <a:gd name="connsiteX220" fmla="*/ 191453 w 2796541"/>
              <a:gd name="connsiteY220" fmla="*/ 923925 h 2468880"/>
              <a:gd name="connsiteX221" fmla="*/ 127635 w 2796541"/>
              <a:gd name="connsiteY221" fmla="*/ 886778 h 2468880"/>
              <a:gd name="connsiteX222" fmla="*/ 193358 w 2796541"/>
              <a:gd name="connsiteY222" fmla="*/ 973454 h 2468880"/>
              <a:gd name="connsiteX223" fmla="*/ 193358 w 2796541"/>
              <a:gd name="connsiteY223" fmla="*/ 1052512 h 2468880"/>
              <a:gd name="connsiteX224" fmla="*/ 123826 w 2796541"/>
              <a:gd name="connsiteY224" fmla="*/ 1012506 h 2468880"/>
              <a:gd name="connsiteX225" fmla="*/ 193358 w 2796541"/>
              <a:gd name="connsiteY225" fmla="*/ 1604963 h 2468880"/>
              <a:gd name="connsiteX226" fmla="*/ 193358 w 2796541"/>
              <a:gd name="connsiteY226" fmla="*/ 1684021 h 2468880"/>
              <a:gd name="connsiteX227" fmla="*/ 124778 w 2796541"/>
              <a:gd name="connsiteY227" fmla="*/ 1644968 h 2468880"/>
              <a:gd name="connsiteX228" fmla="*/ 194311 w 2796541"/>
              <a:gd name="connsiteY228" fmla="*/ 1476374 h 2468880"/>
              <a:gd name="connsiteX229" fmla="*/ 194311 w 2796541"/>
              <a:gd name="connsiteY229" fmla="*/ 1560194 h 2468880"/>
              <a:gd name="connsiteX230" fmla="*/ 121921 w 2796541"/>
              <a:gd name="connsiteY230" fmla="*/ 1518284 h 2468880"/>
              <a:gd name="connsiteX231" fmla="*/ 194311 w 2796541"/>
              <a:gd name="connsiteY231" fmla="*/ 1349693 h 2468880"/>
              <a:gd name="connsiteX232" fmla="*/ 194311 w 2796541"/>
              <a:gd name="connsiteY232" fmla="*/ 1434465 h 2468880"/>
              <a:gd name="connsiteX233" fmla="*/ 120968 w 2796541"/>
              <a:gd name="connsiteY233" fmla="*/ 1391603 h 2468880"/>
              <a:gd name="connsiteX234" fmla="*/ 194311 w 2796541"/>
              <a:gd name="connsiteY234" fmla="*/ 1223011 h 2468880"/>
              <a:gd name="connsiteX235" fmla="*/ 194311 w 2796541"/>
              <a:gd name="connsiteY235" fmla="*/ 1307783 h 2468880"/>
              <a:gd name="connsiteX236" fmla="*/ 120968 w 2796541"/>
              <a:gd name="connsiteY236" fmla="*/ 1265874 h 2468880"/>
              <a:gd name="connsiteX237" fmla="*/ 194311 w 2796541"/>
              <a:gd name="connsiteY237" fmla="*/ 1097280 h 2468880"/>
              <a:gd name="connsiteX238" fmla="*/ 194311 w 2796541"/>
              <a:gd name="connsiteY238" fmla="*/ 1181100 h 2468880"/>
              <a:gd name="connsiteX239" fmla="*/ 121921 w 2796541"/>
              <a:gd name="connsiteY239" fmla="*/ 1139190 h 2468880"/>
              <a:gd name="connsiteX240" fmla="*/ 244792 w 2796541"/>
              <a:gd name="connsiteY240" fmla="*/ 1905 h 2468880"/>
              <a:gd name="connsiteX241" fmla="*/ 242887 w 2796541"/>
              <a:gd name="connsiteY241" fmla="*/ 3811 h 2468880"/>
              <a:gd name="connsiteX242" fmla="*/ 242887 w 2796541"/>
              <a:gd name="connsiteY242" fmla="*/ 953 h 2468880"/>
              <a:gd name="connsiteX243" fmla="*/ 248603 w 2796541"/>
              <a:gd name="connsiteY243" fmla="*/ 2402206 h 2468880"/>
              <a:gd name="connsiteX244" fmla="*/ 240983 w 2796541"/>
              <a:gd name="connsiteY244" fmla="*/ 2406968 h 2468880"/>
              <a:gd name="connsiteX245" fmla="*/ 240983 w 2796541"/>
              <a:gd name="connsiteY245" fmla="*/ 2398396 h 2468880"/>
              <a:gd name="connsiteX246" fmla="*/ 249555 w 2796541"/>
              <a:gd name="connsiteY246" fmla="*/ 128588 h 2468880"/>
              <a:gd name="connsiteX247" fmla="*/ 240030 w 2796541"/>
              <a:gd name="connsiteY247" fmla="*/ 133351 h 2468880"/>
              <a:gd name="connsiteX248" fmla="*/ 240030 w 2796541"/>
              <a:gd name="connsiteY248" fmla="*/ 122873 h 2468880"/>
              <a:gd name="connsiteX249" fmla="*/ 255270 w 2796541"/>
              <a:gd name="connsiteY249" fmla="*/ 2276474 h 2468880"/>
              <a:gd name="connsiteX250" fmla="*/ 237173 w 2796541"/>
              <a:gd name="connsiteY250" fmla="*/ 2285999 h 2468880"/>
              <a:gd name="connsiteX251" fmla="*/ 237173 w 2796541"/>
              <a:gd name="connsiteY251" fmla="*/ 2265997 h 2468880"/>
              <a:gd name="connsiteX252" fmla="*/ 256222 w 2796541"/>
              <a:gd name="connsiteY252" fmla="*/ 255271 h 2468880"/>
              <a:gd name="connsiteX253" fmla="*/ 236219 w 2796541"/>
              <a:gd name="connsiteY253" fmla="*/ 266701 h 2468880"/>
              <a:gd name="connsiteX254" fmla="*/ 236219 w 2796541"/>
              <a:gd name="connsiteY254" fmla="*/ 242888 h 2468880"/>
              <a:gd name="connsiteX255" fmla="*/ 262891 w 2796541"/>
              <a:gd name="connsiteY255" fmla="*/ 2149793 h 2468880"/>
              <a:gd name="connsiteX256" fmla="*/ 233363 w 2796541"/>
              <a:gd name="connsiteY256" fmla="*/ 2166938 h 2468880"/>
              <a:gd name="connsiteX257" fmla="*/ 233363 w 2796541"/>
              <a:gd name="connsiteY257" fmla="*/ 2132648 h 2468880"/>
              <a:gd name="connsiteX258" fmla="*/ 262891 w 2796541"/>
              <a:gd name="connsiteY258" fmla="*/ 381001 h 2468880"/>
              <a:gd name="connsiteX259" fmla="*/ 233363 w 2796541"/>
              <a:gd name="connsiteY259" fmla="*/ 398146 h 2468880"/>
              <a:gd name="connsiteX260" fmla="*/ 233363 w 2796541"/>
              <a:gd name="connsiteY260" fmla="*/ 364808 h 2468880"/>
              <a:gd name="connsiteX261" fmla="*/ 269558 w 2796541"/>
              <a:gd name="connsiteY261" fmla="*/ 2023110 h 2468880"/>
              <a:gd name="connsiteX262" fmla="*/ 229553 w 2796541"/>
              <a:gd name="connsiteY262" fmla="*/ 2046923 h 2468880"/>
              <a:gd name="connsiteX263" fmla="*/ 229553 w 2796541"/>
              <a:gd name="connsiteY263" fmla="*/ 2000250 h 2468880"/>
              <a:gd name="connsiteX264" fmla="*/ 270510 w 2796541"/>
              <a:gd name="connsiteY264" fmla="*/ 507683 h 2468880"/>
              <a:gd name="connsiteX265" fmla="*/ 229553 w 2796541"/>
              <a:gd name="connsiteY265" fmla="*/ 530542 h 2468880"/>
              <a:gd name="connsiteX266" fmla="*/ 229553 w 2796541"/>
              <a:gd name="connsiteY266" fmla="*/ 483870 h 2468880"/>
              <a:gd name="connsiteX267" fmla="*/ 276225 w 2796541"/>
              <a:gd name="connsiteY267" fmla="*/ 633413 h 2468880"/>
              <a:gd name="connsiteX268" fmla="*/ 226695 w 2796541"/>
              <a:gd name="connsiteY268" fmla="*/ 661988 h 2468880"/>
              <a:gd name="connsiteX269" fmla="*/ 226695 w 2796541"/>
              <a:gd name="connsiteY269" fmla="*/ 605790 h 2468880"/>
              <a:gd name="connsiteX270" fmla="*/ 278131 w 2796541"/>
              <a:gd name="connsiteY270" fmla="*/ 1897380 h 2468880"/>
              <a:gd name="connsiteX271" fmla="*/ 225743 w 2796541"/>
              <a:gd name="connsiteY271" fmla="*/ 1926908 h 2468880"/>
              <a:gd name="connsiteX272" fmla="*/ 225743 w 2796541"/>
              <a:gd name="connsiteY272" fmla="*/ 1866900 h 2468880"/>
              <a:gd name="connsiteX273" fmla="*/ 280988 w 2796541"/>
              <a:gd name="connsiteY273" fmla="*/ 2464118 h 2468880"/>
              <a:gd name="connsiteX274" fmla="*/ 280988 w 2796541"/>
              <a:gd name="connsiteY274" fmla="*/ 2467928 h 2468880"/>
              <a:gd name="connsiteX275" fmla="*/ 277178 w 2796541"/>
              <a:gd name="connsiteY275" fmla="*/ 2466023 h 2468880"/>
              <a:gd name="connsiteX276" fmla="*/ 280989 w 2796541"/>
              <a:gd name="connsiteY276" fmla="*/ 62865 h 2468880"/>
              <a:gd name="connsiteX277" fmla="*/ 280989 w 2796541"/>
              <a:gd name="connsiteY277" fmla="*/ 68580 h 2468880"/>
              <a:gd name="connsiteX278" fmla="*/ 276226 w 2796541"/>
              <a:gd name="connsiteY278" fmla="*/ 65723 h 2468880"/>
              <a:gd name="connsiteX279" fmla="*/ 281941 w 2796541"/>
              <a:gd name="connsiteY279" fmla="*/ 760095 h 2468880"/>
              <a:gd name="connsiteX280" fmla="*/ 223838 w 2796541"/>
              <a:gd name="connsiteY280" fmla="*/ 793432 h 2468880"/>
              <a:gd name="connsiteX281" fmla="*/ 223838 w 2796541"/>
              <a:gd name="connsiteY281" fmla="*/ 726757 h 2468880"/>
              <a:gd name="connsiteX282" fmla="*/ 282893 w 2796541"/>
              <a:gd name="connsiteY282" fmla="*/ 1770698 h 2468880"/>
              <a:gd name="connsiteX283" fmla="*/ 223838 w 2796541"/>
              <a:gd name="connsiteY283" fmla="*/ 1804988 h 2468880"/>
              <a:gd name="connsiteX284" fmla="*/ 223838 w 2796541"/>
              <a:gd name="connsiteY284" fmla="*/ 1736408 h 2468880"/>
              <a:gd name="connsiteX285" fmla="*/ 283845 w 2796541"/>
              <a:gd name="connsiteY285" fmla="*/ 184784 h 2468880"/>
              <a:gd name="connsiteX286" fmla="*/ 283845 w 2796541"/>
              <a:gd name="connsiteY286" fmla="*/ 199072 h 2468880"/>
              <a:gd name="connsiteX287" fmla="*/ 271463 w 2796541"/>
              <a:gd name="connsiteY287" fmla="*/ 191452 h 2468880"/>
              <a:gd name="connsiteX288" fmla="*/ 283845 w 2796541"/>
              <a:gd name="connsiteY288" fmla="*/ 2332673 h 2468880"/>
              <a:gd name="connsiteX289" fmla="*/ 283845 w 2796541"/>
              <a:gd name="connsiteY289" fmla="*/ 2346008 h 2468880"/>
              <a:gd name="connsiteX290" fmla="*/ 271463 w 2796541"/>
              <a:gd name="connsiteY290" fmla="*/ 2339340 h 2468880"/>
              <a:gd name="connsiteX291" fmla="*/ 285751 w 2796541"/>
              <a:gd name="connsiteY291" fmla="*/ 886777 h 2468880"/>
              <a:gd name="connsiteX292" fmla="*/ 221933 w 2796541"/>
              <a:gd name="connsiteY292" fmla="*/ 922972 h 2468880"/>
              <a:gd name="connsiteX293" fmla="*/ 221933 w 2796541"/>
              <a:gd name="connsiteY293" fmla="*/ 849629 h 2468880"/>
              <a:gd name="connsiteX294" fmla="*/ 287655 w 2796541"/>
              <a:gd name="connsiteY294" fmla="*/ 303848 h 2468880"/>
              <a:gd name="connsiteX295" fmla="*/ 287655 w 2796541"/>
              <a:gd name="connsiteY295" fmla="*/ 332423 h 2468880"/>
              <a:gd name="connsiteX296" fmla="*/ 262890 w 2796541"/>
              <a:gd name="connsiteY296" fmla="*/ 318136 h 2468880"/>
              <a:gd name="connsiteX297" fmla="*/ 287656 w 2796541"/>
              <a:gd name="connsiteY297" fmla="*/ 2199322 h 2468880"/>
              <a:gd name="connsiteX298" fmla="*/ 287656 w 2796541"/>
              <a:gd name="connsiteY298" fmla="*/ 2226944 h 2468880"/>
              <a:gd name="connsiteX299" fmla="*/ 262891 w 2796541"/>
              <a:gd name="connsiteY299" fmla="*/ 2212657 h 2468880"/>
              <a:gd name="connsiteX300" fmla="*/ 287656 w 2796541"/>
              <a:gd name="connsiteY300" fmla="*/ 1644968 h 2468880"/>
              <a:gd name="connsiteX301" fmla="*/ 220981 w 2796541"/>
              <a:gd name="connsiteY301" fmla="*/ 1683068 h 2468880"/>
              <a:gd name="connsiteX302" fmla="*/ 220981 w 2796541"/>
              <a:gd name="connsiteY302" fmla="*/ 1605915 h 2468880"/>
              <a:gd name="connsiteX303" fmla="*/ 288608 w 2796541"/>
              <a:gd name="connsiteY303" fmla="*/ 1012507 h 2468880"/>
              <a:gd name="connsiteX304" fmla="*/ 220981 w 2796541"/>
              <a:gd name="connsiteY304" fmla="*/ 1052513 h 2468880"/>
              <a:gd name="connsiteX305" fmla="*/ 220981 w 2796541"/>
              <a:gd name="connsiteY305" fmla="*/ 973455 h 2468880"/>
              <a:gd name="connsiteX306" fmla="*/ 290513 w 2796541"/>
              <a:gd name="connsiteY306" fmla="*/ 1139190 h 2468880"/>
              <a:gd name="connsiteX307" fmla="*/ 220028 w 2796541"/>
              <a:gd name="connsiteY307" fmla="*/ 1180147 h 2468880"/>
              <a:gd name="connsiteX308" fmla="*/ 220028 w 2796541"/>
              <a:gd name="connsiteY308" fmla="*/ 1098232 h 2468880"/>
              <a:gd name="connsiteX309" fmla="*/ 291466 w 2796541"/>
              <a:gd name="connsiteY309" fmla="*/ 2066924 h 2468880"/>
              <a:gd name="connsiteX310" fmla="*/ 291466 w 2796541"/>
              <a:gd name="connsiteY310" fmla="*/ 2106929 h 2468880"/>
              <a:gd name="connsiteX311" fmla="*/ 256223 w 2796541"/>
              <a:gd name="connsiteY311" fmla="*/ 2086927 h 2468880"/>
              <a:gd name="connsiteX312" fmla="*/ 291466 w 2796541"/>
              <a:gd name="connsiteY312" fmla="*/ 1518285 h 2468880"/>
              <a:gd name="connsiteX313" fmla="*/ 219076 w 2796541"/>
              <a:gd name="connsiteY313" fmla="*/ 1560195 h 2468880"/>
              <a:gd name="connsiteX314" fmla="*/ 219076 w 2796541"/>
              <a:gd name="connsiteY314" fmla="*/ 1476375 h 2468880"/>
              <a:gd name="connsiteX315" fmla="*/ 291466 w 2796541"/>
              <a:gd name="connsiteY315" fmla="*/ 424816 h 2468880"/>
              <a:gd name="connsiteX316" fmla="*/ 291466 w 2796541"/>
              <a:gd name="connsiteY316" fmla="*/ 463868 h 2468880"/>
              <a:gd name="connsiteX317" fmla="*/ 257176 w 2796541"/>
              <a:gd name="connsiteY317" fmla="*/ 444818 h 2468880"/>
              <a:gd name="connsiteX318" fmla="*/ 292419 w 2796541"/>
              <a:gd name="connsiteY318" fmla="*/ 1391603 h 2468880"/>
              <a:gd name="connsiteX319" fmla="*/ 219076 w 2796541"/>
              <a:gd name="connsiteY319" fmla="*/ 1434465 h 2468880"/>
              <a:gd name="connsiteX320" fmla="*/ 219076 w 2796541"/>
              <a:gd name="connsiteY320" fmla="*/ 1349693 h 2468880"/>
              <a:gd name="connsiteX321" fmla="*/ 292419 w 2796541"/>
              <a:gd name="connsiteY321" fmla="*/ 1265874 h 2468880"/>
              <a:gd name="connsiteX322" fmla="*/ 219076 w 2796541"/>
              <a:gd name="connsiteY322" fmla="*/ 1307783 h 2468880"/>
              <a:gd name="connsiteX323" fmla="*/ 219076 w 2796541"/>
              <a:gd name="connsiteY323" fmla="*/ 1223011 h 2468880"/>
              <a:gd name="connsiteX324" fmla="*/ 294323 w 2796541"/>
              <a:gd name="connsiteY324" fmla="*/ 544830 h 2468880"/>
              <a:gd name="connsiteX325" fmla="*/ 294323 w 2796541"/>
              <a:gd name="connsiteY325" fmla="*/ 596265 h 2468880"/>
              <a:gd name="connsiteX326" fmla="*/ 249556 w 2796541"/>
              <a:gd name="connsiteY326" fmla="*/ 570548 h 2468880"/>
              <a:gd name="connsiteX327" fmla="*/ 295275 w 2796541"/>
              <a:gd name="connsiteY327" fmla="*/ 1933575 h 2468880"/>
              <a:gd name="connsiteX328" fmla="*/ 295275 w 2796541"/>
              <a:gd name="connsiteY328" fmla="*/ 1986915 h 2468880"/>
              <a:gd name="connsiteX329" fmla="*/ 248603 w 2796541"/>
              <a:gd name="connsiteY329" fmla="*/ 1960245 h 2468880"/>
              <a:gd name="connsiteX330" fmla="*/ 297181 w 2796541"/>
              <a:gd name="connsiteY330" fmla="*/ 666750 h 2468880"/>
              <a:gd name="connsiteX331" fmla="*/ 297181 w 2796541"/>
              <a:gd name="connsiteY331" fmla="*/ 727710 h 2468880"/>
              <a:gd name="connsiteX332" fmla="*/ 244793 w 2796541"/>
              <a:gd name="connsiteY332" fmla="*/ 697230 h 2468880"/>
              <a:gd name="connsiteX333" fmla="*/ 298133 w 2796541"/>
              <a:gd name="connsiteY333" fmla="*/ 1802130 h 2468880"/>
              <a:gd name="connsiteX334" fmla="*/ 298133 w 2796541"/>
              <a:gd name="connsiteY334" fmla="*/ 1865947 h 2468880"/>
              <a:gd name="connsiteX335" fmla="*/ 242888 w 2796541"/>
              <a:gd name="connsiteY335" fmla="*/ 1834515 h 2468880"/>
              <a:gd name="connsiteX336" fmla="*/ 300038 w 2796541"/>
              <a:gd name="connsiteY336" fmla="*/ 788669 h 2468880"/>
              <a:gd name="connsiteX337" fmla="*/ 300038 w 2796541"/>
              <a:gd name="connsiteY337" fmla="*/ 858202 h 2468880"/>
              <a:gd name="connsiteX338" fmla="*/ 239078 w 2796541"/>
              <a:gd name="connsiteY338" fmla="*/ 822959 h 2468880"/>
              <a:gd name="connsiteX339" fmla="*/ 300991 w 2796541"/>
              <a:gd name="connsiteY339" fmla="*/ 1670686 h 2468880"/>
              <a:gd name="connsiteX340" fmla="*/ 300991 w 2796541"/>
              <a:gd name="connsiteY340" fmla="*/ 1744981 h 2468880"/>
              <a:gd name="connsiteX341" fmla="*/ 237173 w 2796541"/>
              <a:gd name="connsiteY341" fmla="*/ 1707833 h 2468880"/>
              <a:gd name="connsiteX342" fmla="*/ 300991 w 2796541"/>
              <a:gd name="connsiteY342" fmla="*/ 912495 h 2468880"/>
              <a:gd name="connsiteX343" fmla="*/ 300991 w 2796541"/>
              <a:gd name="connsiteY343" fmla="*/ 986790 h 2468880"/>
              <a:gd name="connsiteX344" fmla="*/ 237173 w 2796541"/>
              <a:gd name="connsiteY344" fmla="*/ 949643 h 2468880"/>
              <a:gd name="connsiteX345" fmla="*/ 302895 w 2796541"/>
              <a:gd name="connsiteY345" fmla="*/ 1541145 h 2468880"/>
              <a:gd name="connsiteX346" fmla="*/ 302895 w 2796541"/>
              <a:gd name="connsiteY346" fmla="*/ 1621155 h 2468880"/>
              <a:gd name="connsiteX347" fmla="*/ 233363 w 2796541"/>
              <a:gd name="connsiteY347" fmla="*/ 1581150 h 2468880"/>
              <a:gd name="connsiteX348" fmla="*/ 302895 w 2796541"/>
              <a:gd name="connsiteY348" fmla="*/ 1036320 h 2468880"/>
              <a:gd name="connsiteX349" fmla="*/ 302895 w 2796541"/>
              <a:gd name="connsiteY349" fmla="*/ 1116330 h 2468880"/>
              <a:gd name="connsiteX350" fmla="*/ 233363 w 2796541"/>
              <a:gd name="connsiteY350" fmla="*/ 1076325 h 2468880"/>
              <a:gd name="connsiteX351" fmla="*/ 303848 w 2796541"/>
              <a:gd name="connsiteY351" fmla="*/ 1161097 h 2468880"/>
              <a:gd name="connsiteX352" fmla="*/ 303848 w 2796541"/>
              <a:gd name="connsiteY352" fmla="*/ 1243012 h 2468880"/>
              <a:gd name="connsiteX353" fmla="*/ 232410 w 2796541"/>
              <a:gd name="connsiteY353" fmla="*/ 1202055 h 2468880"/>
              <a:gd name="connsiteX354" fmla="*/ 303848 w 2796541"/>
              <a:gd name="connsiteY354" fmla="*/ 1412558 h 2468880"/>
              <a:gd name="connsiteX355" fmla="*/ 303848 w 2796541"/>
              <a:gd name="connsiteY355" fmla="*/ 1497331 h 2468880"/>
              <a:gd name="connsiteX356" fmla="*/ 231458 w 2796541"/>
              <a:gd name="connsiteY356" fmla="*/ 1455421 h 2468880"/>
              <a:gd name="connsiteX357" fmla="*/ 303848 w 2796541"/>
              <a:gd name="connsiteY357" fmla="*/ 1286828 h 2468880"/>
              <a:gd name="connsiteX358" fmla="*/ 303848 w 2796541"/>
              <a:gd name="connsiteY358" fmla="*/ 1370648 h 2468880"/>
              <a:gd name="connsiteX359" fmla="*/ 231458 w 2796541"/>
              <a:gd name="connsiteY359" fmla="*/ 1328738 h 2468880"/>
              <a:gd name="connsiteX360" fmla="*/ 354330 w 2796541"/>
              <a:gd name="connsiteY360" fmla="*/ 2466023 h 2468880"/>
              <a:gd name="connsiteX361" fmla="*/ 351473 w 2796541"/>
              <a:gd name="connsiteY361" fmla="*/ 2466975 h 2468880"/>
              <a:gd name="connsiteX362" fmla="*/ 351473 w 2796541"/>
              <a:gd name="connsiteY362" fmla="*/ 2464118 h 2468880"/>
              <a:gd name="connsiteX363" fmla="*/ 355283 w 2796541"/>
              <a:gd name="connsiteY363" fmla="*/ 65723 h 2468880"/>
              <a:gd name="connsiteX364" fmla="*/ 351473 w 2796541"/>
              <a:gd name="connsiteY364" fmla="*/ 67628 h 2468880"/>
              <a:gd name="connsiteX365" fmla="*/ 351473 w 2796541"/>
              <a:gd name="connsiteY365" fmla="*/ 62865 h 2468880"/>
              <a:gd name="connsiteX366" fmla="*/ 360045 w 2796541"/>
              <a:gd name="connsiteY366" fmla="*/ 191452 h 2468880"/>
              <a:gd name="connsiteX367" fmla="*/ 348615 w 2796541"/>
              <a:gd name="connsiteY367" fmla="*/ 198119 h 2468880"/>
              <a:gd name="connsiteX368" fmla="*/ 348615 w 2796541"/>
              <a:gd name="connsiteY368" fmla="*/ 184784 h 2468880"/>
              <a:gd name="connsiteX369" fmla="*/ 360045 w 2796541"/>
              <a:gd name="connsiteY369" fmla="*/ 2339340 h 2468880"/>
              <a:gd name="connsiteX370" fmla="*/ 348615 w 2796541"/>
              <a:gd name="connsiteY370" fmla="*/ 2346008 h 2468880"/>
              <a:gd name="connsiteX371" fmla="*/ 348615 w 2796541"/>
              <a:gd name="connsiteY371" fmla="*/ 2332673 h 2468880"/>
              <a:gd name="connsiteX372" fmla="*/ 367665 w 2796541"/>
              <a:gd name="connsiteY372" fmla="*/ 318136 h 2468880"/>
              <a:gd name="connsiteX373" fmla="*/ 344805 w 2796541"/>
              <a:gd name="connsiteY373" fmla="*/ 331471 h 2468880"/>
              <a:gd name="connsiteX374" fmla="*/ 344805 w 2796541"/>
              <a:gd name="connsiteY374" fmla="*/ 304801 h 2468880"/>
              <a:gd name="connsiteX375" fmla="*/ 368619 w 2796541"/>
              <a:gd name="connsiteY375" fmla="*/ 2212658 h 2468880"/>
              <a:gd name="connsiteX376" fmla="*/ 344806 w 2796541"/>
              <a:gd name="connsiteY376" fmla="*/ 2226945 h 2468880"/>
              <a:gd name="connsiteX377" fmla="*/ 344806 w 2796541"/>
              <a:gd name="connsiteY377" fmla="*/ 2199323 h 2468880"/>
              <a:gd name="connsiteX378" fmla="*/ 374333 w 2796541"/>
              <a:gd name="connsiteY378" fmla="*/ 444817 h 2468880"/>
              <a:gd name="connsiteX379" fmla="*/ 341948 w 2796541"/>
              <a:gd name="connsiteY379" fmla="*/ 462915 h 2468880"/>
              <a:gd name="connsiteX380" fmla="*/ 341948 w 2796541"/>
              <a:gd name="connsiteY380" fmla="*/ 425767 h 2468880"/>
              <a:gd name="connsiteX381" fmla="*/ 374333 w 2796541"/>
              <a:gd name="connsiteY381" fmla="*/ 2086928 h 2468880"/>
              <a:gd name="connsiteX382" fmla="*/ 341948 w 2796541"/>
              <a:gd name="connsiteY382" fmla="*/ 2105978 h 2468880"/>
              <a:gd name="connsiteX383" fmla="*/ 341948 w 2796541"/>
              <a:gd name="connsiteY383" fmla="*/ 2067878 h 2468880"/>
              <a:gd name="connsiteX384" fmla="*/ 381001 w 2796541"/>
              <a:gd name="connsiteY384" fmla="*/ 570548 h 2468880"/>
              <a:gd name="connsiteX385" fmla="*/ 338138 w 2796541"/>
              <a:gd name="connsiteY385" fmla="*/ 595313 h 2468880"/>
              <a:gd name="connsiteX386" fmla="*/ 338138 w 2796541"/>
              <a:gd name="connsiteY386" fmla="*/ 545783 h 2468880"/>
              <a:gd name="connsiteX387" fmla="*/ 382906 w 2796541"/>
              <a:gd name="connsiteY387" fmla="*/ 1960244 h 2468880"/>
              <a:gd name="connsiteX388" fmla="*/ 337186 w 2796541"/>
              <a:gd name="connsiteY388" fmla="*/ 1986914 h 2468880"/>
              <a:gd name="connsiteX389" fmla="*/ 337186 w 2796541"/>
              <a:gd name="connsiteY389" fmla="*/ 1933574 h 2468880"/>
              <a:gd name="connsiteX390" fmla="*/ 386716 w 2796541"/>
              <a:gd name="connsiteY390" fmla="*/ 697230 h 2468880"/>
              <a:gd name="connsiteX391" fmla="*/ 335281 w 2796541"/>
              <a:gd name="connsiteY391" fmla="*/ 726758 h 2468880"/>
              <a:gd name="connsiteX392" fmla="*/ 335281 w 2796541"/>
              <a:gd name="connsiteY392" fmla="*/ 667703 h 2468880"/>
              <a:gd name="connsiteX393" fmla="*/ 388621 w 2796541"/>
              <a:gd name="connsiteY393" fmla="*/ 1834516 h 2468880"/>
              <a:gd name="connsiteX394" fmla="*/ 334328 w 2796541"/>
              <a:gd name="connsiteY394" fmla="*/ 1864996 h 2468880"/>
              <a:gd name="connsiteX395" fmla="*/ 334328 w 2796541"/>
              <a:gd name="connsiteY395" fmla="*/ 1803083 h 2468880"/>
              <a:gd name="connsiteX396" fmla="*/ 389572 w 2796541"/>
              <a:gd name="connsiteY396" fmla="*/ 1905 h 2468880"/>
              <a:gd name="connsiteX397" fmla="*/ 389572 w 2796541"/>
              <a:gd name="connsiteY397" fmla="*/ 2857 h 2468880"/>
              <a:gd name="connsiteX398" fmla="*/ 388619 w 2796541"/>
              <a:gd name="connsiteY398" fmla="*/ 1905 h 2468880"/>
              <a:gd name="connsiteX399" fmla="*/ 391478 w 2796541"/>
              <a:gd name="connsiteY399" fmla="*/ 822960 h 2468880"/>
              <a:gd name="connsiteX400" fmla="*/ 333376 w 2796541"/>
              <a:gd name="connsiteY400" fmla="*/ 857249 h 2468880"/>
              <a:gd name="connsiteX401" fmla="*/ 333376 w 2796541"/>
              <a:gd name="connsiteY401" fmla="*/ 789622 h 2468880"/>
              <a:gd name="connsiteX402" fmla="*/ 391478 w 2796541"/>
              <a:gd name="connsiteY402" fmla="*/ 123824 h 2468880"/>
              <a:gd name="connsiteX403" fmla="*/ 391478 w 2796541"/>
              <a:gd name="connsiteY403" fmla="*/ 132396 h 2468880"/>
              <a:gd name="connsiteX404" fmla="*/ 383858 w 2796541"/>
              <a:gd name="connsiteY404" fmla="*/ 128587 h 2468880"/>
              <a:gd name="connsiteX405" fmla="*/ 391478 w 2796541"/>
              <a:gd name="connsiteY405" fmla="*/ 2399348 h 2468880"/>
              <a:gd name="connsiteX406" fmla="*/ 391478 w 2796541"/>
              <a:gd name="connsiteY406" fmla="*/ 2406016 h 2468880"/>
              <a:gd name="connsiteX407" fmla="*/ 384811 w 2796541"/>
              <a:gd name="connsiteY407" fmla="*/ 2402206 h 2468880"/>
              <a:gd name="connsiteX408" fmla="*/ 394336 w 2796541"/>
              <a:gd name="connsiteY408" fmla="*/ 2266949 h 2468880"/>
              <a:gd name="connsiteX409" fmla="*/ 394336 w 2796541"/>
              <a:gd name="connsiteY409" fmla="*/ 2285047 h 2468880"/>
              <a:gd name="connsiteX410" fmla="*/ 378143 w 2796541"/>
              <a:gd name="connsiteY410" fmla="*/ 2276474 h 2468880"/>
              <a:gd name="connsiteX411" fmla="*/ 395287 w 2796541"/>
              <a:gd name="connsiteY411" fmla="*/ 244793 h 2468880"/>
              <a:gd name="connsiteX412" fmla="*/ 395287 w 2796541"/>
              <a:gd name="connsiteY412" fmla="*/ 265748 h 2468880"/>
              <a:gd name="connsiteX413" fmla="*/ 377189 w 2796541"/>
              <a:gd name="connsiteY413" fmla="*/ 255271 h 2468880"/>
              <a:gd name="connsiteX414" fmla="*/ 395288 w 2796541"/>
              <a:gd name="connsiteY414" fmla="*/ 1707832 h 2468880"/>
              <a:gd name="connsiteX415" fmla="*/ 331470 w 2796541"/>
              <a:gd name="connsiteY415" fmla="*/ 1744027 h 2468880"/>
              <a:gd name="connsiteX416" fmla="*/ 331470 w 2796541"/>
              <a:gd name="connsiteY416" fmla="*/ 1671637 h 2468880"/>
              <a:gd name="connsiteX417" fmla="*/ 395288 w 2796541"/>
              <a:gd name="connsiteY417" fmla="*/ 949643 h 2468880"/>
              <a:gd name="connsiteX418" fmla="*/ 331470 w 2796541"/>
              <a:gd name="connsiteY418" fmla="*/ 985838 h 2468880"/>
              <a:gd name="connsiteX419" fmla="*/ 331470 w 2796541"/>
              <a:gd name="connsiteY419" fmla="*/ 913448 h 2468880"/>
              <a:gd name="connsiteX420" fmla="*/ 398145 w 2796541"/>
              <a:gd name="connsiteY420" fmla="*/ 2133599 h 2468880"/>
              <a:gd name="connsiteX421" fmla="*/ 398145 w 2796541"/>
              <a:gd name="connsiteY421" fmla="*/ 2165984 h 2468880"/>
              <a:gd name="connsiteX422" fmla="*/ 370523 w 2796541"/>
              <a:gd name="connsiteY422" fmla="*/ 2149792 h 2468880"/>
              <a:gd name="connsiteX423" fmla="*/ 398145 w 2796541"/>
              <a:gd name="connsiteY423" fmla="*/ 1581149 h 2468880"/>
              <a:gd name="connsiteX424" fmla="*/ 329565 w 2796541"/>
              <a:gd name="connsiteY424" fmla="*/ 1621155 h 2468880"/>
              <a:gd name="connsiteX425" fmla="*/ 329565 w 2796541"/>
              <a:gd name="connsiteY425" fmla="*/ 1542097 h 2468880"/>
              <a:gd name="connsiteX426" fmla="*/ 398145 w 2796541"/>
              <a:gd name="connsiteY426" fmla="*/ 1076324 h 2468880"/>
              <a:gd name="connsiteX427" fmla="*/ 329565 w 2796541"/>
              <a:gd name="connsiteY427" fmla="*/ 1115377 h 2468880"/>
              <a:gd name="connsiteX428" fmla="*/ 329565 w 2796541"/>
              <a:gd name="connsiteY428" fmla="*/ 1036319 h 2468880"/>
              <a:gd name="connsiteX429" fmla="*/ 398146 w 2796541"/>
              <a:gd name="connsiteY429" fmla="*/ 365759 h 2468880"/>
              <a:gd name="connsiteX430" fmla="*/ 398146 w 2796541"/>
              <a:gd name="connsiteY430" fmla="*/ 396239 h 2468880"/>
              <a:gd name="connsiteX431" fmla="*/ 371476 w 2796541"/>
              <a:gd name="connsiteY431" fmla="*/ 380999 h 2468880"/>
              <a:gd name="connsiteX432" fmla="*/ 399098 w 2796541"/>
              <a:gd name="connsiteY432" fmla="*/ 1202055 h 2468880"/>
              <a:gd name="connsiteX433" fmla="*/ 329565 w 2796541"/>
              <a:gd name="connsiteY433" fmla="*/ 1243013 h 2468880"/>
              <a:gd name="connsiteX434" fmla="*/ 329565 w 2796541"/>
              <a:gd name="connsiteY434" fmla="*/ 1162050 h 2468880"/>
              <a:gd name="connsiteX435" fmla="*/ 401003 w 2796541"/>
              <a:gd name="connsiteY435" fmla="*/ 1328737 h 2468880"/>
              <a:gd name="connsiteX436" fmla="*/ 328613 w 2796541"/>
              <a:gd name="connsiteY436" fmla="*/ 1370647 h 2468880"/>
              <a:gd name="connsiteX437" fmla="*/ 328613 w 2796541"/>
              <a:gd name="connsiteY437" fmla="*/ 1286827 h 2468880"/>
              <a:gd name="connsiteX438" fmla="*/ 401003 w 2796541"/>
              <a:gd name="connsiteY438" fmla="*/ 1455421 h 2468880"/>
              <a:gd name="connsiteX439" fmla="*/ 328613 w 2796541"/>
              <a:gd name="connsiteY439" fmla="*/ 1496378 h 2468880"/>
              <a:gd name="connsiteX440" fmla="*/ 328613 w 2796541"/>
              <a:gd name="connsiteY440" fmla="*/ 1413511 h 2468880"/>
              <a:gd name="connsiteX441" fmla="*/ 401956 w 2796541"/>
              <a:gd name="connsiteY441" fmla="*/ 2001202 h 2468880"/>
              <a:gd name="connsiteX442" fmla="*/ 401956 w 2796541"/>
              <a:gd name="connsiteY442" fmla="*/ 2045969 h 2468880"/>
              <a:gd name="connsiteX443" fmla="*/ 363856 w 2796541"/>
              <a:gd name="connsiteY443" fmla="*/ 2023110 h 2468880"/>
              <a:gd name="connsiteX444" fmla="*/ 401956 w 2796541"/>
              <a:gd name="connsiteY444" fmla="*/ 484822 h 2468880"/>
              <a:gd name="connsiteX445" fmla="*/ 401956 w 2796541"/>
              <a:gd name="connsiteY445" fmla="*/ 529590 h 2468880"/>
              <a:gd name="connsiteX446" fmla="*/ 362903 w 2796541"/>
              <a:gd name="connsiteY446" fmla="*/ 507682 h 2468880"/>
              <a:gd name="connsiteX447" fmla="*/ 404813 w 2796541"/>
              <a:gd name="connsiteY447" fmla="*/ 606743 h 2468880"/>
              <a:gd name="connsiteX448" fmla="*/ 404813 w 2796541"/>
              <a:gd name="connsiteY448" fmla="*/ 661036 h 2468880"/>
              <a:gd name="connsiteX449" fmla="*/ 358140 w 2796541"/>
              <a:gd name="connsiteY449" fmla="*/ 633413 h 2468880"/>
              <a:gd name="connsiteX450" fmla="*/ 405766 w 2796541"/>
              <a:gd name="connsiteY450" fmla="*/ 1868805 h 2468880"/>
              <a:gd name="connsiteX451" fmla="*/ 405766 w 2796541"/>
              <a:gd name="connsiteY451" fmla="*/ 1925955 h 2468880"/>
              <a:gd name="connsiteX452" fmla="*/ 356236 w 2796541"/>
              <a:gd name="connsiteY452" fmla="*/ 1897380 h 2468880"/>
              <a:gd name="connsiteX453" fmla="*/ 407671 w 2796541"/>
              <a:gd name="connsiteY453" fmla="*/ 727710 h 2468880"/>
              <a:gd name="connsiteX454" fmla="*/ 407671 w 2796541"/>
              <a:gd name="connsiteY454" fmla="*/ 792480 h 2468880"/>
              <a:gd name="connsiteX455" fmla="*/ 352426 w 2796541"/>
              <a:gd name="connsiteY455" fmla="*/ 760095 h 2468880"/>
              <a:gd name="connsiteX456" fmla="*/ 408623 w 2796541"/>
              <a:gd name="connsiteY456" fmla="*/ 1737360 h 2468880"/>
              <a:gd name="connsiteX457" fmla="*/ 408623 w 2796541"/>
              <a:gd name="connsiteY457" fmla="*/ 1804035 h 2468880"/>
              <a:gd name="connsiteX458" fmla="*/ 350520 w 2796541"/>
              <a:gd name="connsiteY458" fmla="*/ 1770698 h 2468880"/>
              <a:gd name="connsiteX459" fmla="*/ 409575 w 2796541"/>
              <a:gd name="connsiteY459" fmla="*/ 851536 h 2468880"/>
              <a:gd name="connsiteX460" fmla="*/ 409575 w 2796541"/>
              <a:gd name="connsiteY460" fmla="*/ 921068 h 2468880"/>
              <a:gd name="connsiteX461" fmla="*/ 348615 w 2796541"/>
              <a:gd name="connsiteY461" fmla="*/ 886778 h 2468880"/>
              <a:gd name="connsiteX462" fmla="*/ 410528 w 2796541"/>
              <a:gd name="connsiteY462" fmla="*/ 1606868 h 2468880"/>
              <a:gd name="connsiteX463" fmla="*/ 410528 w 2796541"/>
              <a:gd name="connsiteY463" fmla="*/ 1682115 h 2468880"/>
              <a:gd name="connsiteX464" fmla="*/ 345758 w 2796541"/>
              <a:gd name="connsiteY464" fmla="*/ 1644968 h 2468880"/>
              <a:gd name="connsiteX465" fmla="*/ 411481 w 2796541"/>
              <a:gd name="connsiteY465" fmla="*/ 974407 h 2468880"/>
              <a:gd name="connsiteX466" fmla="*/ 411481 w 2796541"/>
              <a:gd name="connsiteY466" fmla="*/ 1051560 h 2468880"/>
              <a:gd name="connsiteX467" fmla="*/ 344806 w 2796541"/>
              <a:gd name="connsiteY467" fmla="*/ 1012507 h 2468880"/>
              <a:gd name="connsiteX468" fmla="*/ 412433 w 2796541"/>
              <a:gd name="connsiteY468" fmla="*/ 1224915 h 2468880"/>
              <a:gd name="connsiteX469" fmla="*/ 412433 w 2796541"/>
              <a:gd name="connsiteY469" fmla="*/ 1306830 h 2468880"/>
              <a:gd name="connsiteX470" fmla="*/ 341948 w 2796541"/>
              <a:gd name="connsiteY470" fmla="*/ 1265873 h 2468880"/>
              <a:gd name="connsiteX471" fmla="*/ 412433 w 2796541"/>
              <a:gd name="connsiteY471" fmla="*/ 1099185 h 2468880"/>
              <a:gd name="connsiteX472" fmla="*/ 412433 w 2796541"/>
              <a:gd name="connsiteY472" fmla="*/ 1179195 h 2468880"/>
              <a:gd name="connsiteX473" fmla="*/ 342901 w 2796541"/>
              <a:gd name="connsiteY473" fmla="*/ 1139190 h 2468880"/>
              <a:gd name="connsiteX474" fmla="*/ 412433 w 2796541"/>
              <a:gd name="connsiteY474" fmla="*/ 1477328 h 2468880"/>
              <a:gd name="connsiteX475" fmla="*/ 412433 w 2796541"/>
              <a:gd name="connsiteY475" fmla="*/ 1558291 h 2468880"/>
              <a:gd name="connsiteX476" fmla="*/ 341948 w 2796541"/>
              <a:gd name="connsiteY476" fmla="*/ 1518286 h 2468880"/>
              <a:gd name="connsiteX477" fmla="*/ 413385 w 2796541"/>
              <a:gd name="connsiteY477" fmla="*/ 1350644 h 2468880"/>
              <a:gd name="connsiteX478" fmla="*/ 413385 w 2796541"/>
              <a:gd name="connsiteY478" fmla="*/ 1433511 h 2468880"/>
              <a:gd name="connsiteX479" fmla="*/ 340995 w 2796541"/>
              <a:gd name="connsiteY479" fmla="*/ 1391602 h 2468880"/>
              <a:gd name="connsiteX480" fmla="*/ 465772 w 2796541"/>
              <a:gd name="connsiteY480" fmla="*/ 128588 h 2468880"/>
              <a:gd name="connsiteX481" fmla="*/ 460057 w 2796541"/>
              <a:gd name="connsiteY481" fmla="*/ 131446 h 2468880"/>
              <a:gd name="connsiteX482" fmla="*/ 460057 w 2796541"/>
              <a:gd name="connsiteY482" fmla="*/ 124778 h 2468880"/>
              <a:gd name="connsiteX483" fmla="*/ 465773 w 2796541"/>
              <a:gd name="connsiteY483" fmla="*/ 2402206 h 2468880"/>
              <a:gd name="connsiteX484" fmla="*/ 460058 w 2796541"/>
              <a:gd name="connsiteY484" fmla="*/ 2406016 h 2468880"/>
              <a:gd name="connsiteX485" fmla="*/ 460058 w 2796541"/>
              <a:gd name="connsiteY485" fmla="*/ 2399348 h 2468880"/>
              <a:gd name="connsiteX486" fmla="*/ 471489 w 2796541"/>
              <a:gd name="connsiteY486" fmla="*/ 2276475 h 2468880"/>
              <a:gd name="connsiteX487" fmla="*/ 457201 w 2796541"/>
              <a:gd name="connsiteY487" fmla="*/ 2285048 h 2468880"/>
              <a:gd name="connsiteX488" fmla="*/ 457201 w 2796541"/>
              <a:gd name="connsiteY488" fmla="*/ 2267903 h 2468880"/>
              <a:gd name="connsiteX489" fmla="*/ 473392 w 2796541"/>
              <a:gd name="connsiteY489" fmla="*/ 255271 h 2468880"/>
              <a:gd name="connsiteX490" fmla="*/ 456247 w 2796541"/>
              <a:gd name="connsiteY490" fmla="*/ 264796 h 2468880"/>
              <a:gd name="connsiteX491" fmla="*/ 456247 w 2796541"/>
              <a:gd name="connsiteY491" fmla="*/ 244793 h 2468880"/>
              <a:gd name="connsiteX492" fmla="*/ 479108 w 2796541"/>
              <a:gd name="connsiteY492" fmla="*/ 381001 h 2468880"/>
              <a:gd name="connsiteX493" fmla="*/ 453390 w 2796541"/>
              <a:gd name="connsiteY493" fmla="*/ 396240 h 2468880"/>
              <a:gd name="connsiteX494" fmla="*/ 453390 w 2796541"/>
              <a:gd name="connsiteY494" fmla="*/ 366713 h 2468880"/>
              <a:gd name="connsiteX495" fmla="*/ 480060 w 2796541"/>
              <a:gd name="connsiteY495" fmla="*/ 2149792 h 2468880"/>
              <a:gd name="connsiteX496" fmla="*/ 453390 w 2796541"/>
              <a:gd name="connsiteY496" fmla="*/ 2165032 h 2468880"/>
              <a:gd name="connsiteX497" fmla="*/ 453390 w 2796541"/>
              <a:gd name="connsiteY497" fmla="*/ 2134552 h 2468880"/>
              <a:gd name="connsiteX498" fmla="*/ 486728 w 2796541"/>
              <a:gd name="connsiteY498" fmla="*/ 2023110 h 2468880"/>
              <a:gd name="connsiteX499" fmla="*/ 449581 w 2796541"/>
              <a:gd name="connsiteY499" fmla="*/ 2045018 h 2468880"/>
              <a:gd name="connsiteX500" fmla="*/ 449581 w 2796541"/>
              <a:gd name="connsiteY500" fmla="*/ 2002155 h 2468880"/>
              <a:gd name="connsiteX501" fmla="*/ 486728 w 2796541"/>
              <a:gd name="connsiteY501" fmla="*/ 507682 h 2468880"/>
              <a:gd name="connsiteX502" fmla="*/ 449581 w 2796541"/>
              <a:gd name="connsiteY502" fmla="*/ 528638 h 2468880"/>
              <a:gd name="connsiteX503" fmla="*/ 449581 w 2796541"/>
              <a:gd name="connsiteY503" fmla="*/ 485775 h 2468880"/>
              <a:gd name="connsiteX504" fmla="*/ 492443 w 2796541"/>
              <a:gd name="connsiteY504" fmla="*/ 633413 h 2468880"/>
              <a:gd name="connsiteX505" fmla="*/ 446723 w 2796541"/>
              <a:gd name="connsiteY505" fmla="*/ 660083 h 2468880"/>
              <a:gd name="connsiteX506" fmla="*/ 446723 w 2796541"/>
              <a:gd name="connsiteY506" fmla="*/ 607695 h 2468880"/>
              <a:gd name="connsiteX507" fmla="*/ 494348 w 2796541"/>
              <a:gd name="connsiteY507" fmla="*/ 1897381 h 2468880"/>
              <a:gd name="connsiteX508" fmla="*/ 445770 w 2796541"/>
              <a:gd name="connsiteY508" fmla="*/ 1925003 h 2468880"/>
              <a:gd name="connsiteX509" fmla="*/ 445770 w 2796541"/>
              <a:gd name="connsiteY509" fmla="*/ 1868806 h 2468880"/>
              <a:gd name="connsiteX510" fmla="*/ 498158 w 2796541"/>
              <a:gd name="connsiteY510" fmla="*/ 760095 h 2468880"/>
              <a:gd name="connsiteX511" fmla="*/ 443865 w 2796541"/>
              <a:gd name="connsiteY511" fmla="*/ 791528 h 2468880"/>
              <a:gd name="connsiteX512" fmla="*/ 443865 w 2796541"/>
              <a:gd name="connsiteY512" fmla="*/ 728663 h 2468880"/>
              <a:gd name="connsiteX513" fmla="*/ 499110 w 2796541"/>
              <a:gd name="connsiteY513" fmla="*/ 63818 h 2468880"/>
              <a:gd name="connsiteX514" fmla="*/ 499110 w 2796541"/>
              <a:gd name="connsiteY514" fmla="*/ 66675 h 2468880"/>
              <a:gd name="connsiteX515" fmla="*/ 497205 w 2796541"/>
              <a:gd name="connsiteY515" fmla="*/ 65723 h 2468880"/>
              <a:gd name="connsiteX516" fmla="*/ 499111 w 2796541"/>
              <a:gd name="connsiteY516" fmla="*/ 2465070 h 2468880"/>
              <a:gd name="connsiteX517" fmla="*/ 499111 w 2796541"/>
              <a:gd name="connsiteY517" fmla="*/ 2466975 h 2468880"/>
              <a:gd name="connsiteX518" fmla="*/ 497206 w 2796541"/>
              <a:gd name="connsiteY518" fmla="*/ 2466022 h 2468880"/>
              <a:gd name="connsiteX519" fmla="*/ 500063 w 2796541"/>
              <a:gd name="connsiteY519" fmla="*/ 1770698 h 2468880"/>
              <a:gd name="connsiteX520" fmla="*/ 442913 w 2796541"/>
              <a:gd name="connsiteY520" fmla="*/ 1804036 h 2468880"/>
              <a:gd name="connsiteX521" fmla="*/ 442913 w 2796541"/>
              <a:gd name="connsiteY521" fmla="*/ 1738313 h 2468880"/>
              <a:gd name="connsiteX522" fmla="*/ 501968 w 2796541"/>
              <a:gd name="connsiteY522" fmla="*/ 2333624 h 2468880"/>
              <a:gd name="connsiteX523" fmla="*/ 501968 w 2796541"/>
              <a:gd name="connsiteY523" fmla="*/ 2345054 h 2468880"/>
              <a:gd name="connsiteX524" fmla="*/ 492443 w 2796541"/>
              <a:gd name="connsiteY524" fmla="*/ 2339339 h 2468880"/>
              <a:gd name="connsiteX525" fmla="*/ 501968 w 2796541"/>
              <a:gd name="connsiteY525" fmla="*/ 185737 h 2468880"/>
              <a:gd name="connsiteX526" fmla="*/ 501968 w 2796541"/>
              <a:gd name="connsiteY526" fmla="*/ 197167 h 2468880"/>
              <a:gd name="connsiteX527" fmla="*/ 492443 w 2796541"/>
              <a:gd name="connsiteY527" fmla="*/ 191452 h 2468880"/>
              <a:gd name="connsiteX528" fmla="*/ 501968 w 2796541"/>
              <a:gd name="connsiteY528" fmla="*/ 886778 h 2468880"/>
              <a:gd name="connsiteX529" fmla="*/ 441961 w 2796541"/>
              <a:gd name="connsiteY529" fmla="*/ 921068 h 2468880"/>
              <a:gd name="connsiteX530" fmla="*/ 441961 w 2796541"/>
              <a:gd name="connsiteY530" fmla="*/ 852488 h 2468880"/>
              <a:gd name="connsiteX531" fmla="*/ 504824 w 2796541"/>
              <a:gd name="connsiteY531" fmla="*/ 306705 h 2468880"/>
              <a:gd name="connsiteX532" fmla="*/ 504824 w 2796541"/>
              <a:gd name="connsiteY532" fmla="*/ 329565 h 2468880"/>
              <a:gd name="connsiteX533" fmla="*/ 484822 w 2796541"/>
              <a:gd name="connsiteY533" fmla="*/ 318135 h 2468880"/>
              <a:gd name="connsiteX534" fmla="*/ 504826 w 2796541"/>
              <a:gd name="connsiteY534" fmla="*/ 1012507 h 2468880"/>
              <a:gd name="connsiteX535" fmla="*/ 441008 w 2796541"/>
              <a:gd name="connsiteY535" fmla="*/ 1049655 h 2468880"/>
              <a:gd name="connsiteX536" fmla="*/ 441008 w 2796541"/>
              <a:gd name="connsiteY536" fmla="*/ 975360 h 2468880"/>
              <a:gd name="connsiteX537" fmla="*/ 504826 w 2796541"/>
              <a:gd name="connsiteY537" fmla="*/ 1644968 h 2468880"/>
              <a:gd name="connsiteX538" fmla="*/ 441008 w 2796541"/>
              <a:gd name="connsiteY538" fmla="*/ 1682115 h 2468880"/>
              <a:gd name="connsiteX539" fmla="*/ 441008 w 2796541"/>
              <a:gd name="connsiteY539" fmla="*/ 1607820 h 2468880"/>
              <a:gd name="connsiteX540" fmla="*/ 505777 w 2796541"/>
              <a:gd name="connsiteY540" fmla="*/ 2200275 h 2468880"/>
              <a:gd name="connsiteX541" fmla="*/ 505777 w 2796541"/>
              <a:gd name="connsiteY541" fmla="*/ 2225040 h 2468880"/>
              <a:gd name="connsiteX542" fmla="*/ 483870 w 2796541"/>
              <a:gd name="connsiteY542" fmla="*/ 2212658 h 2468880"/>
              <a:gd name="connsiteX543" fmla="*/ 507683 w 2796541"/>
              <a:gd name="connsiteY543" fmla="*/ 1139189 h 2468880"/>
              <a:gd name="connsiteX544" fmla="*/ 439103 w 2796541"/>
              <a:gd name="connsiteY544" fmla="*/ 1178242 h 2468880"/>
              <a:gd name="connsiteX545" fmla="*/ 439103 w 2796541"/>
              <a:gd name="connsiteY545" fmla="*/ 1100137 h 2468880"/>
              <a:gd name="connsiteX546" fmla="*/ 507683 w 2796541"/>
              <a:gd name="connsiteY546" fmla="*/ 1518286 h 2468880"/>
              <a:gd name="connsiteX547" fmla="*/ 439103 w 2796541"/>
              <a:gd name="connsiteY547" fmla="*/ 1557338 h 2468880"/>
              <a:gd name="connsiteX548" fmla="*/ 439103 w 2796541"/>
              <a:gd name="connsiteY548" fmla="*/ 1479233 h 2468880"/>
              <a:gd name="connsiteX549" fmla="*/ 508636 w 2796541"/>
              <a:gd name="connsiteY549" fmla="*/ 2068831 h 2468880"/>
              <a:gd name="connsiteX550" fmla="*/ 508636 w 2796541"/>
              <a:gd name="connsiteY550" fmla="*/ 2105026 h 2468880"/>
              <a:gd name="connsiteX551" fmla="*/ 477203 w 2796541"/>
              <a:gd name="connsiteY551" fmla="*/ 2086928 h 2468880"/>
              <a:gd name="connsiteX552" fmla="*/ 508636 w 2796541"/>
              <a:gd name="connsiteY552" fmla="*/ 1265874 h 2468880"/>
              <a:gd name="connsiteX553" fmla="*/ 439103 w 2796541"/>
              <a:gd name="connsiteY553" fmla="*/ 1305879 h 2468880"/>
              <a:gd name="connsiteX554" fmla="*/ 439103 w 2796541"/>
              <a:gd name="connsiteY554" fmla="*/ 1224916 h 2468880"/>
              <a:gd name="connsiteX555" fmla="*/ 508636 w 2796541"/>
              <a:gd name="connsiteY555" fmla="*/ 426721 h 2468880"/>
              <a:gd name="connsiteX556" fmla="*/ 508636 w 2796541"/>
              <a:gd name="connsiteY556" fmla="*/ 461964 h 2468880"/>
              <a:gd name="connsiteX557" fmla="*/ 478156 w 2796541"/>
              <a:gd name="connsiteY557" fmla="*/ 444818 h 2468880"/>
              <a:gd name="connsiteX558" fmla="*/ 509589 w 2796541"/>
              <a:gd name="connsiteY558" fmla="*/ 1391603 h 2468880"/>
              <a:gd name="connsiteX559" fmla="*/ 438151 w 2796541"/>
              <a:gd name="connsiteY559" fmla="*/ 1432560 h 2468880"/>
              <a:gd name="connsiteX560" fmla="*/ 438151 w 2796541"/>
              <a:gd name="connsiteY560" fmla="*/ 1350645 h 2468880"/>
              <a:gd name="connsiteX561" fmla="*/ 512445 w 2796541"/>
              <a:gd name="connsiteY561" fmla="*/ 547687 h 2468880"/>
              <a:gd name="connsiteX562" fmla="*/ 512445 w 2796541"/>
              <a:gd name="connsiteY562" fmla="*/ 594360 h 2468880"/>
              <a:gd name="connsiteX563" fmla="*/ 471488 w 2796541"/>
              <a:gd name="connsiteY563" fmla="*/ 570547 h 2468880"/>
              <a:gd name="connsiteX564" fmla="*/ 513398 w 2796541"/>
              <a:gd name="connsiteY564" fmla="*/ 1935481 h 2468880"/>
              <a:gd name="connsiteX565" fmla="*/ 513398 w 2796541"/>
              <a:gd name="connsiteY565" fmla="*/ 1985011 h 2468880"/>
              <a:gd name="connsiteX566" fmla="*/ 469583 w 2796541"/>
              <a:gd name="connsiteY566" fmla="*/ 1960246 h 2468880"/>
              <a:gd name="connsiteX567" fmla="*/ 514350 w 2796541"/>
              <a:gd name="connsiteY567" fmla="*/ 668655 h 2468880"/>
              <a:gd name="connsiteX568" fmla="*/ 514350 w 2796541"/>
              <a:gd name="connsiteY568" fmla="*/ 724853 h 2468880"/>
              <a:gd name="connsiteX569" fmla="*/ 465773 w 2796541"/>
              <a:gd name="connsiteY569" fmla="*/ 697230 h 2468880"/>
              <a:gd name="connsiteX570" fmla="*/ 516256 w 2796541"/>
              <a:gd name="connsiteY570" fmla="*/ 1804036 h 2468880"/>
              <a:gd name="connsiteX571" fmla="*/ 516256 w 2796541"/>
              <a:gd name="connsiteY571" fmla="*/ 1864044 h 2468880"/>
              <a:gd name="connsiteX572" fmla="*/ 463868 w 2796541"/>
              <a:gd name="connsiteY572" fmla="*/ 1834516 h 2468880"/>
              <a:gd name="connsiteX573" fmla="*/ 517208 w 2796541"/>
              <a:gd name="connsiteY573" fmla="*/ 791528 h 2468880"/>
              <a:gd name="connsiteX574" fmla="*/ 517208 w 2796541"/>
              <a:gd name="connsiteY574" fmla="*/ 855345 h 2468880"/>
              <a:gd name="connsiteX575" fmla="*/ 461011 w 2796541"/>
              <a:gd name="connsiteY575" fmla="*/ 822961 h 2468880"/>
              <a:gd name="connsiteX576" fmla="*/ 519114 w 2796541"/>
              <a:gd name="connsiteY576" fmla="*/ 914400 h 2468880"/>
              <a:gd name="connsiteX577" fmla="*/ 519114 w 2796541"/>
              <a:gd name="connsiteY577" fmla="*/ 984885 h 2468880"/>
              <a:gd name="connsiteX578" fmla="*/ 457201 w 2796541"/>
              <a:gd name="connsiteY578" fmla="*/ 949642 h 2468880"/>
              <a:gd name="connsiteX579" fmla="*/ 519114 w 2796541"/>
              <a:gd name="connsiteY579" fmla="*/ 1672591 h 2468880"/>
              <a:gd name="connsiteX580" fmla="*/ 519114 w 2796541"/>
              <a:gd name="connsiteY580" fmla="*/ 1743076 h 2468880"/>
              <a:gd name="connsiteX581" fmla="*/ 457201 w 2796541"/>
              <a:gd name="connsiteY581" fmla="*/ 1707833 h 2468880"/>
              <a:gd name="connsiteX582" fmla="*/ 521018 w 2796541"/>
              <a:gd name="connsiteY582" fmla="*/ 1543049 h 2468880"/>
              <a:gd name="connsiteX583" fmla="*/ 521018 w 2796541"/>
              <a:gd name="connsiteY583" fmla="*/ 1619249 h 2468880"/>
              <a:gd name="connsiteX584" fmla="*/ 454343 w 2796541"/>
              <a:gd name="connsiteY584" fmla="*/ 1581149 h 2468880"/>
              <a:gd name="connsiteX585" fmla="*/ 521018 w 2796541"/>
              <a:gd name="connsiteY585" fmla="*/ 1038225 h 2468880"/>
              <a:gd name="connsiteX586" fmla="*/ 521018 w 2796541"/>
              <a:gd name="connsiteY586" fmla="*/ 1114425 h 2468880"/>
              <a:gd name="connsiteX587" fmla="*/ 454343 w 2796541"/>
              <a:gd name="connsiteY587" fmla="*/ 1076325 h 2468880"/>
              <a:gd name="connsiteX588" fmla="*/ 521018 w 2796541"/>
              <a:gd name="connsiteY588" fmla="*/ 1163003 h 2468880"/>
              <a:gd name="connsiteX589" fmla="*/ 521018 w 2796541"/>
              <a:gd name="connsiteY589" fmla="*/ 1242061 h 2468880"/>
              <a:gd name="connsiteX590" fmla="*/ 453390 w 2796541"/>
              <a:gd name="connsiteY590" fmla="*/ 1202056 h 2468880"/>
              <a:gd name="connsiteX591" fmla="*/ 521971 w 2796541"/>
              <a:gd name="connsiteY591" fmla="*/ 1414463 h 2468880"/>
              <a:gd name="connsiteX592" fmla="*/ 521971 w 2796541"/>
              <a:gd name="connsiteY592" fmla="*/ 1495426 h 2468880"/>
              <a:gd name="connsiteX593" fmla="*/ 451486 w 2796541"/>
              <a:gd name="connsiteY593" fmla="*/ 1455421 h 2468880"/>
              <a:gd name="connsiteX594" fmla="*/ 521971 w 2796541"/>
              <a:gd name="connsiteY594" fmla="*/ 1287781 h 2468880"/>
              <a:gd name="connsiteX595" fmla="*/ 521971 w 2796541"/>
              <a:gd name="connsiteY595" fmla="*/ 1368744 h 2468880"/>
              <a:gd name="connsiteX596" fmla="*/ 451486 w 2796541"/>
              <a:gd name="connsiteY596" fmla="*/ 1328738 h 2468880"/>
              <a:gd name="connsiteX597" fmla="*/ 572452 w 2796541"/>
              <a:gd name="connsiteY597" fmla="*/ 65723 h 2468880"/>
              <a:gd name="connsiteX598" fmla="*/ 570547 w 2796541"/>
              <a:gd name="connsiteY598" fmla="*/ 65723 h 2468880"/>
              <a:gd name="connsiteX599" fmla="*/ 570547 w 2796541"/>
              <a:gd name="connsiteY599" fmla="*/ 64770 h 2468880"/>
              <a:gd name="connsiteX600" fmla="*/ 572453 w 2796541"/>
              <a:gd name="connsiteY600" fmla="*/ 2466023 h 2468880"/>
              <a:gd name="connsiteX601" fmla="*/ 571501 w 2796541"/>
              <a:gd name="connsiteY601" fmla="*/ 2466023 h 2468880"/>
              <a:gd name="connsiteX602" fmla="*/ 571501 w 2796541"/>
              <a:gd name="connsiteY602" fmla="*/ 2465071 h 2468880"/>
              <a:gd name="connsiteX603" fmla="*/ 577215 w 2796541"/>
              <a:gd name="connsiteY603" fmla="*/ 2339340 h 2468880"/>
              <a:gd name="connsiteX604" fmla="*/ 568643 w 2796541"/>
              <a:gd name="connsiteY604" fmla="*/ 2344102 h 2468880"/>
              <a:gd name="connsiteX605" fmla="*/ 568643 w 2796541"/>
              <a:gd name="connsiteY605" fmla="*/ 2334577 h 2468880"/>
              <a:gd name="connsiteX606" fmla="*/ 577215 w 2796541"/>
              <a:gd name="connsiteY606" fmla="*/ 191453 h 2468880"/>
              <a:gd name="connsiteX607" fmla="*/ 568643 w 2796541"/>
              <a:gd name="connsiteY607" fmla="*/ 196215 h 2468880"/>
              <a:gd name="connsiteX608" fmla="*/ 568643 w 2796541"/>
              <a:gd name="connsiteY608" fmla="*/ 186690 h 2468880"/>
              <a:gd name="connsiteX609" fmla="*/ 583883 w 2796541"/>
              <a:gd name="connsiteY609" fmla="*/ 318134 h 2468880"/>
              <a:gd name="connsiteX610" fmla="*/ 564833 w 2796541"/>
              <a:gd name="connsiteY610" fmla="*/ 328612 h 2468880"/>
              <a:gd name="connsiteX611" fmla="*/ 564833 w 2796541"/>
              <a:gd name="connsiteY611" fmla="*/ 307657 h 2468880"/>
              <a:gd name="connsiteX612" fmla="*/ 584836 w 2796541"/>
              <a:gd name="connsiteY612" fmla="*/ 2212658 h 2468880"/>
              <a:gd name="connsiteX613" fmla="*/ 564833 w 2796541"/>
              <a:gd name="connsiteY613" fmla="*/ 2225041 h 2468880"/>
              <a:gd name="connsiteX614" fmla="*/ 564833 w 2796541"/>
              <a:gd name="connsiteY614" fmla="*/ 2201228 h 2468880"/>
              <a:gd name="connsiteX615" fmla="*/ 590551 w 2796541"/>
              <a:gd name="connsiteY615" fmla="*/ 444818 h 2468880"/>
              <a:gd name="connsiteX616" fmla="*/ 561976 w 2796541"/>
              <a:gd name="connsiteY616" fmla="*/ 461011 h 2468880"/>
              <a:gd name="connsiteX617" fmla="*/ 561976 w 2796541"/>
              <a:gd name="connsiteY617" fmla="*/ 427673 h 2468880"/>
              <a:gd name="connsiteX618" fmla="*/ 591503 w 2796541"/>
              <a:gd name="connsiteY618" fmla="*/ 2086927 h 2468880"/>
              <a:gd name="connsiteX619" fmla="*/ 561976 w 2796541"/>
              <a:gd name="connsiteY619" fmla="*/ 2104072 h 2468880"/>
              <a:gd name="connsiteX620" fmla="*/ 561976 w 2796541"/>
              <a:gd name="connsiteY620" fmla="*/ 2069782 h 2468880"/>
              <a:gd name="connsiteX621" fmla="*/ 597218 w 2796541"/>
              <a:gd name="connsiteY621" fmla="*/ 570548 h 2468880"/>
              <a:gd name="connsiteX622" fmla="*/ 558165 w 2796541"/>
              <a:gd name="connsiteY622" fmla="*/ 593407 h 2468880"/>
              <a:gd name="connsiteX623" fmla="*/ 558165 w 2796541"/>
              <a:gd name="connsiteY623" fmla="*/ 548640 h 2468880"/>
              <a:gd name="connsiteX624" fmla="*/ 599123 w 2796541"/>
              <a:gd name="connsiteY624" fmla="*/ 1960245 h 2468880"/>
              <a:gd name="connsiteX625" fmla="*/ 557213 w 2796541"/>
              <a:gd name="connsiteY625" fmla="*/ 1984057 h 2468880"/>
              <a:gd name="connsiteX626" fmla="*/ 557213 w 2796541"/>
              <a:gd name="connsiteY626" fmla="*/ 1936432 h 2468880"/>
              <a:gd name="connsiteX627" fmla="*/ 602933 w 2796541"/>
              <a:gd name="connsiteY627" fmla="*/ 697230 h 2468880"/>
              <a:gd name="connsiteX628" fmla="*/ 556261 w 2796541"/>
              <a:gd name="connsiteY628" fmla="*/ 723900 h 2468880"/>
              <a:gd name="connsiteX629" fmla="*/ 556261 w 2796541"/>
              <a:gd name="connsiteY629" fmla="*/ 670560 h 2468880"/>
              <a:gd name="connsiteX630" fmla="*/ 604838 w 2796541"/>
              <a:gd name="connsiteY630" fmla="*/ 1834516 h 2468880"/>
              <a:gd name="connsiteX631" fmla="*/ 554356 w 2796541"/>
              <a:gd name="connsiteY631" fmla="*/ 1863091 h 2468880"/>
              <a:gd name="connsiteX632" fmla="*/ 554356 w 2796541"/>
              <a:gd name="connsiteY632" fmla="*/ 1804988 h 2468880"/>
              <a:gd name="connsiteX633" fmla="*/ 607696 w 2796541"/>
              <a:gd name="connsiteY633" fmla="*/ 822960 h 2468880"/>
              <a:gd name="connsiteX634" fmla="*/ 553403 w 2796541"/>
              <a:gd name="connsiteY634" fmla="*/ 854393 h 2468880"/>
              <a:gd name="connsiteX635" fmla="*/ 553403 w 2796541"/>
              <a:gd name="connsiteY635" fmla="*/ 792480 h 2468880"/>
              <a:gd name="connsiteX636" fmla="*/ 609600 w 2796541"/>
              <a:gd name="connsiteY636" fmla="*/ 126682 h 2468880"/>
              <a:gd name="connsiteX637" fmla="*/ 609600 w 2796541"/>
              <a:gd name="connsiteY637" fmla="*/ 130492 h 2468880"/>
              <a:gd name="connsiteX638" fmla="*/ 605790 w 2796541"/>
              <a:gd name="connsiteY638" fmla="*/ 128587 h 2468880"/>
              <a:gd name="connsiteX639" fmla="*/ 609601 w 2796541"/>
              <a:gd name="connsiteY639" fmla="*/ 2400300 h 2468880"/>
              <a:gd name="connsiteX640" fmla="*/ 609601 w 2796541"/>
              <a:gd name="connsiteY640" fmla="*/ 2405063 h 2468880"/>
              <a:gd name="connsiteX641" fmla="*/ 604838 w 2796541"/>
              <a:gd name="connsiteY641" fmla="*/ 2402205 h 2468880"/>
              <a:gd name="connsiteX642" fmla="*/ 611505 w 2796541"/>
              <a:gd name="connsiteY642" fmla="*/ 1707833 h 2468880"/>
              <a:gd name="connsiteX643" fmla="*/ 551498 w 2796541"/>
              <a:gd name="connsiteY643" fmla="*/ 1742123 h 2468880"/>
              <a:gd name="connsiteX644" fmla="*/ 551498 w 2796541"/>
              <a:gd name="connsiteY644" fmla="*/ 1673543 h 2468880"/>
              <a:gd name="connsiteX645" fmla="*/ 611505 w 2796541"/>
              <a:gd name="connsiteY645" fmla="*/ 949643 h 2468880"/>
              <a:gd name="connsiteX646" fmla="*/ 551498 w 2796541"/>
              <a:gd name="connsiteY646" fmla="*/ 983933 h 2468880"/>
              <a:gd name="connsiteX647" fmla="*/ 551498 w 2796541"/>
              <a:gd name="connsiteY647" fmla="*/ 915353 h 2468880"/>
              <a:gd name="connsiteX648" fmla="*/ 612458 w 2796541"/>
              <a:gd name="connsiteY648" fmla="*/ 246697 h 2468880"/>
              <a:gd name="connsiteX649" fmla="*/ 612458 w 2796541"/>
              <a:gd name="connsiteY649" fmla="*/ 262890 h 2468880"/>
              <a:gd name="connsiteX650" fmla="*/ 598170 w 2796541"/>
              <a:gd name="connsiteY650" fmla="*/ 255270 h 2468880"/>
              <a:gd name="connsiteX651" fmla="*/ 612458 w 2796541"/>
              <a:gd name="connsiteY651" fmla="*/ 2268856 h 2468880"/>
              <a:gd name="connsiteX652" fmla="*/ 612458 w 2796541"/>
              <a:gd name="connsiteY652" fmla="*/ 2283144 h 2468880"/>
              <a:gd name="connsiteX653" fmla="*/ 599123 w 2796541"/>
              <a:gd name="connsiteY653" fmla="*/ 2276476 h 2468880"/>
              <a:gd name="connsiteX654" fmla="*/ 614363 w 2796541"/>
              <a:gd name="connsiteY654" fmla="*/ 1581150 h 2468880"/>
              <a:gd name="connsiteX655" fmla="*/ 549593 w 2796541"/>
              <a:gd name="connsiteY655" fmla="*/ 1618298 h 2468880"/>
              <a:gd name="connsiteX656" fmla="*/ 549593 w 2796541"/>
              <a:gd name="connsiteY656" fmla="*/ 1544003 h 2468880"/>
              <a:gd name="connsiteX657" fmla="*/ 614363 w 2796541"/>
              <a:gd name="connsiteY657" fmla="*/ 1076326 h 2468880"/>
              <a:gd name="connsiteX658" fmla="*/ 549593 w 2796541"/>
              <a:gd name="connsiteY658" fmla="*/ 1113473 h 2468880"/>
              <a:gd name="connsiteX659" fmla="*/ 549593 w 2796541"/>
              <a:gd name="connsiteY659" fmla="*/ 1039178 h 2468880"/>
              <a:gd name="connsiteX660" fmla="*/ 615316 w 2796541"/>
              <a:gd name="connsiteY660" fmla="*/ 367666 h 2468880"/>
              <a:gd name="connsiteX661" fmla="*/ 615316 w 2796541"/>
              <a:gd name="connsiteY661" fmla="*/ 394336 h 2468880"/>
              <a:gd name="connsiteX662" fmla="*/ 592456 w 2796541"/>
              <a:gd name="connsiteY662" fmla="*/ 381001 h 2468880"/>
              <a:gd name="connsiteX663" fmla="*/ 616267 w 2796541"/>
              <a:gd name="connsiteY663" fmla="*/ 1202055 h 2468880"/>
              <a:gd name="connsiteX664" fmla="*/ 548640 w 2796541"/>
              <a:gd name="connsiteY664" fmla="*/ 1241107 h 2468880"/>
              <a:gd name="connsiteX665" fmla="*/ 548640 w 2796541"/>
              <a:gd name="connsiteY665" fmla="*/ 1163955 h 2468880"/>
              <a:gd name="connsiteX666" fmla="*/ 616268 w 2796541"/>
              <a:gd name="connsiteY666" fmla="*/ 2135505 h 2468880"/>
              <a:gd name="connsiteX667" fmla="*/ 616268 w 2796541"/>
              <a:gd name="connsiteY667" fmla="*/ 2164080 h 2468880"/>
              <a:gd name="connsiteX668" fmla="*/ 591503 w 2796541"/>
              <a:gd name="connsiteY668" fmla="*/ 2149793 h 2468880"/>
              <a:gd name="connsiteX669" fmla="*/ 617220 w 2796541"/>
              <a:gd name="connsiteY669" fmla="*/ 1455420 h 2468880"/>
              <a:gd name="connsiteX670" fmla="*/ 548640 w 2796541"/>
              <a:gd name="connsiteY670" fmla="*/ 1494473 h 2468880"/>
              <a:gd name="connsiteX671" fmla="*/ 548640 w 2796541"/>
              <a:gd name="connsiteY671" fmla="*/ 1415415 h 2468880"/>
              <a:gd name="connsiteX672" fmla="*/ 617220 w 2796541"/>
              <a:gd name="connsiteY672" fmla="*/ 1328738 h 2468880"/>
              <a:gd name="connsiteX673" fmla="*/ 548640 w 2796541"/>
              <a:gd name="connsiteY673" fmla="*/ 1367791 h 2468880"/>
              <a:gd name="connsiteX674" fmla="*/ 548640 w 2796541"/>
              <a:gd name="connsiteY674" fmla="*/ 1289686 h 2468880"/>
              <a:gd name="connsiteX675" fmla="*/ 619126 w 2796541"/>
              <a:gd name="connsiteY675" fmla="*/ 2004060 h 2468880"/>
              <a:gd name="connsiteX676" fmla="*/ 619126 w 2796541"/>
              <a:gd name="connsiteY676" fmla="*/ 2043112 h 2468880"/>
              <a:gd name="connsiteX677" fmla="*/ 585788 w 2796541"/>
              <a:gd name="connsiteY677" fmla="*/ 2023110 h 2468880"/>
              <a:gd name="connsiteX678" fmla="*/ 619126 w 2796541"/>
              <a:gd name="connsiteY678" fmla="*/ 487679 h 2468880"/>
              <a:gd name="connsiteX679" fmla="*/ 619126 w 2796541"/>
              <a:gd name="connsiteY679" fmla="*/ 526732 h 2468880"/>
              <a:gd name="connsiteX680" fmla="*/ 585788 w 2796541"/>
              <a:gd name="connsiteY680" fmla="*/ 507682 h 2468880"/>
              <a:gd name="connsiteX681" fmla="*/ 621983 w 2796541"/>
              <a:gd name="connsiteY681" fmla="*/ 609600 h 2468880"/>
              <a:gd name="connsiteX682" fmla="*/ 621983 w 2796541"/>
              <a:gd name="connsiteY682" fmla="*/ 658177 h 2468880"/>
              <a:gd name="connsiteX683" fmla="*/ 580073 w 2796541"/>
              <a:gd name="connsiteY683" fmla="*/ 633413 h 2468880"/>
              <a:gd name="connsiteX684" fmla="*/ 622935 w 2796541"/>
              <a:gd name="connsiteY684" fmla="*/ 1870710 h 2468880"/>
              <a:gd name="connsiteX685" fmla="*/ 622935 w 2796541"/>
              <a:gd name="connsiteY685" fmla="*/ 1924050 h 2468880"/>
              <a:gd name="connsiteX686" fmla="*/ 577215 w 2796541"/>
              <a:gd name="connsiteY686" fmla="*/ 1897380 h 2468880"/>
              <a:gd name="connsiteX687" fmla="*/ 624841 w 2796541"/>
              <a:gd name="connsiteY687" fmla="*/ 730567 h 2468880"/>
              <a:gd name="connsiteX688" fmla="*/ 624841 w 2796541"/>
              <a:gd name="connsiteY688" fmla="*/ 789622 h 2468880"/>
              <a:gd name="connsiteX689" fmla="*/ 573406 w 2796541"/>
              <a:gd name="connsiteY689" fmla="*/ 760094 h 2468880"/>
              <a:gd name="connsiteX690" fmla="*/ 625793 w 2796541"/>
              <a:gd name="connsiteY690" fmla="*/ 1740217 h 2468880"/>
              <a:gd name="connsiteX691" fmla="*/ 625793 w 2796541"/>
              <a:gd name="connsiteY691" fmla="*/ 1802130 h 2468880"/>
              <a:gd name="connsiteX692" fmla="*/ 572453 w 2796541"/>
              <a:gd name="connsiteY692" fmla="*/ 1770697 h 2468880"/>
              <a:gd name="connsiteX693" fmla="*/ 626746 w 2796541"/>
              <a:gd name="connsiteY693" fmla="*/ 854392 h 2468880"/>
              <a:gd name="connsiteX694" fmla="*/ 626746 w 2796541"/>
              <a:gd name="connsiteY694" fmla="*/ 919162 h 2468880"/>
              <a:gd name="connsiteX695" fmla="*/ 570548 w 2796541"/>
              <a:gd name="connsiteY695" fmla="*/ 886777 h 2468880"/>
              <a:gd name="connsiteX696" fmla="*/ 628651 w 2796541"/>
              <a:gd name="connsiteY696" fmla="*/ 1608772 h 2468880"/>
              <a:gd name="connsiteX697" fmla="*/ 628651 w 2796541"/>
              <a:gd name="connsiteY697" fmla="*/ 1680210 h 2468880"/>
              <a:gd name="connsiteX698" fmla="*/ 566738 w 2796541"/>
              <a:gd name="connsiteY698" fmla="*/ 1644967 h 2468880"/>
              <a:gd name="connsiteX699" fmla="*/ 628651 w 2796541"/>
              <a:gd name="connsiteY699" fmla="*/ 977265 h 2468880"/>
              <a:gd name="connsiteX700" fmla="*/ 628651 w 2796541"/>
              <a:gd name="connsiteY700" fmla="*/ 1048703 h 2468880"/>
              <a:gd name="connsiteX701" fmla="*/ 566738 w 2796541"/>
              <a:gd name="connsiteY701" fmla="*/ 1012507 h 2468880"/>
              <a:gd name="connsiteX702" fmla="*/ 629603 w 2796541"/>
              <a:gd name="connsiteY702" fmla="*/ 1101090 h 2468880"/>
              <a:gd name="connsiteX703" fmla="*/ 629603 w 2796541"/>
              <a:gd name="connsiteY703" fmla="*/ 1177290 h 2468880"/>
              <a:gd name="connsiteX704" fmla="*/ 564833 w 2796541"/>
              <a:gd name="connsiteY704" fmla="*/ 1139190 h 2468880"/>
              <a:gd name="connsiteX705" fmla="*/ 629603 w 2796541"/>
              <a:gd name="connsiteY705" fmla="*/ 1480186 h 2468880"/>
              <a:gd name="connsiteX706" fmla="*/ 629603 w 2796541"/>
              <a:gd name="connsiteY706" fmla="*/ 1556386 h 2468880"/>
              <a:gd name="connsiteX707" fmla="*/ 563881 w 2796541"/>
              <a:gd name="connsiteY707" fmla="*/ 1518286 h 2468880"/>
              <a:gd name="connsiteX708" fmla="*/ 630555 w 2796541"/>
              <a:gd name="connsiteY708" fmla="*/ 1226819 h 2468880"/>
              <a:gd name="connsiteX709" fmla="*/ 630555 w 2796541"/>
              <a:gd name="connsiteY709" fmla="*/ 1303972 h 2468880"/>
              <a:gd name="connsiteX710" fmla="*/ 562928 w 2796541"/>
              <a:gd name="connsiteY710" fmla="*/ 1265872 h 2468880"/>
              <a:gd name="connsiteX711" fmla="*/ 630555 w 2796541"/>
              <a:gd name="connsiteY711" fmla="*/ 1352550 h 2468880"/>
              <a:gd name="connsiteX712" fmla="*/ 630555 w 2796541"/>
              <a:gd name="connsiteY712" fmla="*/ 1431608 h 2468880"/>
              <a:gd name="connsiteX713" fmla="*/ 562928 w 2796541"/>
              <a:gd name="connsiteY713" fmla="*/ 1391603 h 2468880"/>
              <a:gd name="connsiteX714" fmla="*/ 682942 w 2796541"/>
              <a:gd name="connsiteY714" fmla="*/ 128588 h 2468880"/>
              <a:gd name="connsiteX715" fmla="*/ 680085 w 2796541"/>
              <a:gd name="connsiteY715" fmla="*/ 129540 h 2468880"/>
              <a:gd name="connsiteX716" fmla="*/ 680085 w 2796541"/>
              <a:gd name="connsiteY716" fmla="*/ 126683 h 2468880"/>
              <a:gd name="connsiteX717" fmla="*/ 682943 w 2796541"/>
              <a:gd name="connsiteY717" fmla="*/ 2402205 h 2468880"/>
              <a:gd name="connsiteX718" fmla="*/ 680086 w 2796541"/>
              <a:gd name="connsiteY718" fmla="*/ 2404110 h 2468880"/>
              <a:gd name="connsiteX719" fmla="*/ 680086 w 2796541"/>
              <a:gd name="connsiteY719" fmla="*/ 2400300 h 2468880"/>
              <a:gd name="connsiteX720" fmla="*/ 688657 w 2796541"/>
              <a:gd name="connsiteY720" fmla="*/ 2276474 h 2468880"/>
              <a:gd name="connsiteX721" fmla="*/ 677227 w 2796541"/>
              <a:gd name="connsiteY721" fmla="*/ 2283142 h 2468880"/>
              <a:gd name="connsiteX722" fmla="*/ 677227 w 2796541"/>
              <a:gd name="connsiteY722" fmla="*/ 2269807 h 2468880"/>
              <a:gd name="connsiteX723" fmla="*/ 688658 w 2796541"/>
              <a:gd name="connsiteY723" fmla="*/ 255270 h 2468880"/>
              <a:gd name="connsiteX724" fmla="*/ 677228 w 2796541"/>
              <a:gd name="connsiteY724" fmla="*/ 261938 h 2468880"/>
              <a:gd name="connsiteX725" fmla="*/ 677228 w 2796541"/>
              <a:gd name="connsiteY725" fmla="*/ 247650 h 2468880"/>
              <a:gd name="connsiteX726" fmla="*/ 694373 w 2796541"/>
              <a:gd name="connsiteY726" fmla="*/ 381001 h 2468880"/>
              <a:gd name="connsiteX727" fmla="*/ 674371 w 2796541"/>
              <a:gd name="connsiteY727" fmla="*/ 393384 h 2468880"/>
              <a:gd name="connsiteX728" fmla="*/ 674371 w 2796541"/>
              <a:gd name="connsiteY728" fmla="*/ 369571 h 2468880"/>
              <a:gd name="connsiteX729" fmla="*/ 696278 w 2796541"/>
              <a:gd name="connsiteY729" fmla="*/ 2149793 h 2468880"/>
              <a:gd name="connsiteX730" fmla="*/ 673418 w 2796541"/>
              <a:gd name="connsiteY730" fmla="*/ 2163128 h 2468880"/>
              <a:gd name="connsiteX731" fmla="*/ 673418 w 2796541"/>
              <a:gd name="connsiteY731" fmla="*/ 2136458 h 2468880"/>
              <a:gd name="connsiteX732" fmla="*/ 701992 w 2796541"/>
              <a:gd name="connsiteY732" fmla="*/ 2023110 h 2468880"/>
              <a:gd name="connsiteX733" fmla="*/ 670560 w 2796541"/>
              <a:gd name="connsiteY733" fmla="*/ 2042160 h 2468880"/>
              <a:gd name="connsiteX734" fmla="*/ 670560 w 2796541"/>
              <a:gd name="connsiteY734" fmla="*/ 2005012 h 2468880"/>
              <a:gd name="connsiteX735" fmla="*/ 701993 w 2796541"/>
              <a:gd name="connsiteY735" fmla="*/ 507682 h 2468880"/>
              <a:gd name="connsiteX736" fmla="*/ 670561 w 2796541"/>
              <a:gd name="connsiteY736" fmla="*/ 525779 h 2468880"/>
              <a:gd name="connsiteX737" fmla="*/ 670561 w 2796541"/>
              <a:gd name="connsiteY737" fmla="*/ 488632 h 2468880"/>
              <a:gd name="connsiteX738" fmla="*/ 707708 w 2796541"/>
              <a:gd name="connsiteY738" fmla="*/ 633412 h 2468880"/>
              <a:gd name="connsiteX739" fmla="*/ 667703 w 2796541"/>
              <a:gd name="connsiteY739" fmla="*/ 657225 h 2468880"/>
              <a:gd name="connsiteX740" fmla="*/ 667703 w 2796541"/>
              <a:gd name="connsiteY740" fmla="*/ 610552 h 2468880"/>
              <a:gd name="connsiteX741" fmla="*/ 710565 w 2796541"/>
              <a:gd name="connsiteY741" fmla="*/ 1897381 h 2468880"/>
              <a:gd name="connsiteX742" fmla="*/ 665798 w 2796541"/>
              <a:gd name="connsiteY742" fmla="*/ 1923098 h 2468880"/>
              <a:gd name="connsiteX743" fmla="*/ 665798 w 2796541"/>
              <a:gd name="connsiteY743" fmla="*/ 1871663 h 2468880"/>
              <a:gd name="connsiteX744" fmla="*/ 713423 w 2796541"/>
              <a:gd name="connsiteY744" fmla="*/ 760095 h 2468880"/>
              <a:gd name="connsiteX745" fmla="*/ 664846 w 2796541"/>
              <a:gd name="connsiteY745" fmla="*/ 788670 h 2468880"/>
              <a:gd name="connsiteX746" fmla="*/ 664846 w 2796541"/>
              <a:gd name="connsiteY746" fmla="*/ 732473 h 2468880"/>
              <a:gd name="connsiteX747" fmla="*/ 715328 w 2796541"/>
              <a:gd name="connsiteY747" fmla="*/ 1770698 h 2468880"/>
              <a:gd name="connsiteX748" fmla="*/ 663893 w 2796541"/>
              <a:gd name="connsiteY748" fmla="*/ 1801178 h 2468880"/>
              <a:gd name="connsiteX749" fmla="*/ 663893 w 2796541"/>
              <a:gd name="connsiteY749" fmla="*/ 1741170 h 2468880"/>
              <a:gd name="connsiteX750" fmla="*/ 717233 w 2796541"/>
              <a:gd name="connsiteY750" fmla="*/ 886778 h 2468880"/>
              <a:gd name="connsiteX751" fmla="*/ 662940 w 2796541"/>
              <a:gd name="connsiteY751" fmla="*/ 917258 h 2468880"/>
              <a:gd name="connsiteX752" fmla="*/ 662940 w 2796541"/>
              <a:gd name="connsiteY752" fmla="*/ 855345 h 2468880"/>
              <a:gd name="connsiteX753" fmla="*/ 719137 w 2796541"/>
              <a:gd name="connsiteY753" fmla="*/ 188596 h 2468880"/>
              <a:gd name="connsiteX754" fmla="*/ 719137 w 2796541"/>
              <a:gd name="connsiteY754" fmla="*/ 194311 h 2468880"/>
              <a:gd name="connsiteX755" fmla="*/ 713422 w 2796541"/>
              <a:gd name="connsiteY755" fmla="*/ 191453 h 2468880"/>
              <a:gd name="connsiteX756" fmla="*/ 720091 w 2796541"/>
              <a:gd name="connsiteY756" fmla="*/ 2335531 h 2468880"/>
              <a:gd name="connsiteX757" fmla="*/ 720091 w 2796541"/>
              <a:gd name="connsiteY757" fmla="*/ 2343151 h 2468880"/>
              <a:gd name="connsiteX758" fmla="*/ 712471 w 2796541"/>
              <a:gd name="connsiteY758" fmla="*/ 2339341 h 2468880"/>
              <a:gd name="connsiteX759" fmla="*/ 720091 w 2796541"/>
              <a:gd name="connsiteY759" fmla="*/ 1012508 h 2468880"/>
              <a:gd name="connsiteX760" fmla="*/ 661036 w 2796541"/>
              <a:gd name="connsiteY760" fmla="*/ 1046798 h 2468880"/>
              <a:gd name="connsiteX761" fmla="*/ 661036 w 2796541"/>
              <a:gd name="connsiteY761" fmla="*/ 978218 h 2468880"/>
              <a:gd name="connsiteX762" fmla="*/ 721042 w 2796541"/>
              <a:gd name="connsiteY762" fmla="*/ 1644967 h 2468880"/>
              <a:gd name="connsiteX763" fmla="*/ 661035 w 2796541"/>
              <a:gd name="connsiteY763" fmla="*/ 1679257 h 2468880"/>
              <a:gd name="connsiteX764" fmla="*/ 661035 w 2796541"/>
              <a:gd name="connsiteY764" fmla="*/ 1609724 h 2468880"/>
              <a:gd name="connsiteX765" fmla="*/ 721994 w 2796541"/>
              <a:gd name="connsiteY765" fmla="*/ 309563 h 2468880"/>
              <a:gd name="connsiteX766" fmla="*/ 721994 w 2796541"/>
              <a:gd name="connsiteY766" fmla="*/ 326708 h 2468880"/>
              <a:gd name="connsiteX767" fmla="*/ 706754 w 2796541"/>
              <a:gd name="connsiteY767" fmla="*/ 318135 h 2468880"/>
              <a:gd name="connsiteX768" fmla="*/ 722948 w 2796541"/>
              <a:gd name="connsiteY768" fmla="*/ 1139190 h 2468880"/>
              <a:gd name="connsiteX769" fmla="*/ 660083 w 2796541"/>
              <a:gd name="connsiteY769" fmla="*/ 1175385 h 2468880"/>
              <a:gd name="connsiteX770" fmla="*/ 660083 w 2796541"/>
              <a:gd name="connsiteY770" fmla="*/ 1102995 h 2468880"/>
              <a:gd name="connsiteX771" fmla="*/ 722948 w 2796541"/>
              <a:gd name="connsiteY771" fmla="*/ 2202180 h 2468880"/>
              <a:gd name="connsiteX772" fmla="*/ 722948 w 2796541"/>
              <a:gd name="connsiteY772" fmla="*/ 2223135 h 2468880"/>
              <a:gd name="connsiteX773" fmla="*/ 704850 w 2796541"/>
              <a:gd name="connsiteY773" fmla="*/ 2212657 h 2468880"/>
              <a:gd name="connsiteX774" fmla="*/ 723899 w 2796541"/>
              <a:gd name="connsiteY774" fmla="*/ 1518285 h 2468880"/>
              <a:gd name="connsiteX775" fmla="*/ 659129 w 2796541"/>
              <a:gd name="connsiteY775" fmla="*/ 1555432 h 2468880"/>
              <a:gd name="connsiteX776" fmla="*/ 659129 w 2796541"/>
              <a:gd name="connsiteY776" fmla="*/ 1481137 h 2468880"/>
              <a:gd name="connsiteX777" fmla="*/ 723900 w 2796541"/>
              <a:gd name="connsiteY777" fmla="*/ 1265872 h 2468880"/>
              <a:gd name="connsiteX778" fmla="*/ 659130 w 2796541"/>
              <a:gd name="connsiteY778" fmla="*/ 1303019 h 2468880"/>
              <a:gd name="connsiteX779" fmla="*/ 659130 w 2796541"/>
              <a:gd name="connsiteY779" fmla="*/ 1227772 h 2468880"/>
              <a:gd name="connsiteX780" fmla="*/ 724853 w 2796541"/>
              <a:gd name="connsiteY780" fmla="*/ 1391603 h 2468880"/>
              <a:gd name="connsiteX781" fmla="*/ 659130 w 2796541"/>
              <a:gd name="connsiteY781" fmla="*/ 1429703 h 2468880"/>
              <a:gd name="connsiteX782" fmla="*/ 659130 w 2796541"/>
              <a:gd name="connsiteY782" fmla="*/ 1353503 h 2468880"/>
              <a:gd name="connsiteX783" fmla="*/ 725805 w 2796541"/>
              <a:gd name="connsiteY783" fmla="*/ 430530 h 2468880"/>
              <a:gd name="connsiteX784" fmla="*/ 725805 w 2796541"/>
              <a:gd name="connsiteY784" fmla="*/ 458153 h 2468880"/>
              <a:gd name="connsiteX785" fmla="*/ 701040 w 2796541"/>
              <a:gd name="connsiteY785" fmla="*/ 444818 h 2468880"/>
              <a:gd name="connsiteX786" fmla="*/ 726759 w 2796541"/>
              <a:gd name="connsiteY786" fmla="*/ 2070736 h 2468880"/>
              <a:gd name="connsiteX787" fmla="*/ 726759 w 2796541"/>
              <a:gd name="connsiteY787" fmla="*/ 2102169 h 2468880"/>
              <a:gd name="connsiteX788" fmla="*/ 699136 w 2796541"/>
              <a:gd name="connsiteY788" fmla="*/ 2086928 h 2468880"/>
              <a:gd name="connsiteX789" fmla="*/ 729616 w 2796541"/>
              <a:gd name="connsiteY789" fmla="*/ 550544 h 2468880"/>
              <a:gd name="connsiteX790" fmla="*/ 729616 w 2796541"/>
              <a:gd name="connsiteY790" fmla="*/ 591502 h 2468880"/>
              <a:gd name="connsiteX791" fmla="*/ 693421 w 2796541"/>
              <a:gd name="connsiteY791" fmla="*/ 570547 h 2468880"/>
              <a:gd name="connsiteX792" fmla="*/ 730566 w 2796541"/>
              <a:gd name="connsiteY792" fmla="*/ 1938337 h 2468880"/>
              <a:gd name="connsiteX793" fmla="*/ 730566 w 2796541"/>
              <a:gd name="connsiteY793" fmla="*/ 1983105 h 2468880"/>
              <a:gd name="connsiteX794" fmla="*/ 691514 w 2796541"/>
              <a:gd name="connsiteY794" fmla="*/ 1960245 h 2468880"/>
              <a:gd name="connsiteX795" fmla="*/ 731521 w 2796541"/>
              <a:gd name="connsiteY795" fmla="*/ 672465 h 2468880"/>
              <a:gd name="connsiteX796" fmla="*/ 731521 w 2796541"/>
              <a:gd name="connsiteY796" fmla="*/ 721995 h 2468880"/>
              <a:gd name="connsiteX797" fmla="*/ 688658 w 2796541"/>
              <a:gd name="connsiteY797" fmla="*/ 697230 h 2468880"/>
              <a:gd name="connsiteX798" fmla="*/ 733425 w 2796541"/>
              <a:gd name="connsiteY798" fmla="*/ 1806892 h 2468880"/>
              <a:gd name="connsiteX799" fmla="*/ 733425 w 2796541"/>
              <a:gd name="connsiteY799" fmla="*/ 1861184 h 2468880"/>
              <a:gd name="connsiteX800" fmla="*/ 685800 w 2796541"/>
              <a:gd name="connsiteY800" fmla="*/ 1834514 h 2468880"/>
              <a:gd name="connsiteX801" fmla="*/ 734378 w 2796541"/>
              <a:gd name="connsiteY801" fmla="*/ 793433 h 2468880"/>
              <a:gd name="connsiteX802" fmla="*/ 734378 w 2796541"/>
              <a:gd name="connsiteY802" fmla="*/ 852488 h 2468880"/>
              <a:gd name="connsiteX803" fmla="*/ 682943 w 2796541"/>
              <a:gd name="connsiteY803" fmla="*/ 822961 h 2468880"/>
              <a:gd name="connsiteX804" fmla="*/ 736283 w 2796541"/>
              <a:gd name="connsiteY804" fmla="*/ 1675448 h 2468880"/>
              <a:gd name="connsiteX805" fmla="*/ 736283 w 2796541"/>
              <a:gd name="connsiteY805" fmla="*/ 1740218 h 2468880"/>
              <a:gd name="connsiteX806" fmla="*/ 679133 w 2796541"/>
              <a:gd name="connsiteY806" fmla="*/ 1707833 h 2468880"/>
              <a:gd name="connsiteX807" fmla="*/ 736284 w 2796541"/>
              <a:gd name="connsiteY807" fmla="*/ 917257 h 2468880"/>
              <a:gd name="connsiteX808" fmla="*/ 736284 w 2796541"/>
              <a:gd name="connsiteY808" fmla="*/ 982027 h 2468880"/>
              <a:gd name="connsiteX809" fmla="*/ 680086 w 2796541"/>
              <a:gd name="connsiteY809" fmla="*/ 949642 h 2468880"/>
              <a:gd name="connsiteX810" fmla="*/ 738188 w 2796541"/>
              <a:gd name="connsiteY810" fmla="*/ 1165861 h 2468880"/>
              <a:gd name="connsiteX811" fmla="*/ 738188 w 2796541"/>
              <a:gd name="connsiteY811" fmla="*/ 1239203 h 2468880"/>
              <a:gd name="connsiteX812" fmla="*/ 675323 w 2796541"/>
              <a:gd name="connsiteY812" fmla="*/ 1202056 h 2468880"/>
              <a:gd name="connsiteX813" fmla="*/ 738188 w 2796541"/>
              <a:gd name="connsiteY813" fmla="*/ 1545907 h 2468880"/>
              <a:gd name="connsiteX814" fmla="*/ 738188 w 2796541"/>
              <a:gd name="connsiteY814" fmla="*/ 1616392 h 2468880"/>
              <a:gd name="connsiteX815" fmla="*/ 676275 w 2796541"/>
              <a:gd name="connsiteY815" fmla="*/ 1581149 h 2468880"/>
              <a:gd name="connsiteX816" fmla="*/ 738189 w 2796541"/>
              <a:gd name="connsiteY816" fmla="*/ 1041082 h 2468880"/>
              <a:gd name="connsiteX817" fmla="*/ 738189 w 2796541"/>
              <a:gd name="connsiteY817" fmla="*/ 1111567 h 2468880"/>
              <a:gd name="connsiteX818" fmla="*/ 676276 w 2796541"/>
              <a:gd name="connsiteY818" fmla="*/ 1076325 h 2468880"/>
              <a:gd name="connsiteX819" fmla="*/ 739141 w 2796541"/>
              <a:gd name="connsiteY819" fmla="*/ 1417319 h 2468880"/>
              <a:gd name="connsiteX820" fmla="*/ 739140 w 2796541"/>
              <a:gd name="connsiteY820" fmla="*/ 1492567 h 2468880"/>
              <a:gd name="connsiteX821" fmla="*/ 673418 w 2796541"/>
              <a:gd name="connsiteY821" fmla="*/ 1455419 h 2468880"/>
              <a:gd name="connsiteX822" fmla="*/ 739141 w 2796541"/>
              <a:gd name="connsiteY822" fmla="*/ 1290638 h 2468880"/>
              <a:gd name="connsiteX823" fmla="*/ 739141 w 2796541"/>
              <a:gd name="connsiteY823" fmla="*/ 1366838 h 2468880"/>
              <a:gd name="connsiteX824" fmla="*/ 673418 w 2796541"/>
              <a:gd name="connsiteY824" fmla="*/ 1328738 h 2468880"/>
              <a:gd name="connsiteX825" fmla="*/ 793433 w 2796541"/>
              <a:gd name="connsiteY825" fmla="*/ 191453 h 2468880"/>
              <a:gd name="connsiteX826" fmla="*/ 788670 w 2796541"/>
              <a:gd name="connsiteY826" fmla="*/ 194311 h 2468880"/>
              <a:gd name="connsiteX827" fmla="*/ 788670 w 2796541"/>
              <a:gd name="connsiteY827" fmla="*/ 189548 h 2468880"/>
              <a:gd name="connsiteX828" fmla="*/ 794386 w 2796541"/>
              <a:gd name="connsiteY828" fmla="*/ 2339341 h 2468880"/>
              <a:gd name="connsiteX829" fmla="*/ 787718 w 2796541"/>
              <a:gd name="connsiteY829" fmla="*/ 2343151 h 2468880"/>
              <a:gd name="connsiteX830" fmla="*/ 787718 w 2796541"/>
              <a:gd name="connsiteY830" fmla="*/ 2335531 h 2468880"/>
              <a:gd name="connsiteX831" fmla="*/ 800101 w 2796541"/>
              <a:gd name="connsiteY831" fmla="*/ 318134 h 2468880"/>
              <a:gd name="connsiteX832" fmla="*/ 785813 w 2796541"/>
              <a:gd name="connsiteY832" fmla="*/ 325754 h 2468880"/>
              <a:gd name="connsiteX833" fmla="*/ 785813 w 2796541"/>
              <a:gd name="connsiteY833" fmla="*/ 309562 h 2468880"/>
              <a:gd name="connsiteX834" fmla="*/ 802006 w 2796541"/>
              <a:gd name="connsiteY834" fmla="*/ 2212658 h 2468880"/>
              <a:gd name="connsiteX835" fmla="*/ 784861 w 2796541"/>
              <a:gd name="connsiteY835" fmla="*/ 2223136 h 2468880"/>
              <a:gd name="connsiteX836" fmla="*/ 784861 w 2796541"/>
              <a:gd name="connsiteY836" fmla="*/ 2203133 h 2468880"/>
              <a:gd name="connsiteX837" fmla="*/ 805815 w 2796541"/>
              <a:gd name="connsiteY837" fmla="*/ 444817 h 2468880"/>
              <a:gd name="connsiteX838" fmla="*/ 782955 w 2796541"/>
              <a:gd name="connsiteY838" fmla="*/ 458152 h 2468880"/>
              <a:gd name="connsiteX839" fmla="*/ 782955 w 2796541"/>
              <a:gd name="connsiteY839" fmla="*/ 431482 h 2468880"/>
              <a:gd name="connsiteX840" fmla="*/ 807720 w 2796541"/>
              <a:gd name="connsiteY840" fmla="*/ 2086927 h 2468880"/>
              <a:gd name="connsiteX841" fmla="*/ 782002 w 2796541"/>
              <a:gd name="connsiteY841" fmla="*/ 2102167 h 2468880"/>
              <a:gd name="connsiteX842" fmla="*/ 782002 w 2796541"/>
              <a:gd name="connsiteY842" fmla="*/ 2071687 h 2468880"/>
              <a:gd name="connsiteX843" fmla="*/ 812484 w 2796541"/>
              <a:gd name="connsiteY843" fmla="*/ 570547 h 2468880"/>
              <a:gd name="connsiteX844" fmla="*/ 779146 w 2796541"/>
              <a:gd name="connsiteY844" fmla="*/ 590549 h 2468880"/>
              <a:gd name="connsiteX845" fmla="*/ 779146 w 2796541"/>
              <a:gd name="connsiteY845" fmla="*/ 551497 h 2468880"/>
              <a:gd name="connsiteX846" fmla="*/ 815339 w 2796541"/>
              <a:gd name="connsiteY846" fmla="*/ 1960245 h 2468880"/>
              <a:gd name="connsiteX847" fmla="*/ 777239 w 2796541"/>
              <a:gd name="connsiteY847" fmla="*/ 1982152 h 2468880"/>
              <a:gd name="connsiteX848" fmla="*/ 777239 w 2796541"/>
              <a:gd name="connsiteY848" fmla="*/ 1938337 h 2468880"/>
              <a:gd name="connsiteX849" fmla="*/ 818198 w 2796541"/>
              <a:gd name="connsiteY849" fmla="*/ 697230 h 2468880"/>
              <a:gd name="connsiteX850" fmla="*/ 776288 w 2796541"/>
              <a:gd name="connsiteY850" fmla="*/ 721042 h 2468880"/>
              <a:gd name="connsiteX851" fmla="*/ 776288 w 2796541"/>
              <a:gd name="connsiteY851" fmla="*/ 673417 h 2468880"/>
              <a:gd name="connsiteX852" fmla="*/ 821055 w 2796541"/>
              <a:gd name="connsiteY852" fmla="*/ 1834515 h 2468880"/>
              <a:gd name="connsiteX853" fmla="*/ 774383 w 2796541"/>
              <a:gd name="connsiteY853" fmla="*/ 1861185 h 2468880"/>
              <a:gd name="connsiteX854" fmla="*/ 774383 w 2796541"/>
              <a:gd name="connsiteY854" fmla="*/ 1806893 h 2468880"/>
              <a:gd name="connsiteX855" fmla="*/ 822960 w 2796541"/>
              <a:gd name="connsiteY855" fmla="*/ 822960 h 2468880"/>
              <a:gd name="connsiteX856" fmla="*/ 773430 w 2796541"/>
              <a:gd name="connsiteY856" fmla="*/ 851535 h 2468880"/>
              <a:gd name="connsiteX857" fmla="*/ 773430 w 2796541"/>
              <a:gd name="connsiteY857" fmla="*/ 795337 h 2468880"/>
              <a:gd name="connsiteX858" fmla="*/ 826771 w 2796541"/>
              <a:gd name="connsiteY858" fmla="*/ 949643 h 2468880"/>
              <a:gd name="connsiteX859" fmla="*/ 772478 w 2796541"/>
              <a:gd name="connsiteY859" fmla="*/ 981076 h 2468880"/>
              <a:gd name="connsiteX860" fmla="*/ 772478 w 2796541"/>
              <a:gd name="connsiteY860" fmla="*/ 918211 h 2468880"/>
              <a:gd name="connsiteX861" fmla="*/ 827723 w 2796541"/>
              <a:gd name="connsiteY861" fmla="*/ 2401253 h 2468880"/>
              <a:gd name="connsiteX862" fmla="*/ 827723 w 2796541"/>
              <a:gd name="connsiteY862" fmla="*/ 2404110 h 2468880"/>
              <a:gd name="connsiteX863" fmla="*/ 825818 w 2796541"/>
              <a:gd name="connsiteY863" fmla="*/ 2402206 h 2468880"/>
              <a:gd name="connsiteX864" fmla="*/ 827723 w 2796541"/>
              <a:gd name="connsiteY864" fmla="*/ 1707832 h 2468880"/>
              <a:gd name="connsiteX865" fmla="*/ 771525 w 2796541"/>
              <a:gd name="connsiteY865" fmla="*/ 1740217 h 2468880"/>
              <a:gd name="connsiteX866" fmla="*/ 771525 w 2796541"/>
              <a:gd name="connsiteY866" fmla="*/ 1675447 h 2468880"/>
              <a:gd name="connsiteX867" fmla="*/ 829628 w 2796541"/>
              <a:gd name="connsiteY867" fmla="*/ 1076325 h 2468880"/>
              <a:gd name="connsiteX868" fmla="*/ 770573 w 2796541"/>
              <a:gd name="connsiteY868" fmla="*/ 1110615 h 2468880"/>
              <a:gd name="connsiteX869" fmla="*/ 770573 w 2796541"/>
              <a:gd name="connsiteY869" fmla="*/ 1042035 h 2468880"/>
              <a:gd name="connsiteX870" fmla="*/ 829628 w 2796541"/>
              <a:gd name="connsiteY870" fmla="*/ 249554 h 2468880"/>
              <a:gd name="connsiteX871" fmla="*/ 829628 w 2796541"/>
              <a:gd name="connsiteY871" fmla="*/ 260032 h 2468880"/>
              <a:gd name="connsiteX872" fmla="*/ 821055 w 2796541"/>
              <a:gd name="connsiteY872" fmla="*/ 255269 h 2468880"/>
              <a:gd name="connsiteX873" fmla="*/ 829628 w 2796541"/>
              <a:gd name="connsiteY873" fmla="*/ 2270761 h 2468880"/>
              <a:gd name="connsiteX874" fmla="*/ 829628 w 2796541"/>
              <a:gd name="connsiteY874" fmla="*/ 2282191 h 2468880"/>
              <a:gd name="connsiteX875" fmla="*/ 820103 w 2796541"/>
              <a:gd name="connsiteY875" fmla="*/ 2276476 h 2468880"/>
              <a:gd name="connsiteX876" fmla="*/ 830579 w 2796541"/>
              <a:gd name="connsiteY876" fmla="*/ 1581150 h 2468880"/>
              <a:gd name="connsiteX877" fmla="*/ 770572 w 2796541"/>
              <a:gd name="connsiteY877" fmla="*/ 1616393 h 2468880"/>
              <a:gd name="connsiteX878" fmla="*/ 770572 w 2796541"/>
              <a:gd name="connsiteY878" fmla="*/ 1546860 h 2468880"/>
              <a:gd name="connsiteX879" fmla="*/ 831534 w 2796541"/>
              <a:gd name="connsiteY879" fmla="*/ 1202055 h 2468880"/>
              <a:gd name="connsiteX880" fmla="*/ 769621 w 2796541"/>
              <a:gd name="connsiteY880" fmla="*/ 1238250 h 2468880"/>
              <a:gd name="connsiteX881" fmla="*/ 769621 w 2796541"/>
              <a:gd name="connsiteY881" fmla="*/ 1166812 h 2468880"/>
              <a:gd name="connsiteX882" fmla="*/ 832485 w 2796541"/>
              <a:gd name="connsiteY882" fmla="*/ 371475 h 2468880"/>
              <a:gd name="connsiteX883" fmla="*/ 832485 w 2796541"/>
              <a:gd name="connsiteY883" fmla="*/ 391477 h 2468880"/>
              <a:gd name="connsiteX884" fmla="*/ 815340 w 2796541"/>
              <a:gd name="connsiteY884" fmla="*/ 381000 h 2468880"/>
              <a:gd name="connsiteX885" fmla="*/ 833438 w 2796541"/>
              <a:gd name="connsiteY885" fmla="*/ 1455419 h 2468880"/>
              <a:gd name="connsiteX886" fmla="*/ 768667 w 2796541"/>
              <a:gd name="connsiteY886" fmla="*/ 1492567 h 2468880"/>
              <a:gd name="connsiteX887" fmla="*/ 768668 w 2796541"/>
              <a:gd name="connsiteY887" fmla="*/ 1418272 h 2468880"/>
              <a:gd name="connsiteX888" fmla="*/ 833438 w 2796541"/>
              <a:gd name="connsiteY888" fmla="*/ 1328737 h 2468880"/>
              <a:gd name="connsiteX889" fmla="*/ 768668 w 2796541"/>
              <a:gd name="connsiteY889" fmla="*/ 1365885 h 2468880"/>
              <a:gd name="connsiteX890" fmla="*/ 768668 w 2796541"/>
              <a:gd name="connsiteY890" fmla="*/ 1291590 h 2468880"/>
              <a:gd name="connsiteX891" fmla="*/ 833438 w 2796541"/>
              <a:gd name="connsiteY891" fmla="*/ 2137411 h 2468880"/>
              <a:gd name="connsiteX892" fmla="*/ 833438 w 2796541"/>
              <a:gd name="connsiteY892" fmla="*/ 2162176 h 2468880"/>
              <a:gd name="connsiteX893" fmla="*/ 812483 w 2796541"/>
              <a:gd name="connsiteY893" fmla="*/ 2149794 h 2468880"/>
              <a:gd name="connsiteX894" fmla="*/ 836295 w 2796541"/>
              <a:gd name="connsiteY894" fmla="*/ 2005965 h 2468880"/>
              <a:gd name="connsiteX895" fmla="*/ 836295 w 2796541"/>
              <a:gd name="connsiteY895" fmla="*/ 2041207 h 2468880"/>
              <a:gd name="connsiteX896" fmla="*/ 806767 w 2796541"/>
              <a:gd name="connsiteY896" fmla="*/ 2023110 h 2468880"/>
              <a:gd name="connsiteX897" fmla="*/ 836296 w 2796541"/>
              <a:gd name="connsiteY897" fmla="*/ 491491 h 2468880"/>
              <a:gd name="connsiteX898" fmla="*/ 836296 w 2796541"/>
              <a:gd name="connsiteY898" fmla="*/ 523876 h 2468880"/>
              <a:gd name="connsiteX899" fmla="*/ 807721 w 2796541"/>
              <a:gd name="connsiteY899" fmla="*/ 507684 h 2468880"/>
              <a:gd name="connsiteX900" fmla="*/ 839153 w 2796541"/>
              <a:gd name="connsiteY900" fmla="*/ 612458 h 2468880"/>
              <a:gd name="connsiteX901" fmla="*/ 839153 w 2796541"/>
              <a:gd name="connsiteY901" fmla="*/ 655321 h 2468880"/>
              <a:gd name="connsiteX902" fmla="*/ 802958 w 2796541"/>
              <a:gd name="connsiteY902" fmla="*/ 633413 h 2468880"/>
              <a:gd name="connsiteX903" fmla="*/ 840106 w 2796541"/>
              <a:gd name="connsiteY903" fmla="*/ 1873568 h 2468880"/>
              <a:gd name="connsiteX904" fmla="*/ 840106 w 2796541"/>
              <a:gd name="connsiteY904" fmla="*/ 1920240 h 2468880"/>
              <a:gd name="connsiteX905" fmla="*/ 800101 w 2796541"/>
              <a:gd name="connsiteY905" fmla="*/ 1897381 h 2468880"/>
              <a:gd name="connsiteX906" fmla="*/ 842011 w 2796541"/>
              <a:gd name="connsiteY906" fmla="*/ 734378 h 2468880"/>
              <a:gd name="connsiteX907" fmla="*/ 842011 w 2796541"/>
              <a:gd name="connsiteY907" fmla="*/ 785813 h 2468880"/>
              <a:gd name="connsiteX908" fmla="*/ 797243 w 2796541"/>
              <a:gd name="connsiteY908" fmla="*/ 760095 h 2468880"/>
              <a:gd name="connsiteX909" fmla="*/ 842962 w 2796541"/>
              <a:gd name="connsiteY909" fmla="*/ 1742122 h 2468880"/>
              <a:gd name="connsiteX910" fmla="*/ 842962 w 2796541"/>
              <a:gd name="connsiteY910" fmla="*/ 1799272 h 2468880"/>
              <a:gd name="connsiteX911" fmla="*/ 793432 w 2796541"/>
              <a:gd name="connsiteY911" fmla="*/ 1770697 h 2468880"/>
              <a:gd name="connsiteX912" fmla="*/ 843915 w 2796541"/>
              <a:gd name="connsiteY912" fmla="*/ 857251 h 2468880"/>
              <a:gd name="connsiteX913" fmla="*/ 843915 w 2796541"/>
              <a:gd name="connsiteY913" fmla="*/ 915353 h 2468880"/>
              <a:gd name="connsiteX914" fmla="*/ 793433 w 2796541"/>
              <a:gd name="connsiteY914" fmla="*/ 886778 h 2468880"/>
              <a:gd name="connsiteX915" fmla="*/ 845821 w 2796541"/>
              <a:gd name="connsiteY915" fmla="*/ 1611631 h 2468880"/>
              <a:gd name="connsiteX916" fmla="*/ 845821 w 2796541"/>
              <a:gd name="connsiteY916" fmla="*/ 1677353 h 2468880"/>
              <a:gd name="connsiteX917" fmla="*/ 788671 w 2796541"/>
              <a:gd name="connsiteY917" fmla="*/ 1644969 h 2468880"/>
              <a:gd name="connsiteX918" fmla="*/ 845821 w 2796541"/>
              <a:gd name="connsiteY918" fmla="*/ 980123 h 2468880"/>
              <a:gd name="connsiteX919" fmla="*/ 845821 w 2796541"/>
              <a:gd name="connsiteY919" fmla="*/ 1045845 h 2468880"/>
              <a:gd name="connsiteX920" fmla="*/ 788671 w 2796541"/>
              <a:gd name="connsiteY920" fmla="*/ 1012508 h 2468880"/>
              <a:gd name="connsiteX921" fmla="*/ 846773 w 2796541"/>
              <a:gd name="connsiteY921" fmla="*/ 1104900 h 2468880"/>
              <a:gd name="connsiteX922" fmla="*/ 846773 w 2796541"/>
              <a:gd name="connsiteY922" fmla="*/ 1173480 h 2468880"/>
              <a:gd name="connsiteX923" fmla="*/ 786765 w 2796541"/>
              <a:gd name="connsiteY923" fmla="*/ 1139190 h 2468880"/>
              <a:gd name="connsiteX924" fmla="*/ 846773 w 2796541"/>
              <a:gd name="connsiteY924" fmla="*/ 1483043 h 2468880"/>
              <a:gd name="connsiteX925" fmla="*/ 846773 w 2796541"/>
              <a:gd name="connsiteY925" fmla="*/ 1553528 h 2468880"/>
              <a:gd name="connsiteX926" fmla="*/ 785813 w 2796541"/>
              <a:gd name="connsiteY926" fmla="*/ 1518285 h 2468880"/>
              <a:gd name="connsiteX927" fmla="*/ 847726 w 2796541"/>
              <a:gd name="connsiteY927" fmla="*/ 1229677 h 2468880"/>
              <a:gd name="connsiteX928" fmla="*/ 847726 w 2796541"/>
              <a:gd name="connsiteY928" fmla="*/ 1301115 h 2468880"/>
              <a:gd name="connsiteX929" fmla="*/ 784861 w 2796541"/>
              <a:gd name="connsiteY929" fmla="*/ 1265872 h 2468880"/>
              <a:gd name="connsiteX930" fmla="*/ 847726 w 2796541"/>
              <a:gd name="connsiteY930" fmla="*/ 1355408 h 2468880"/>
              <a:gd name="connsiteX931" fmla="*/ 847726 w 2796541"/>
              <a:gd name="connsiteY931" fmla="*/ 1428750 h 2468880"/>
              <a:gd name="connsiteX932" fmla="*/ 784861 w 2796541"/>
              <a:gd name="connsiteY932" fmla="*/ 1391603 h 2468880"/>
              <a:gd name="connsiteX933" fmla="*/ 901066 w 2796541"/>
              <a:gd name="connsiteY933" fmla="*/ 2402206 h 2468880"/>
              <a:gd name="connsiteX934" fmla="*/ 899161 w 2796541"/>
              <a:gd name="connsiteY934" fmla="*/ 2403159 h 2468880"/>
              <a:gd name="connsiteX935" fmla="*/ 899161 w 2796541"/>
              <a:gd name="connsiteY935" fmla="*/ 2402206 h 2468880"/>
              <a:gd name="connsiteX936" fmla="*/ 904874 w 2796541"/>
              <a:gd name="connsiteY936" fmla="*/ 255271 h 2468880"/>
              <a:gd name="connsiteX937" fmla="*/ 897254 w 2796541"/>
              <a:gd name="connsiteY937" fmla="*/ 259080 h 2468880"/>
              <a:gd name="connsiteX938" fmla="*/ 897254 w 2796541"/>
              <a:gd name="connsiteY938" fmla="*/ 250508 h 2468880"/>
              <a:gd name="connsiteX939" fmla="*/ 905828 w 2796541"/>
              <a:gd name="connsiteY939" fmla="*/ 2276476 h 2468880"/>
              <a:gd name="connsiteX940" fmla="*/ 896303 w 2796541"/>
              <a:gd name="connsiteY940" fmla="*/ 2281238 h 2468880"/>
              <a:gd name="connsiteX941" fmla="*/ 896303 w 2796541"/>
              <a:gd name="connsiteY941" fmla="*/ 2270761 h 2468880"/>
              <a:gd name="connsiteX942" fmla="*/ 910590 w 2796541"/>
              <a:gd name="connsiteY942" fmla="*/ 381000 h 2468880"/>
              <a:gd name="connsiteX943" fmla="*/ 894398 w 2796541"/>
              <a:gd name="connsiteY943" fmla="*/ 390525 h 2468880"/>
              <a:gd name="connsiteX944" fmla="*/ 894398 w 2796541"/>
              <a:gd name="connsiteY944" fmla="*/ 372427 h 2468880"/>
              <a:gd name="connsiteX945" fmla="*/ 912496 w 2796541"/>
              <a:gd name="connsiteY945" fmla="*/ 2149793 h 2468880"/>
              <a:gd name="connsiteX946" fmla="*/ 893446 w 2796541"/>
              <a:gd name="connsiteY946" fmla="*/ 2161223 h 2468880"/>
              <a:gd name="connsiteX947" fmla="*/ 893446 w 2796541"/>
              <a:gd name="connsiteY947" fmla="*/ 2138363 h 2468880"/>
              <a:gd name="connsiteX948" fmla="*/ 917258 w 2796541"/>
              <a:gd name="connsiteY948" fmla="*/ 507683 h 2468880"/>
              <a:gd name="connsiteX949" fmla="*/ 890588 w 2796541"/>
              <a:gd name="connsiteY949" fmla="*/ 522923 h 2468880"/>
              <a:gd name="connsiteX950" fmla="*/ 890588 w 2796541"/>
              <a:gd name="connsiteY950" fmla="*/ 492443 h 2468880"/>
              <a:gd name="connsiteX951" fmla="*/ 918210 w 2796541"/>
              <a:gd name="connsiteY951" fmla="*/ 2023109 h 2468880"/>
              <a:gd name="connsiteX952" fmla="*/ 890587 w 2796541"/>
              <a:gd name="connsiteY952" fmla="*/ 2040255 h 2468880"/>
              <a:gd name="connsiteX953" fmla="*/ 890587 w 2796541"/>
              <a:gd name="connsiteY953" fmla="*/ 2006917 h 2468880"/>
              <a:gd name="connsiteX954" fmla="*/ 922973 w 2796541"/>
              <a:gd name="connsiteY954" fmla="*/ 633412 h 2468880"/>
              <a:gd name="connsiteX955" fmla="*/ 887730 w 2796541"/>
              <a:gd name="connsiteY955" fmla="*/ 654367 h 2468880"/>
              <a:gd name="connsiteX956" fmla="*/ 887730 w 2796541"/>
              <a:gd name="connsiteY956" fmla="*/ 613410 h 2468880"/>
              <a:gd name="connsiteX957" fmla="*/ 925830 w 2796541"/>
              <a:gd name="connsiteY957" fmla="*/ 1897380 h 2468880"/>
              <a:gd name="connsiteX958" fmla="*/ 886778 w 2796541"/>
              <a:gd name="connsiteY958" fmla="*/ 1920240 h 2468880"/>
              <a:gd name="connsiteX959" fmla="*/ 886778 w 2796541"/>
              <a:gd name="connsiteY959" fmla="*/ 1874520 h 2468880"/>
              <a:gd name="connsiteX960" fmla="*/ 928688 w 2796541"/>
              <a:gd name="connsiteY960" fmla="*/ 760095 h 2468880"/>
              <a:gd name="connsiteX961" fmla="*/ 884873 w 2796541"/>
              <a:gd name="connsiteY961" fmla="*/ 784860 h 2468880"/>
              <a:gd name="connsiteX962" fmla="*/ 884873 w 2796541"/>
              <a:gd name="connsiteY962" fmla="*/ 735330 h 2468880"/>
              <a:gd name="connsiteX963" fmla="*/ 931546 w 2796541"/>
              <a:gd name="connsiteY963" fmla="*/ 1770698 h 2468880"/>
              <a:gd name="connsiteX964" fmla="*/ 883921 w 2796541"/>
              <a:gd name="connsiteY964" fmla="*/ 1798320 h 2468880"/>
              <a:gd name="connsiteX965" fmla="*/ 883921 w 2796541"/>
              <a:gd name="connsiteY965" fmla="*/ 1743075 h 2468880"/>
              <a:gd name="connsiteX966" fmla="*/ 931546 w 2796541"/>
              <a:gd name="connsiteY966" fmla="*/ 886778 h 2468880"/>
              <a:gd name="connsiteX967" fmla="*/ 883921 w 2796541"/>
              <a:gd name="connsiteY967" fmla="*/ 914401 h 2468880"/>
              <a:gd name="connsiteX968" fmla="*/ 883921 w 2796541"/>
              <a:gd name="connsiteY968" fmla="*/ 858203 h 2468880"/>
              <a:gd name="connsiteX969" fmla="*/ 936308 w 2796541"/>
              <a:gd name="connsiteY969" fmla="*/ 190499 h 2468880"/>
              <a:gd name="connsiteX970" fmla="*/ 936308 w 2796541"/>
              <a:gd name="connsiteY970" fmla="*/ 192404 h 2468880"/>
              <a:gd name="connsiteX971" fmla="*/ 935355 w 2796541"/>
              <a:gd name="connsiteY971" fmla="*/ 191452 h 2468880"/>
              <a:gd name="connsiteX972" fmla="*/ 936308 w 2796541"/>
              <a:gd name="connsiteY972" fmla="*/ 1012508 h 2468880"/>
              <a:gd name="connsiteX973" fmla="*/ 881063 w 2796541"/>
              <a:gd name="connsiteY973" fmla="*/ 1044893 h 2468880"/>
              <a:gd name="connsiteX974" fmla="*/ 881063 w 2796541"/>
              <a:gd name="connsiteY974" fmla="*/ 981076 h 2468880"/>
              <a:gd name="connsiteX975" fmla="*/ 937260 w 2796541"/>
              <a:gd name="connsiteY975" fmla="*/ 2336482 h 2468880"/>
              <a:gd name="connsiteX976" fmla="*/ 937260 w 2796541"/>
              <a:gd name="connsiteY976" fmla="*/ 2342197 h 2468880"/>
              <a:gd name="connsiteX977" fmla="*/ 933450 w 2796541"/>
              <a:gd name="connsiteY977" fmla="*/ 2339340 h 2468880"/>
              <a:gd name="connsiteX978" fmla="*/ 937261 w 2796541"/>
              <a:gd name="connsiteY978" fmla="*/ 1644968 h 2468880"/>
              <a:gd name="connsiteX979" fmla="*/ 881063 w 2796541"/>
              <a:gd name="connsiteY979" fmla="*/ 1676400 h 2468880"/>
              <a:gd name="connsiteX980" fmla="*/ 881063 w 2796541"/>
              <a:gd name="connsiteY980" fmla="*/ 1612583 h 2468880"/>
              <a:gd name="connsiteX981" fmla="*/ 938213 w 2796541"/>
              <a:gd name="connsiteY981" fmla="*/ 1139190 h 2468880"/>
              <a:gd name="connsiteX982" fmla="*/ 880111 w 2796541"/>
              <a:gd name="connsiteY982" fmla="*/ 1172527 h 2468880"/>
              <a:gd name="connsiteX983" fmla="*/ 880111 w 2796541"/>
              <a:gd name="connsiteY983" fmla="*/ 1105852 h 2468880"/>
              <a:gd name="connsiteX984" fmla="*/ 939165 w 2796541"/>
              <a:gd name="connsiteY984" fmla="*/ 312420 h 2468880"/>
              <a:gd name="connsiteX985" fmla="*/ 939165 w 2796541"/>
              <a:gd name="connsiteY985" fmla="*/ 323850 h 2468880"/>
              <a:gd name="connsiteX986" fmla="*/ 929640 w 2796541"/>
              <a:gd name="connsiteY986" fmla="*/ 318135 h 2468880"/>
              <a:gd name="connsiteX987" fmla="*/ 939165 w 2796541"/>
              <a:gd name="connsiteY987" fmla="*/ 1518284 h 2468880"/>
              <a:gd name="connsiteX988" fmla="*/ 880110 w 2796541"/>
              <a:gd name="connsiteY988" fmla="*/ 1552574 h 2468880"/>
              <a:gd name="connsiteX989" fmla="*/ 880110 w 2796541"/>
              <a:gd name="connsiteY989" fmla="*/ 1483994 h 2468880"/>
              <a:gd name="connsiteX990" fmla="*/ 941070 w 2796541"/>
              <a:gd name="connsiteY990" fmla="*/ 2205037 h 2468880"/>
              <a:gd name="connsiteX991" fmla="*/ 941070 w 2796541"/>
              <a:gd name="connsiteY991" fmla="*/ 2221230 h 2468880"/>
              <a:gd name="connsiteX992" fmla="*/ 926782 w 2796541"/>
              <a:gd name="connsiteY992" fmla="*/ 2212657 h 2468880"/>
              <a:gd name="connsiteX993" fmla="*/ 941071 w 2796541"/>
              <a:gd name="connsiteY993" fmla="*/ 1391602 h 2468880"/>
              <a:gd name="connsiteX994" fmla="*/ 879158 w 2796541"/>
              <a:gd name="connsiteY994" fmla="*/ 1427798 h 2468880"/>
              <a:gd name="connsiteX995" fmla="*/ 879158 w 2796541"/>
              <a:gd name="connsiteY995" fmla="*/ 1356360 h 2468880"/>
              <a:gd name="connsiteX996" fmla="*/ 941071 w 2796541"/>
              <a:gd name="connsiteY996" fmla="*/ 1265872 h 2468880"/>
              <a:gd name="connsiteX997" fmla="*/ 879158 w 2796541"/>
              <a:gd name="connsiteY997" fmla="*/ 1301115 h 2468880"/>
              <a:gd name="connsiteX998" fmla="*/ 879158 w 2796541"/>
              <a:gd name="connsiteY998" fmla="*/ 1229677 h 2468880"/>
              <a:gd name="connsiteX999" fmla="*/ 942024 w 2796541"/>
              <a:gd name="connsiteY999" fmla="*/ 433388 h 2468880"/>
              <a:gd name="connsiteX1000" fmla="*/ 942024 w 2796541"/>
              <a:gd name="connsiteY1000" fmla="*/ 455295 h 2468880"/>
              <a:gd name="connsiteX1001" fmla="*/ 923926 w 2796541"/>
              <a:gd name="connsiteY1001" fmla="*/ 444818 h 2468880"/>
              <a:gd name="connsiteX1002" fmla="*/ 943927 w 2796541"/>
              <a:gd name="connsiteY1002" fmla="*/ 2073592 h 2468880"/>
              <a:gd name="connsiteX1003" fmla="*/ 943927 w 2796541"/>
              <a:gd name="connsiteY1003" fmla="*/ 2100262 h 2468880"/>
              <a:gd name="connsiteX1004" fmla="*/ 921067 w 2796541"/>
              <a:gd name="connsiteY1004" fmla="*/ 2086927 h 2468880"/>
              <a:gd name="connsiteX1005" fmla="*/ 945833 w 2796541"/>
              <a:gd name="connsiteY1005" fmla="*/ 554355 h 2468880"/>
              <a:gd name="connsiteX1006" fmla="*/ 945833 w 2796541"/>
              <a:gd name="connsiteY1006" fmla="*/ 587693 h 2468880"/>
              <a:gd name="connsiteX1007" fmla="*/ 916305 w 2796541"/>
              <a:gd name="connsiteY1007" fmla="*/ 570548 h 2468880"/>
              <a:gd name="connsiteX1008" fmla="*/ 947737 w 2796541"/>
              <a:gd name="connsiteY1008" fmla="*/ 1941194 h 2468880"/>
              <a:gd name="connsiteX1009" fmla="*/ 947737 w 2796541"/>
              <a:gd name="connsiteY1009" fmla="*/ 1980247 h 2468880"/>
              <a:gd name="connsiteX1010" fmla="*/ 913447 w 2796541"/>
              <a:gd name="connsiteY1010" fmla="*/ 1960244 h 2468880"/>
              <a:gd name="connsiteX1011" fmla="*/ 948691 w 2796541"/>
              <a:gd name="connsiteY1011" fmla="*/ 676275 h 2468880"/>
              <a:gd name="connsiteX1012" fmla="*/ 948691 w 2796541"/>
              <a:gd name="connsiteY1012" fmla="*/ 718185 h 2468880"/>
              <a:gd name="connsiteX1013" fmla="*/ 911543 w 2796541"/>
              <a:gd name="connsiteY1013" fmla="*/ 697230 h 2468880"/>
              <a:gd name="connsiteX1014" fmla="*/ 950595 w 2796541"/>
              <a:gd name="connsiteY1014" fmla="*/ 798194 h 2468880"/>
              <a:gd name="connsiteX1015" fmla="*/ 950595 w 2796541"/>
              <a:gd name="connsiteY1015" fmla="*/ 848677 h 2468880"/>
              <a:gd name="connsiteX1016" fmla="*/ 906780 w 2796541"/>
              <a:gd name="connsiteY1016" fmla="*/ 822959 h 2468880"/>
              <a:gd name="connsiteX1017" fmla="*/ 950595 w 2796541"/>
              <a:gd name="connsiteY1017" fmla="*/ 1809749 h 2468880"/>
              <a:gd name="connsiteX1018" fmla="*/ 950595 w 2796541"/>
              <a:gd name="connsiteY1018" fmla="*/ 1858327 h 2468880"/>
              <a:gd name="connsiteX1019" fmla="*/ 907732 w 2796541"/>
              <a:gd name="connsiteY1019" fmla="*/ 1834514 h 2468880"/>
              <a:gd name="connsiteX1020" fmla="*/ 952501 w 2796541"/>
              <a:gd name="connsiteY1020" fmla="*/ 921067 h 2468880"/>
              <a:gd name="connsiteX1021" fmla="*/ 952501 w 2796541"/>
              <a:gd name="connsiteY1021" fmla="*/ 978217 h 2468880"/>
              <a:gd name="connsiteX1022" fmla="*/ 902971 w 2796541"/>
              <a:gd name="connsiteY1022" fmla="*/ 949642 h 2468880"/>
              <a:gd name="connsiteX1023" fmla="*/ 953452 w 2796541"/>
              <a:gd name="connsiteY1023" fmla="*/ 1678305 h 2468880"/>
              <a:gd name="connsiteX1024" fmla="*/ 953452 w 2796541"/>
              <a:gd name="connsiteY1024" fmla="*/ 1737360 h 2468880"/>
              <a:gd name="connsiteX1025" fmla="*/ 902017 w 2796541"/>
              <a:gd name="connsiteY1025" fmla="*/ 1707832 h 2468880"/>
              <a:gd name="connsiteX1026" fmla="*/ 954406 w 2796541"/>
              <a:gd name="connsiteY1026" fmla="*/ 1043940 h 2468880"/>
              <a:gd name="connsiteX1027" fmla="*/ 954406 w 2796541"/>
              <a:gd name="connsiteY1027" fmla="*/ 1107757 h 2468880"/>
              <a:gd name="connsiteX1028" fmla="*/ 899161 w 2796541"/>
              <a:gd name="connsiteY1028" fmla="*/ 1076325 h 2468880"/>
              <a:gd name="connsiteX1029" fmla="*/ 955358 w 2796541"/>
              <a:gd name="connsiteY1029" fmla="*/ 1168717 h 2468880"/>
              <a:gd name="connsiteX1030" fmla="*/ 955358 w 2796541"/>
              <a:gd name="connsiteY1030" fmla="*/ 1235392 h 2468880"/>
              <a:gd name="connsiteX1031" fmla="*/ 898208 w 2796541"/>
              <a:gd name="connsiteY1031" fmla="*/ 1202055 h 2468880"/>
              <a:gd name="connsiteX1032" fmla="*/ 955358 w 2796541"/>
              <a:gd name="connsiteY1032" fmla="*/ 1548766 h 2468880"/>
              <a:gd name="connsiteX1033" fmla="*/ 955358 w 2796541"/>
              <a:gd name="connsiteY1033" fmla="*/ 1614488 h 2468880"/>
              <a:gd name="connsiteX1034" fmla="*/ 898208 w 2796541"/>
              <a:gd name="connsiteY1034" fmla="*/ 1581151 h 2468880"/>
              <a:gd name="connsiteX1035" fmla="*/ 956311 w 2796541"/>
              <a:gd name="connsiteY1035" fmla="*/ 1420177 h 2468880"/>
              <a:gd name="connsiteX1036" fmla="*/ 956310 w 2796541"/>
              <a:gd name="connsiteY1036" fmla="*/ 1489710 h 2468880"/>
              <a:gd name="connsiteX1037" fmla="*/ 896303 w 2796541"/>
              <a:gd name="connsiteY1037" fmla="*/ 1455419 h 2468880"/>
              <a:gd name="connsiteX1038" fmla="*/ 956311 w 2796541"/>
              <a:gd name="connsiteY1038" fmla="*/ 1293495 h 2468880"/>
              <a:gd name="connsiteX1039" fmla="*/ 956311 w 2796541"/>
              <a:gd name="connsiteY1039" fmla="*/ 1363980 h 2468880"/>
              <a:gd name="connsiteX1040" fmla="*/ 896303 w 2796541"/>
              <a:gd name="connsiteY1040" fmla="*/ 1328737 h 2468880"/>
              <a:gd name="connsiteX1041" fmla="*/ 1009649 w 2796541"/>
              <a:gd name="connsiteY1041" fmla="*/ 191453 h 2468880"/>
              <a:gd name="connsiteX1042" fmla="*/ 1008697 w 2796541"/>
              <a:gd name="connsiteY1042" fmla="*/ 192406 h 2468880"/>
              <a:gd name="connsiteX1043" fmla="*/ 1008697 w 2796541"/>
              <a:gd name="connsiteY1043" fmla="*/ 191453 h 2468880"/>
              <a:gd name="connsiteX1044" fmla="*/ 1011556 w 2796541"/>
              <a:gd name="connsiteY1044" fmla="*/ 2339341 h 2468880"/>
              <a:gd name="connsiteX1045" fmla="*/ 1007746 w 2796541"/>
              <a:gd name="connsiteY1045" fmla="*/ 2341246 h 2468880"/>
              <a:gd name="connsiteX1046" fmla="*/ 1007746 w 2796541"/>
              <a:gd name="connsiteY1046" fmla="*/ 2337436 h 2468880"/>
              <a:gd name="connsiteX1047" fmla="*/ 1014413 w 2796541"/>
              <a:gd name="connsiteY1047" fmla="*/ 318135 h 2468880"/>
              <a:gd name="connsiteX1048" fmla="*/ 1005840 w 2796541"/>
              <a:gd name="connsiteY1048" fmla="*/ 322897 h 2468880"/>
              <a:gd name="connsiteX1049" fmla="*/ 1005840 w 2796541"/>
              <a:gd name="connsiteY1049" fmla="*/ 313372 h 2468880"/>
              <a:gd name="connsiteX1050" fmla="*/ 1018222 w 2796541"/>
              <a:gd name="connsiteY1050" fmla="*/ 2212657 h 2468880"/>
              <a:gd name="connsiteX1051" fmla="*/ 1004887 w 2796541"/>
              <a:gd name="connsiteY1051" fmla="*/ 2221230 h 2468880"/>
              <a:gd name="connsiteX1052" fmla="*/ 1004887 w 2796541"/>
              <a:gd name="connsiteY1052" fmla="*/ 2205037 h 2468880"/>
              <a:gd name="connsiteX1053" fmla="*/ 1020128 w 2796541"/>
              <a:gd name="connsiteY1053" fmla="*/ 444818 h 2468880"/>
              <a:gd name="connsiteX1054" fmla="*/ 1003936 w 2796541"/>
              <a:gd name="connsiteY1054" fmla="*/ 454343 h 2468880"/>
              <a:gd name="connsiteX1055" fmla="*/ 1003936 w 2796541"/>
              <a:gd name="connsiteY1055" fmla="*/ 434341 h 2468880"/>
              <a:gd name="connsiteX1056" fmla="*/ 1023938 w 2796541"/>
              <a:gd name="connsiteY1056" fmla="*/ 2086928 h 2468880"/>
              <a:gd name="connsiteX1057" fmla="*/ 1002030 w 2796541"/>
              <a:gd name="connsiteY1057" fmla="*/ 2099310 h 2468880"/>
              <a:gd name="connsiteX1058" fmla="*/ 1002030 w 2796541"/>
              <a:gd name="connsiteY1058" fmla="*/ 2074545 h 2468880"/>
              <a:gd name="connsiteX1059" fmla="*/ 1027749 w 2796541"/>
              <a:gd name="connsiteY1059" fmla="*/ 570547 h 2468880"/>
              <a:gd name="connsiteX1060" fmla="*/ 1000126 w 2796541"/>
              <a:gd name="connsiteY1060" fmla="*/ 586739 h 2468880"/>
              <a:gd name="connsiteX1061" fmla="*/ 1000126 w 2796541"/>
              <a:gd name="connsiteY1061" fmla="*/ 554354 h 2468880"/>
              <a:gd name="connsiteX1062" fmla="*/ 1030605 w 2796541"/>
              <a:gd name="connsiteY1062" fmla="*/ 1960244 h 2468880"/>
              <a:gd name="connsiteX1063" fmla="*/ 998220 w 2796541"/>
              <a:gd name="connsiteY1063" fmla="*/ 1979294 h 2468880"/>
              <a:gd name="connsiteX1064" fmla="*/ 998220 w 2796541"/>
              <a:gd name="connsiteY1064" fmla="*/ 1942147 h 2468880"/>
              <a:gd name="connsiteX1065" fmla="*/ 1032511 w 2796541"/>
              <a:gd name="connsiteY1065" fmla="*/ 697230 h 2468880"/>
              <a:gd name="connsiteX1066" fmla="*/ 997268 w 2796541"/>
              <a:gd name="connsiteY1066" fmla="*/ 717233 h 2468880"/>
              <a:gd name="connsiteX1067" fmla="*/ 997268 w 2796541"/>
              <a:gd name="connsiteY1067" fmla="*/ 677228 h 2468880"/>
              <a:gd name="connsiteX1068" fmla="*/ 1036320 w 2796541"/>
              <a:gd name="connsiteY1068" fmla="*/ 1834515 h 2468880"/>
              <a:gd name="connsiteX1069" fmla="*/ 995362 w 2796541"/>
              <a:gd name="connsiteY1069" fmla="*/ 1857374 h 2468880"/>
              <a:gd name="connsiteX1070" fmla="*/ 995362 w 2796541"/>
              <a:gd name="connsiteY1070" fmla="*/ 1810702 h 2468880"/>
              <a:gd name="connsiteX1071" fmla="*/ 1037273 w 2796541"/>
              <a:gd name="connsiteY1071" fmla="*/ 822960 h 2468880"/>
              <a:gd name="connsiteX1072" fmla="*/ 995363 w 2796541"/>
              <a:gd name="connsiteY1072" fmla="*/ 847724 h 2468880"/>
              <a:gd name="connsiteX1073" fmla="*/ 995363 w 2796541"/>
              <a:gd name="connsiteY1073" fmla="*/ 799147 h 2468880"/>
              <a:gd name="connsiteX1074" fmla="*/ 1041083 w 2796541"/>
              <a:gd name="connsiteY1074" fmla="*/ 949643 h 2468880"/>
              <a:gd name="connsiteX1075" fmla="*/ 993458 w 2796541"/>
              <a:gd name="connsiteY1075" fmla="*/ 977265 h 2468880"/>
              <a:gd name="connsiteX1076" fmla="*/ 993458 w 2796541"/>
              <a:gd name="connsiteY1076" fmla="*/ 922020 h 2468880"/>
              <a:gd name="connsiteX1077" fmla="*/ 1042988 w 2796541"/>
              <a:gd name="connsiteY1077" fmla="*/ 1707833 h 2468880"/>
              <a:gd name="connsiteX1078" fmla="*/ 992505 w 2796541"/>
              <a:gd name="connsiteY1078" fmla="*/ 1736408 h 2468880"/>
              <a:gd name="connsiteX1079" fmla="*/ 992505 w 2796541"/>
              <a:gd name="connsiteY1079" fmla="*/ 1678306 h 2468880"/>
              <a:gd name="connsiteX1080" fmla="*/ 1044893 w 2796541"/>
              <a:gd name="connsiteY1080" fmla="*/ 1076324 h 2468880"/>
              <a:gd name="connsiteX1081" fmla="*/ 991553 w 2796541"/>
              <a:gd name="connsiteY1081" fmla="*/ 1106804 h 2468880"/>
              <a:gd name="connsiteX1082" fmla="*/ 991553 w 2796541"/>
              <a:gd name="connsiteY1082" fmla="*/ 1045844 h 2468880"/>
              <a:gd name="connsiteX1083" fmla="*/ 1045845 w 2796541"/>
              <a:gd name="connsiteY1083" fmla="*/ 1581149 h 2468880"/>
              <a:gd name="connsiteX1084" fmla="*/ 990600 w 2796541"/>
              <a:gd name="connsiteY1084" fmla="*/ 1612582 h 2468880"/>
              <a:gd name="connsiteX1085" fmla="*/ 990600 w 2796541"/>
              <a:gd name="connsiteY1085" fmla="*/ 1549717 h 2468880"/>
              <a:gd name="connsiteX1086" fmla="*/ 1045846 w 2796541"/>
              <a:gd name="connsiteY1086" fmla="*/ 1202056 h 2468880"/>
              <a:gd name="connsiteX1087" fmla="*/ 990601 w 2796541"/>
              <a:gd name="connsiteY1087" fmla="*/ 1234440 h 2468880"/>
              <a:gd name="connsiteX1088" fmla="*/ 990601 w 2796541"/>
              <a:gd name="connsiteY1088" fmla="*/ 1170623 h 2468880"/>
              <a:gd name="connsiteX1089" fmla="*/ 1046797 w 2796541"/>
              <a:gd name="connsiteY1089" fmla="*/ 252413 h 2468880"/>
              <a:gd name="connsiteX1090" fmla="*/ 1046797 w 2796541"/>
              <a:gd name="connsiteY1090" fmla="*/ 257176 h 2468880"/>
              <a:gd name="connsiteX1091" fmla="*/ 1042987 w 2796541"/>
              <a:gd name="connsiteY1091" fmla="*/ 255270 h 2468880"/>
              <a:gd name="connsiteX1092" fmla="*/ 1047749 w 2796541"/>
              <a:gd name="connsiteY1092" fmla="*/ 2272665 h 2468880"/>
              <a:gd name="connsiteX1093" fmla="*/ 1047749 w 2796541"/>
              <a:gd name="connsiteY1093" fmla="*/ 2280285 h 2468880"/>
              <a:gd name="connsiteX1094" fmla="*/ 1041082 w 2796541"/>
              <a:gd name="connsiteY1094" fmla="*/ 2276475 h 2468880"/>
              <a:gd name="connsiteX1095" fmla="*/ 1047750 w 2796541"/>
              <a:gd name="connsiteY1095" fmla="*/ 1455420 h 2468880"/>
              <a:gd name="connsiteX1096" fmla="*/ 989647 w 2796541"/>
              <a:gd name="connsiteY1096" fmla="*/ 1488757 h 2468880"/>
              <a:gd name="connsiteX1097" fmla="*/ 989648 w 2796541"/>
              <a:gd name="connsiteY1097" fmla="*/ 1421130 h 2468880"/>
              <a:gd name="connsiteX1098" fmla="*/ 1047750 w 2796541"/>
              <a:gd name="connsiteY1098" fmla="*/ 1328737 h 2468880"/>
              <a:gd name="connsiteX1099" fmla="*/ 989648 w 2796541"/>
              <a:gd name="connsiteY1099" fmla="*/ 1362074 h 2468880"/>
              <a:gd name="connsiteX1100" fmla="*/ 989648 w 2796541"/>
              <a:gd name="connsiteY1100" fmla="*/ 1294447 h 2468880"/>
              <a:gd name="connsiteX1101" fmla="*/ 1049656 w 2796541"/>
              <a:gd name="connsiteY1101" fmla="*/ 374332 h 2468880"/>
              <a:gd name="connsiteX1102" fmla="*/ 1049656 w 2796541"/>
              <a:gd name="connsiteY1102" fmla="*/ 387667 h 2468880"/>
              <a:gd name="connsiteX1103" fmla="*/ 1038226 w 2796541"/>
              <a:gd name="connsiteY1103" fmla="*/ 381000 h 2468880"/>
              <a:gd name="connsiteX1104" fmla="*/ 1051559 w 2796541"/>
              <a:gd name="connsiteY1104" fmla="*/ 2140267 h 2468880"/>
              <a:gd name="connsiteX1105" fmla="*/ 1051559 w 2796541"/>
              <a:gd name="connsiteY1105" fmla="*/ 2159317 h 2468880"/>
              <a:gd name="connsiteX1106" fmla="*/ 1034414 w 2796541"/>
              <a:gd name="connsiteY1106" fmla="*/ 2149792 h 2468880"/>
              <a:gd name="connsiteX1107" fmla="*/ 1052513 w 2796541"/>
              <a:gd name="connsiteY1107" fmla="*/ 495301 h 2468880"/>
              <a:gd name="connsiteX1108" fmla="*/ 1052513 w 2796541"/>
              <a:gd name="connsiteY1108" fmla="*/ 520066 h 2468880"/>
              <a:gd name="connsiteX1109" fmla="*/ 1031558 w 2796541"/>
              <a:gd name="connsiteY1109" fmla="*/ 507683 h 2468880"/>
              <a:gd name="connsiteX1110" fmla="*/ 1053466 w 2796541"/>
              <a:gd name="connsiteY1110" fmla="*/ 2009775 h 2468880"/>
              <a:gd name="connsiteX1111" fmla="*/ 1053466 w 2796541"/>
              <a:gd name="connsiteY1111" fmla="*/ 2037398 h 2468880"/>
              <a:gd name="connsiteX1112" fmla="*/ 1029653 w 2796541"/>
              <a:gd name="connsiteY1112" fmla="*/ 2023110 h 2468880"/>
              <a:gd name="connsiteX1113" fmla="*/ 1055371 w 2796541"/>
              <a:gd name="connsiteY1113" fmla="*/ 617220 h 2468880"/>
              <a:gd name="connsiteX1114" fmla="*/ 1055371 w 2796541"/>
              <a:gd name="connsiteY1114" fmla="*/ 650558 h 2468880"/>
              <a:gd name="connsiteX1115" fmla="*/ 1025843 w 2796541"/>
              <a:gd name="connsiteY1115" fmla="*/ 633413 h 2468880"/>
              <a:gd name="connsiteX1116" fmla="*/ 1057274 w 2796541"/>
              <a:gd name="connsiteY1116" fmla="*/ 1876424 h 2468880"/>
              <a:gd name="connsiteX1117" fmla="*/ 1057274 w 2796541"/>
              <a:gd name="connsiteY1117" fmla="*/ 1917382 h 2468880"/>
              <a:gd name="connsiteX1118" fmla="*/ 1022032 w 2796541"/>
              <a:gd name="connsiteY1118" fmla="*/ 1897379 h 2468880"/>
              <a:gd name="connsiteX1119" fmla="*/ 1058228 w 2796541"/>
              <a:gd name="connsiteY1119" fmla="*/ 739140 h 2468880"/>
              <a:gd name="connsiteX1120" fmla="*/ 1058228 w 2796541"/>
              <a:gd name="connsiteY1120" fmla="*/ 782003 h 2468880"/>
              <a:gd name="connsiteX1121" fmla="*/ 1021080 w 2796541"/>
              <a:gd name="connsiteY1121" fmla="*/ 760095 h 2468880"/>
              <a:gd name="connsiteX1122" fmla="*/ 1060133 w 2796541"/>
              <a:gd name="connsiteY1122" fmla="*/ 1745933 h 2468880"/>
              <a:gd name="connsiteX1123" fmla="*/ 1060133 w 2796541"/>
              <a:gd name="connsiteY1123" fmla="*/ 1795463 h 2468880"/>
              <a:gd name="connsiteX1124" fmla="*/ 1016318 w 2796541"/>
              <a:gd name="connsiteY1124" fmla="*/ 1770698 h 2468880"/>
              <a:gd name="connsiteX1125" fmla="*/ 1060133 w 2796541"/>
              <a:gd name="connsiteY1125" fmla="*/ 862013 h 2468880"/>
              <a:gd name="connsiteX1126" fmla="*/ 1060133 w 2796541"/>
              <a:gd name="connsiteY1126" fmla="*/ 911543 h 2468880"/>
              <a:gd name="connsiteX1127" fmla="*/ 1016318 w 2796541"/>
              <a:gd name="connsiteY1127" fmla="*/ 886778 h 2468880"/>
              <a:gd name="connsiteX1128" fmla="*/ 1062038 w 2796541"/>
              <a:gd name="connsiteY1128" fmla="*/ 983932 h 2468880"/>
              <a:gd name="connsiteX1129" fmla="*/ 1062038 w 2796541"/>
              <a:gd name="connsiteY1129" fmla="*/ 1041082 h 2468880"/>
              <a:gd name="connsiteX1130" fmla="*/ 1012508 w 2796541"/>
              <a:gd name="connsiteY1130" fmla="*/ 1012507 h 2468880"/>
              <a:gd name="connsiteX1131" fmla="*/ 1062989 w 2796541"/>
              <a:gd name="connsiteY1131" fmla="*/ 1615440 h 2468880"/>
              <a:gd name="connsiteX1132" fmla="*/ 1062989 w 2796541"/>
              <a:gd name="connsiteY1132" fmla="*/ 1674495 h 2468880"/>
              <a:gd name="connsiteX1133" fmla="*/ 1011554 w 2796541"/>
              <a:gd name="connsiteY1133" fmla="*/ 1644968 h 2468880"/>
              <a:gd name="connsiteX1134" fmla="*/ 1062991 w 2796541"/>
              <a:gd name="connsiteY1134" fmla="*/ 1108711 h 2468880"/>
              <a:gd name="connsiteX1135" fmla="*/ 1062991 w 2796541"/>
              <a:gd name="connsiteY1135" fmla="*/ 1169671 h 2468880"/>
              <a:gd name="connsiteX1136" fmla="*/ 1010603 w 2796541"/>
              <a:gd name="connsiteY1136" fmla="*/ 1139191 h 2468880"/>
              <a:gd name="connsiteX1137" fmla="*/ 1063943 w 2796541"/>
              <a:gd name="connsiteY1137" fmla="*/ 1233487 h 2468880"/>
              <a:gd name="connsiteX1138" fmla="*/ 1063943 w 2796541"/>
              <a:gd name="connsiteY1138" fmla="*/ 1297305 h 2468880"/>
              <a:gd name="connsiteX1139" fmla="*/ 1008698 w 2796541"/>
              <a:gd name="connsiteY1139" fmla="*/ 1265872 h 2468880"/>
              <a:gd name="connsiteX1140" fmla="*/ 1063943 w 2796541"/>
              <a:gd name="connsiteY1140" fmla="*/ 1485900 h 2468880"/>
              <a:gd name="connsiteX1141" fmla="*/ 1063943 w 2796541"/>
              <a:gd name="connsiteY1141" fmla="*/ 1550670 h 2468880"/>
              <a:gd name="connsiteX1142" fmla="*/ 1008698 w 2796541"/>
              <a:gd name="connsiteY1142" fmla="*/ 1518285 h 2468880"/>
              <a:gd name="connsiteX1143" fmla="*/ 1064896 w 2796541"/>
              <a:gd name="connsiteY1143" fmla="*/ 1359218 h 2468880"/>
              <a:gd name="connsiteX1144" fmla="*/ 1064896 w 2796541"/>
              <a:gd name="connsiteY1144" fmla="*/ 1424940 h 2468880"/>
              <a:gd name="connsiteX1145" fmla="*/ 1007746 w 2796541"/>
              <a:gd name="connsiteY1145" fmla="*/ 1391603 h 2468880"/>
              <a:gd name="connsiteX1146" fmla="*/ 1120139 w 2796541"/>
              <a:gd name="connsiteY1146" fmla="*/ 255271 h 2468880"/>
              <a:gd name="connsiteX1147" fmla="*/ 1117282 w 2796541"/>
              <a:gd name="connsiteY1147" fmla="*/ 256223 h 2468880"/>
              <a:gd name="connsiteX1148" fmla="*/ 1117282 w 2796541"/>
              <a:gd name="connsiteY1148" fmla="*/ 253366 h 2468880"/>
              <a:gd name="connsiteX1149" fmla="*/ 1122045 w 2796541"/>
              <a:gd name="connsiteY1149" fmla="*/ 2276476 h 2468880"/>
              <a:gd name="connsiteX1150" fmla="*/ 1116330 w 2796541"/>
              <a:gd name="connsiteY1150" fmla="*/ 2279333 h 2468880"/>
              <a:gd name="connsiteX1151" fmla="*/ 1116330 w 2796541"/>
              <a:gd name="connsiteY1151" fmla="*/ 2272666 h 2468880"/>
              <a:gd name="connsiteX1152" fmla="*/ 1124903 w 2796541"/>
              <a:gd name="connsiteY1152" fmla="*/ 380999 h 2468880"/>
              <a:gd name="connsiteX1153" fmla="*/ 1115378 w 2796541"/>
              <a:gd name="connsiteY1153" fmla="*/ 386714 h 2468880"/>
              <a:gd name="connsiteX1154" fmla="*/ 1115378 w 2796541"/>
              <a:gd name="connsiteY1154" fmla="*/ 375284 h 2468880"/>
              <a:gd name="connsiteX1155" fmla="*/ 1128713 w 2796541"/>
              <a:gd name="connsiteY1155" fmla="*/ 2149793 h 2468880"/>
              <a:gd name="connsiteX1156" fmla="*/ 1113473 w 2796541"/>
              <a:gd name="connsiteY1156" fmla="*/ 2158365 h 2468880"/>
              <a:gd name="connsiteX1157" fmla="*/ 1113473 w 2796541"/>
              <a:gd name="connsiteY1157" fmla="*/ 2141220 h 2468880"/>
              <a:gd name="connsiteX1158" fmla="*/ 1131571 w 2796541"/>
              <a:gd name="connsiteY1158" fmla="*/ 507683 h 2468880"/>
              <a:gd name="connsiteX1159" fmla="*/ 1111568 w 2796541"/>
              <a:gd name="connsiteY1159" fmla="*/ 519113 h 2468880"/>
              <a:gd name="connsiteX1160" fmla="*/ 1111568 w 2796541"/>
              <a:gd name="connsiteY1160" fmla="*/ 496253 h 2468880"/>
              <a:gd name="connsiteX1161" fmla="*/ 1133475 w 2796541"/>
              <a:gd name="connsiteY1161" fmla="*/ 2023110 h 2468880"/>
              <a:gd name="connsiteX1162" fmla="*/ 1110615 w 2796541"/>
              <a:gd name="connsiteY1162" fmla="*/ 2036445 h 2468880"/>
              <a:gd name="connsiteX1163" fmla="*/ 1110615 w 2796541"/>
              <a:gd name="connsiteY1163" fmla="*/ 2009775 h 2468880"/>
              <a:gd name="connsiteX1164" fmla="*/ 1137286 w 2796541"/>
              <a:gd name="connsiteY1164" fmla="*/ 633413 h 2468880"/>
              <a:gd name="connsiteX1165" fmla="*/ 1109663 w 2796541"/>
              <a:gd name="connsiteY1165" fmla="*/ 649605 h 2468880"/>
              <a:gd name="connsiteX1166" fmla="*/ 1109663 w 2796541"/>
              <a:gd name="connsiteY1166" fmla="*/ 618173 h 2468880"/>
              <a:gd name="connsiteX1167" fmla="*/ 1141095 w 2796541"/>
              <a:gd name="connsiteY1167" fmla="*/ 1897381 h 2468880"/>
              <a:gd name="connsiteX1168" fmla="*/ 1106805 w 2796541"/>
              <a:gd name="connsiteY1168" fmla="*/ 1916431 h 2468880"/>
              <a:gd name="connsiteX1169" fmla="*/ 1106805 w 2796541"/>
              <a:gd name="connsiteY1169" fmla="*/ 1877378 h 2468880"/>
              <a:gd name="connsiteX1170" fmla="*/ 1142048 w 2796541"/>
              <a:gd name="connsiteY1170" fmla="*/ 760094 h 2468880"/>
              <a:gd name="connsiteX1171" fmla="*/ 1106805 w 2796541"/>
              <a:gd name="connsiteY1171" fmla="*/ 781050 h 2468880"/>
              <a:gd name="connsiteX1172" fmla="*/ 1106805 w 2796541"/>
              <a:gd name="connsiteY1172" fmla="*/ 740092 h 2468880"/>
              <a:gd name="connsiteX1173" fmla="*/ 1145859 w 2796541"/>
              <a:gd name="connsiteY1173" fmla="*/ 886778 h 2468880"/>
              <a:gd name="connsiteX1174" fmla="*/ 1104901 w 2796541"/>
              <a:gd name="connsiteY1174" fmla="*/ 909638 h 2468880"/>
              <a:gd name="connsiteX1175" fmla="*/ 1104901 w 2796541"/>
              <a:gd name="connsiteY1175" fmla="*/ 862965 h 2468880"/>
              <a:gd name="connsiteX1176" fmla="*/ 1145859 w 2796541"/>
              <a:gd name="connsiteY1176" fmla="*/ 1770699 h 2468880"/>
              <a:gd name="connsiteX1177" fmla="*/ 1104901 w 2796541"/>
              <a:gd name="connsiteY1177" fmla="*/ 1794511 h 2468880"/>
              <a:gd name="connsiteX1178" fmla="*/ 1104901 w 2796541"/>
              <a:gd name="connsiteY1178" fmla="*/ 1746886 h 2468880"/>
              <a:gd name="connsiteX1179" fmla="*/ 1150621 w 2796541"/>
              <a:gd name="connsiteY1179" fmla="*/ 1012507 h 2468880"/>
              <a:gd name="connsiteX1180" fmla="*/ 1102996 w 2796541"/>
              <a:gd name="connsiteY1180" fmla="*/ 1040129 h 2468880"/>
              <a:gd name="connsiteX1181" fmla="*/ 1102996 w 2796541"/>
              <a:gd name="connsiteY1181" fmla="*/ 985837 h 2468880"/>
              <a:gd name="connsiteX1182" fmla="*/ 1151572 w 2796541"/>
              <a:gd name="connsiteY1182" fmla="*/ 1644967 h 2468880"/>
              <a:gd name="connsiteX1183" fmla="*/ 1102042 w 2796541"/>
              <a:gd name="connsiteY1183" fmla="*/ 1672589 h 2468880"/>
              <a:gd name="connsiteX1184" fmla="*/ 1102042 w 2796541"/>
              <a:gd name="connsiteY1184" fmla="*/ 1616392 h 2468880"/>
              <a:gd name="connsiteX1185" fmla="*/ 1152525 w 2796541"/>
              <a:gd name="connsiteY1185" fmla="*/ 1139190 h 2468880"/>
              <a:gd name="connsiteX1186" fmla="*/ 1101090 w 2796541"/>
              <a:gd name="connsiteY1186" fmla="*/ 1168718 h 2468880"/>
              <a:gd name="connsiteX1187" fmla="*/ 1101090 w 2796541"/>
              <a:gd name="connsiteY1187" fmla="*/ 1109663 h 2468880"/>
              <a:gd name="connsiteX1188" fmla="*/ 1154429 w 2796541"/>
              <a:gd name="connsiteY1188" fmla="*/ 1518285 h 2468880"/>
              <a:gd name="connsiteX1189" fmla="*/ 1100137 w 2796541"/>
              <a:gd name="connsiteY1189" fmla="*/ 1549717 h 2468880"/>
              <a:gd name="connsiteX1190" fmla="*/ 1100137 w 2796541"/>
              <a:gd name="connsiteY1190" fmla="*/ 1486852 h 2468880"/>
              <a:gd name="connsiteX1191" fmla="*/ 1154430 w 2796541"/>
              <a:gd name="connsiteY1191" fmla="*/ 1265874 h 2468880"/>
              <a:gd name="connsiteX1192" fmla="*/ 1100138 w 2796541"/>
              <a:gd name="connsiteY1192" fmla="*/ 1296354 h 2468880"/>
              <a:gd name="connsiteX1193" fmla="*/ 1100138 w 2796541"/>
              <a:gd name="connsiteY1193" fmla="*/ 1234441 h 2468880"/>
              <a:gd name="connsiteX1194" fmla="*/ 1155383 w 2796541"/>
              <a:gd name="connsiteY1194" fmla="*/ 2338388 h 2468880"/>
              <a:gd name="connsiteX1195" fmla="*/ 1155383 w 2796541"/>
              <a:gd name="connsiteY1195" fmla="*/ 2340293 h 2468880"/>
              <a:gd name="connsiteX1196" fmla="*/ 1153478 w 2796541"/>
              <a:gd name="connsiteY1196" fmla="*/ 2339341 h 2468880"/>
              <a:gd name="connsiteX1197" fmla="*/ 1155383 w 2796541"/>
              <a:gd name="connsiteY1197" fmla="*/ 1391603 h 2468880"/>
              <a:gd name="connsiteX1198" fmla="*/ 1100138 w 2796541"/>
              <a:gd name="connsiteY1198" fmla="*/ 1423988 h 2468880"/>
              <a:gd name="connsiteX1199" fmla="*/ 1100138 w 2796541"/>
              <a:gd name="connsiteY1199" fmla="*/ 1359218 h 2468880"/>
              <a:gd name="connsiteX1200" fmla="*/ 1156335 w 2796541"/>
              <a:gd name="connsiteY1200" fmla="*/ 315278 h 2468880"/>
              <a:gd name="connsiteX1201" fmla="*/ 1156335 w 2796541"/>
              <a:gd name="connsiteY1201" fmla="*/ 320993 h 2468880"/>
              <a:gd name="connsiteX1202" fmla="*/ 1151572 w 2796541"/>
              <a:gd name="connsiteY1202" fmla="*/ 318135 h 2468880"/>
              <a:gd name="connsiteX1203" fmla="*/ 1158239 w 2796541"/>
              <a:gd name="connsiteY1203" fmla="*/ 2206942 h 2468880"/>
              <a:gd name="connsiteX1204" fmla="*/ 1158239 w 2796541"/>
              <a:gd name="connsiteY1204" fmla="*/ 2219324 h 2468880"/>
              <a:gd name="connsiteX1205" fmla="*/ 1147762 w 2796541"/>
              <a:gd name="connsiteY1205" fmla="*/ 2212657 h 2468880"/>
              <a:gd name="connsiteX1206" fmla="*/ 1159193 w 2796541"/>
              <a:gd name="connsiteY1206" fmla="*/ 437197 h 2468880"/>
              <a:gd name="connsiteX1207" fmla="*/ 1159193 w 2796541"/>
              <a:gd name="connsiteY1207" fmla="*/ 451485 h 2468880"/>
              <a:gd name="connsiteX1208" fmla="*/ 1146811 w 2796541"/>
              <a:gd name="connsiteY1208" fmla="*/ 444817 h 2468880"/>
              <a:gd name="connsiteX1209" fmla="*/ 1161097 w 2796541"/>
              <a:gd name="connsiteY1209" fmla="*/ 2075497 h 2468880"/>
              <a:gd name="connsiteX1210" fmla="*/ 1161097 w 2796541"/>
              <a:gd name="connsiteY1210" fmla="*/ 2097405 h 2468880"/>
              <a:gd name="connsiteX1211" fmla="*/ 1142047 w 2796541"/>
              <a:gd name="connsiteY1211" fmla="*/ 2086927 h 2468880"/>
              <a:gd name="connsiteX1212" fmla="*/ 1163003 w 2796541"/>
              <a:gd name="connsiteY1212" fmla="*/ 557212 h 2468880"/>
              <a:gd name="connsiteX1213" fmla="*/ 1163003 w 2796541"/>
              <a:gd name="connsiteY1213" fmla="*/ 583882 h 2468880"/>
              <a:gd name="connsiteX1214" fmla="*/ 1139190 w 2796541"/>
              <a:gd name="connsiteY1214" fmla="*/ 570547 h 2468880"/>
              <a:gd name="connsiteX1215" fmla="*/ 1164907 w 2796541"/>
              <a:gd name="connsiteY1215" fmla="*/ 1943099 h 2468880"/>
              <a:gd name="connsiteX1216" fmla="*/ 1164907 w 2796541"/>
              <a:gd name="connsiteY1216" fmla="*/ 1977389 h 2468880"/>
              <a:gd name="connsiteX1217" fmla="*/ 1135379 w 2796541"/>
              <a:gd name="connsiteY1217" fmla="*/ 1960244 h 2468880"/>
              <a:gd name="connsiteX1218" fmla="*/ 1164908 w 2796541"/>
              <a:gd name="connsiteY1218" fmla="*/ 680086 h 2468880"/>
              <a:gd name="connsiteX1219" fmla="*/ 1164908 w 2796541"/>
              <a:gd name="connsiteY1219" fmla="*/ 714376 h 2468880"/>
              <a:gd name="connsiteX1220" fmla="*/ 1135380 w 2796541"/>
              <a:gd name="connsiteY1220" fmla="*/ 697231 h 2468880"/>
              <a:gd name="connsiteX1221" fmla="*/ 1167765 w 2796541"/>
              <a:gd name="connsiteY1221" fmla="*/ 1812607 h 2468880"/>
              <a:gd name="connsiteX1222" fmla="*/ 1167765 w 2796541"/>
              <a:gd name="connsiteY1222" fmla="*/ 1855470 h 2468880"/>
              <a:gd name="connsiteX1223" fmla="*/ 1130617 w 2796541"/>
              <a:gd name="connsiteY1223" fmla="*/ 1834515 h 2468880"/>
              <a:gd name="connsiteX1224" fmla="*/ 1167766 w 2796541"/>
              <a:gd name="connsiteY1224" fmla="*/ 802004 h 2468880"/>
              <a:gd name="connsiteX1225" fmla="*/ 1167766 w 2796541"/>
              <a:gd name="connsiteY1225" fmla="*/ 844867 h 2468880"/>
              <a:gd name="connsiteX1226" fmla="*/ 1130618 w 2796541"/>
              <a:gd name="connsiteY1226" fmla="*/ 822959 h 2468880"/>
              <a:gd name="connsiteX1227" fmla="*/ 1168718 w 2796541"/>
              <a:gd name="connsiteY1227" fmla="*/ 924878 h 2468880"/>
              <a:gd name="connsiteX1228" fmla="*/ 1168718 w 2796541"/>
              <a:gd name="connsiteY1228" fmla="*/ 974408 h 2468880"/>
              <a:gd name="connsiteX1229" fmla="*/ 1126808 w 2796541"/>
              <a:gd name="connsiteY1229" fmla="*/ 949643 h 2468880"/>
              <a:gd name="connsiteX1230" fmla="*/ 1170623 w 2796541"/>
              <a:gd name="connsiteY1230" fmla="*/ 1681163 h 2468880"/>
              <a:gd name="connsiteX1231" fmla="*/ 1170623 w 2796541"/>
              <a:gd name="connsiteY1231" fmla="*/ 1734503 h 2468880"/>
              <a:gd name="connsiteX1232" fmla="*/ 1124903 w 2796541"/>
              <a:gd name="connsiteY1232" fmla="*/ 1707833 h 2468880"/>
              <a:gd name="connsiteX1233" fmla="*/ 1171575 w 2796541"/>
              <a:gd name="connsiteY1233" fmla="*/ 1047751 h 2468880"/>
              <a:gd name="connsiteX1234" fmla="*/ 1171575 w 2796541"/>
              <a:gd name="connsiteY1234" fmla="*/ 1103949 h 2468880"/>
              <a:gd name="connsiteX1235" fmla="*/ 1122998 w 2796541"/>
              <a:gd name="connsiteY1235" fmla="*/ 1076326 h 2468880"/>
              <a:gd name="connsiteX1236" fmla="*/ 1171576 w 2796541"/>
              <a:gd name="connsiteY1236" fmla="*/ 1551623 h 2468880"/>
              <a:gd name="connsiteX1237" fmla="*/ 1171576 w 2796541"/>
              <a:gd name="connsiteY1237" fmla="*/ 1610678 h 2468880"/>
              <a:gd name="connsiteX1238" fmla="*/ 1121093 w 2796541"/>
              <a:gd name="connsiteY1238" fmla="*/ 1581150 h 2468880"/>
              <a:gd name="connsiteX1239" fmla="*/ 1171576 w 2796541"/>
              <a:gd name="connsiteY1239" fmla="*/ 1172528 h 2468880"/>
              <a:gd name="connsiteX1240" fmla="*/ 1171576 w 2796541"/>
              <a:gd name="connsiteY1240" fmla="*/ 1231583 h 2468880"/>
              <a:gd name="connsiteX1241" fmla="*/ 1121093 w 2796541"/>
              <a:gd name="connsiteY1241" fmla="*/ 1202056 h 2468880"/>
              <a:gd name="connsiteX1242" fmla="*/ 1172528 w 2796541"/>
              <a:gd name="connsiteY1242" fmla="*/ 1423987 h 2468880"/>
              <a:gd name="connsiteX1243" fmla="*/ 1172527 w 2796541"/>
              <a:gd name="connsiteY1243" fmla="*/ 1485900 h 2468880"/>
              <a:gd name="connsiteX1244" fmla="*/ 1119188 w 2796541"/>
              <a:gd name="connsiteY1244" fmla="*/ 1455420 h 2468880"/>
              <a:gd name="connsiteX1245" fmla="*/ 1172528 w 2796541"/>
              <a:gd name="connsiteY1245" fmla="*/ 1297305 h 2468880"/>
              <a:gd name="connsiteX1246" fmla="*/ 1172528 w 2796541"/>
              <a:gd name="connsiteY1246" fmla="*/ 1360170 h 2468880"/>
              <a:gd name="connsiteX1247" fmla="*/ 1119188 w 2796541"/>
              <a:gd name="connsiteY1247" fmla="*/ 1328737 h 2468880"/>
              <a:gd name="connsiteX1248" fmla="*/ 1228725 w 2796541"/>
              <a:gd name="connsiteY1248" fmla="*/ 2339340 h 2468880"/>
              <a:gd name="connsiteX1249" fmla="*/ 1227772 w 2796541"/>
              <a:gd name="connsiteY1249" fmla="*/ 2340292 h 2468880"/>
              <a:gd name="connsiteX1250" fmla="*/ 1227772 w 2796541"/>
              <a:gd name="connsiteY1250" fmla="*/ 2338387 h 2468880"/>
              <a:gd name="connsiteX1251" fmla="*/ 1230631 w 2796541"/>
              <a:gd name="connsiteY1251" fmla="*/ 318134 h 2468880"/>
              <a:gd name="connsiteX1252" fmla="*/ 1226821 w 2796541"/>
              <a:gd name="connsiteY1252" fmla="*/ 320039 h 2468880"/>
              <a:gd name="connsiteX1253" fmla="*/ 1226821 w 2796541"/>
              <a:gd name="connsiteY1253" fmla="*/ 316229 h 2468880"/>
              <a:gd name="connsiteX1254" fmla="*/ 1234441 w 2796541"/>
              <a:gd name="connsiteY1254" fmla="*/ 444817 h 2468880"/>
              <a:gd name="connsiteX1255" fmla="*/ 1224916 w 2796541"/>
              <a:gd name="connsiteY1255" fmla="*/ 450532 h 2468880"/>
              <a:gd name="connsiteX1256" fmla="*/ 1224916 w 2796541"/>
              <a:gd name="connsiteY1256" fmla="*/ 438150 h 2468880"/>
              <a:gd name="connsiteX1257" fmla="*/ 1234441 w 2796541"/>
              <a:gd name="connsiteY1257" fmla="*/ 2212658 h 2468880"/>
              <a:gd name="connsiteX1258" fmla="*/ 1224916 w 2796541"/>
              <a:gd name="connsiteY1258" fmla="*/ 2218373 h 2468880"/>
              <a:gd name="connsiteX1259" fmla="*/ 1224916 w 2796541"/>
              <a:gd name="connsiteY1259" fmla="*/ 2207895 h 2468880"/>
              <a:gd name="connsiteX1260" fmla="*/ 1239202 w 2796541"/>
              <a:gd name="connsiteY1260" fmla="*/ 2086927 h 2468880"/>
              <a:gd name="connsiteX1261" fmla="*/ 1222057 w 2796541"/>
              <a:gd name="connsiteY1261" fmla="*/ 2096452 h 2468880"/>
              <a:gd name="connsiteX1262" fmla="*/ 1222057 w 2796541"/>
              <a:gd name="connsiteY1262" fmla="*/ 2077402 h 2468880"/>
              <a:gd name="connsiteX1263" fmla="*/ 1241108 w 2796541"/>
              <a:gd name="connsiteY1263" fmla="*/ 570548 h 2468880"/>
              <a:gd name="connsiteX1264" fmla="*/ 1221105 w 2796541"/>
              <a:gd name="connsiteY1264" fmla="*/ 581978 h 2468880"/>
              <a:gd name="connsiteX1265" fmla="*/ 1221105 w 2796541"/>
              <a:gd name="connsiteY1265" fmla="*/ 559118 h 2468880"/>
              <a:gd name="connsiteX1266" fmla="*/ 1245870 w 2796541"/>
              <a:gd name="connsiteY1266" fmla="*/ 1960245 h 2468880"/>
              <a:gd name="connsiteX1267" fmla="*/ 1219200 w 2796541"/>
              <a:gd name="connsiteY1267" fmla="*/ 1975485 h 2468880"/>
              <a:gd name="connsiteX1268" fmla="*/ 1219200 w 2796541"/>
              <a:gd name="connsiteY1268" fmla="*/ 1945005 h 2468880"/>
              <a:gd name="connsiteX1269" fmla="*/ 1245871 w 2796541"/>
              <a:gd name="connsiteY1269" fmla="*/ 697229 h 2468880"/>
              <a:gd name="connsiteX1270" fmla="*/ 1219201 w 2796541"/>
              <a:gd name="connsiteY1270" fmla="*/ 713422 h 2468880"/>
              <a:gd name="connsiteX1271" fmla="*/ 1219201 w 2796541"/>
              <a:gd name="connsiteY1271" fmla="*/ 681037 h 2468880"/>
              <a:gd name="connsiteX1272" fmla="*/ 1250632 w 2796541"/>
              <a:gd name="connsiteY1272" fmla="*/ 1834515 h 2468880"/>
              <a:gd name="connsiteX1273" fmla="*/ 1216342 w 2796541"/>
              <a:gd name="connsiteY1273" fmla="*/ 1854518 h 2468880"/>
              <a:gd name="connsiteX1274" fmla="*/ 1216342 w 2796541"/>
              <a:gd name="connsiteY1274" fmla="*/ 1813560 h 2468880"/>
              <a:gd name="connsiteX1275" fmla="*/ 1250633 w 2796541"/>
              <a:gd name="connsiteY1275" fmla="*/ 822961 h 2468880"/>
              <a:gd name="connsiteX1276" fmla="*/ 1216343 w 2796541"/>
              <a:gd name="connsiteY1276" fmla="*/ 842963 h 2468880"/>
              <a:gd name="connsiteX1277" fmla="*/ 1216343 w 2796541"/>
              <a:gd name="connsiteY1277" fmla="*/ 803911 h 2468880"/>
              <a:gd name="connsiteX1278" fmla="*/ 1254443 w 2796541"/>
              <a:gd name="connsiteY1278" fmla="*/ 949643 h 2468880"/>
              <a:gd name="connsiteX1279" fmla="*/ 1214438 w 2796541"/>
              <a:gd name="connsiteY1279" fmla="*/ 972503 h 2468880"/>
              <a:gd name="connsiteX1280" fmla="*/ 1214438 w 2796541"/>
              <a:gd name="connsiteY1280" fmla="*/ 926783 h 2468880"/>
              <a:gd name="connsiteX1281" fmla="*/ 1256347 w 2796541"/>
              <a:gd name="connsiteY1281" fmla="*/ 1707832 h 2468880"/>
              <a:gd name="connsiteX1282" fmla="*/ 1213485 w 2796541"/>
              <a:gd name="connsiteY1282" fmla="*/ 1732597 h 2468880"/>
              <a:gd name="connsiteX1283" fmla="*/ 1213485 w 2796541"/>
              <a:gd name="connsiteY1283" fmla="*/ 1683067 h 2468880"/>
              <a:gd name="connsiteX1284" fmla="*/ 1258253 w 2796541"/>
              <a:gd name="connsiteY1284" fmla="*/ 1076324 h 2468880"/>
              <a:gd name="connsiteX1285" fmla="*/ 1212533 w 2796541"/>
              <a:gd name="connsiteY1285" fmla="*/ 1102042 h 2468880"/>
              <a:gd name="connsiteX1286" fmla="*/ 1212533 w 2796541"/>
              <a:gd name="connsiteY1286" fmla="*/ 1049654 h 2468880"/>
              <a:gd name="connsiteX1287" fmla="*/ 1260158 w 2796541"/>
              <a:gd name="connsiteY1287" fmla="*/ 1581150 h 2468880"/>
              <a:gd name="connsiteX1288" fmla="*/ 1211580 w 2796541"/>
              <a:gd name="connsiteY1288" fmla="*/ 1609725 h 2468880"/>
              <a:gd name="connsiteX1289" fmla="*/ 1211580 w 2796541"/>
              <a:gd name="connsiteY1289" fmla="*/ 1553528 h 2468880"/>
              <a:gd name="connsiteX1290" fmla="*/ 1260158 w 2796541"/>
              <a:gd name="connsiteY1290" fmla="*/ 1202056 h 2468880"/>
              <a:gd name="connsiteX1291" fmla="*/ 1211580 w 2796541"/>
              <a:gd name="connsiteY1291" fmla="*/ 1230631 h 2468880"/>
              <a:gd name="connsiteX1292" fmla="*/ 1211580 w 2796541"/>
              <a:gd name="connsiteY1292" fmla="*/ 1174433 h 2468880"/>
              <a:gd name="connsiteX1293" fmla="*/ 1262063 w 2796541"/>
              <a:gd name="connsiteY1293" fmla="*/ 1328737 h 2468880"/>
              <a:gd name="connsiteX1294" fmla="*/ 1210628 w 2796541"/>
              <a:gd name="connsiteY1294" fmla="*/ 1358265 h 2468880"/>
              <a:gd name="connsiteX1295" fmla="*/ 1210628 w 2796541"/>
              <a:gd name="connsiteY1295" fmla="*/ 1299210 h 2468880"/>
              <a:gd name="connsiteX1296" fmla="*/ 1263016 w 2796541"/>
              <a:gd name="connsiteY1296" fmla="*/ 1455421 h 2468880"/>
              <a:gd name="connsiteX1297" fmla="*/ 1210628 w 2796541"/>
              <a:gd name="connsiteY1297" fmla="*/ 1484949 h 2468880"/>
              <a:gd name="connsiteX1298" fmla="*/ 1210628 w 2796541"/>
              <a:gd name="connsiteY1298" fmla="*/ 1424941 h 2468880"/>
              <a:gd name="connsiteX1299" fmla="*/ 1264920 w 2796541"/>
              <a:gd name="connsiteY1299" fmla="*/ 254318 h 2468880"/>
              <a:gd name="connsiteX1300" fmla="*/ 1264920 w 2796541"/>
              <a:gd name="connsiteY1300" fmla="*/ 255271 h 2468880"/>
              <a:gd name="connsiteX1301" fmla="*/ 1263967 w 2796541"/>
              <a:gd name="connsiteY1301" fmla="*/ 255271 h 2468880"/>
              <a:gd name="connsiteX1302" fmla="*/ 1265872 w 2796541"/>
              <a:gd name="connsiteY1302" fmla="*/ 2273617 h 2468880"/>
              <a:gd name="connsiteX1303" fmla="*/ 1265872 w 2796541"/>
              <a:gd name="connsiteY1303" fmla="*/ 2278380 h 2468880"/>
              <a:gd name="connsiteX1304" fmla="*/ 1262062 w 2796541"/>
              <a:gd name="connsiteY1304" fmla="*/ 2276474 h 2468880"/>
              <a:gd name="connsiteX1305" fmla="*/ 1266825 w 2796541"/>
              <a:gd name="connsiteY1305" fmla="*/ 377191 h 2468880"/>
              <a:gd name="connsiteX1306" fmla="*/ 1266825 w 2796541"/>
              <a:gd name="connsiteY1306" fmla="*/ 384811 h 2468880"/>
              <a:gd name="connsiteX1307" fmla="*/ 1260158 w 2796541"/>
              <a:gd name="connsiteY1307" fmla="*/ 381001 h 2468880"/>
              <a:gd name="connsiteX1308" fmla="*/ 1268730 w 2796541"/>
              <a:gd name="connsiteY1308" fmla="*/ 2142172 h 2468880"/>
              <a:gd name="connsiteX1309" fmla="*/ 1268730 w 2796541"/>
              <a:gd name="connsiteY1309" fmla="*/ 2157412 h 2468880"/>
              <a:gd name="connsiteX1310" fmla="*/ 1256347 w 2796541"/>
              <a:gd name="connsiteY1310" fmla="*/ 2149792 h 2468880"/>
              <a:gd name="connsiteX1311" fmla="*/ 1269683 w 2796541"/>
              <a:gd name="connsiteY1311" fmla="*/ 499110 h 2468880"/>
              <a:gd name="connsiteX1312" fmla="*/ 1269683 w 2796541"/>
              <a:gd name="connsiteY1312" fmla="*/ 516255 h 2468880"/>
              <a:gd name="connsiteX1313" fmla="*/ 1254443 w 2796541"/>
              <a:gd name="connsiteY1313" fmla="*/ 507683 h 2468880"/>
              <a:gd name="connsiteX1314" fmla="*/ 1270635 w 2796541"/>
              <a:gd name="connsiteY1314" fmla="*/ 2011681 h 2468880"/>
              <a:gd name="connsiteX1315" fmla="*/ 1270635 w 2796541"/>
              <a:gd name="connsiteY1315" fmla="*/ 2035494 h 2468880"/>
              <a:gd name="connsiteX1316" fmla="*/ 1250633 w 2796541"/>
              <a:gd name="connsiteY1316" fmla="*/ 2023111 h 2468880"/>
              <a:gd name="connsiteX1317" fmla="*/ 1272541 w 2796541"/>
              <a:gd name="connsiteY1317" fmla="*/ 621029 h 2468880"/>
              <a:gd name="connsiteX1318" fmla="*/ 1272541 w 2796541"/>
              <a:gd name="connsiteY1318" fmla="*/ 646747 h 2468880"/>
              <a:gd name="connsiteX1319" fmla="*/ 1248728 w 2796541"/>
              <a:gd name="connsiteY1319" fmla="*/ 633412 h 2468880"/>
              <a:gd name="connsiteX1320" fmla="*/ 1274446 w 2796541"/>
              <a:gd name="connsiteY1320" fmla="*/ 742950 h 2468880"/>
              <a:gd name="connsiteX1321" fmla="*/ 1274446 w 2796541"/>
              <a:gd name="connsiteY1321" fmla="*/ 778192 h 2468880"/>
              <a:gd name="connsiteX1322" fmla="*/ 1243966 w 2796541"/>
              <a:gd name="connsiteY1322" fmla="*/ 760095 h 2468880"/>
              <a:gd name="connsiteX1323" fmla="*/ 1274446 w 2796541"/>
              <a:gd name="connsiteY1323" fmla="*/ 1880236 h 2468880"/>
              <a:gd name="connsiteX1324" fmla="*/ 1274446 w 2796541"/>
              <a:gd name="connsiteY1324" fmla="*/ 1914526 h 2468880"/>
              <a:gd name="connsiteX1325" fmla="*/ 1244918 w 2796541"/>
              <a:gd name="connsiteY1325" fmla="*/ 1897381 h 2468880"/>
              <a:gd name="connsiteX1326" fmla="*/ 1276350 w 2796541"/>
              <a:gd name="connsiteY1326" fmla="*/ 865822 h 2468880"/>
              <a:gd name="connsiteX1327" fmla="*/ 1276350 w 2796541"/>
              <a:gd name="connsiteY1327" fmla="*/ 906779 h 2468880"/>
              <a:gd name="connsiteX1328" fmla="*/ 1241108 w 2796541"/>
              <a:gd name="connsiteY1328" fmla="*/ 886777 h 2468880"/>
              <a:gd name="connsiteX1329" fmla="*/ 1277302 w 2796541"/>
              <a:gd name="connsiteY1329" fmla="*/ 1748790 h 2468880"/>
              <a:gd name="connsiteX1330" fmla="*/ 1277302 w 2796541"/>
              <a:gd name="connsiteY1330" fmla="*/ 1792605 h 2468880"/>
              <a:gd name="connsiteX1331" fmla="*/ 1239202 w 2796541"/>
              <a:gd name="connsiteY1331" fmla="*/ 1770698 h 2468880"/>
              <a:gd name="connsiteX1332" fmla="*/ 1278256 w 2796541"/>
              <a:gd name="connsiteY1332" fmla="*/ 988695 h 2468880"/>
              <a:gd name="connsiteX1333" fmla="*/ 1278256 w 2796541"/>
              <a:gd name="connsiteY1333" fmla="*/ 1037273 h 2468880"/>
              <a:gd name="connsiteX1334" fmla="*/ 1236346 w 2796541"/>
              <a:gd name="connsiteY1334" fmla="*/ 1012508 h 2468880"/>
              <a:gd name="connsiteX1335" fmla="*/ 1279207 w 2796541"/>
              <a:gd name="connsiteY1335" fmla="*/ 1618297 h 2468880"/>
              <a:gd name="connsiteX1336" fmla="*/ 1279207 w 2796541"/>
              <a:gd name="connsiteY1336" fmla="*/ 1670685 h 2468880"/>
              <a:gd name="connsiteX1337" fmla="*/ 1233487 w 2796541"/>
              <a:gd name="connsiteY1337" fmla="*/ 1644967 h 2468880"/>
              <a:gd name="connsiteX1338" fmla="*/ 1279208 w 2796541"/>
              <a:gd name="connsiteY1338" fmla="*/ 1112520 h 2468880"/>
              <a:gd name="connsiteX1339" fmla="*/ 1279208 w 2796541"/>
              <a:gd name="connsiteY1339" fmla="*/ 1165860 h 2468880"/>
              <a:gd name="connsiteX1340" fmla="*/ 1233488 w 2796541"/>
              <a:gd name="connsiteY1340" fmla="*/ 1139190 h 2468880"/>
              <a:gd name="connsiteX1341" fmla="*/ 1281112 w 2796541"/>
              <a:gd name="connsiteY1341" fmla="*/ 1489710 h 2468880"/>
              <a:gd name="connsiteX1342" fmla="*/ 1281112 w 2796541"/>
              <a:gd name="connsiteY1342" fmla="*/ 1546860 h 2468880"/>
              <a:gd name="connsiteX1343" fmla="*/ 1231582 w 2796541"/>
              <a:gd name="connsiteY1343" fmla="*/ 1518285 h 2468880"/>
              <a:gd name="connsiteX1344" fmla="*/ 1281113 w 2796541"/>
              <a:gd name="connsiteY1344" fmla="*/ 1362074 h 2468880"/>
              <a:gd name="connsiteX1345" fmla="*/ 1281113 w 2796541"/>
              <a:gd name="connsiteY1345" fmla="*/ 1421129 h 2468880"/>
              <a:gd name="connsiteX1346" fmla="*/ 1230630 w 2796541"/>
              <a:gd name="connsiteY1346" fmla="*/ 1391602 h 2468880"/>
              <a:gd name="connsiteX1347" fmla="*/ 1281113 w 2796541"/>
              <a:gd name="connsiteY1347" fmla="*/ 1237297 h 2468880"/>
              <a:gd name="connsiteX1348" fmla="*/ 1281113 w 2796541"/>
              <a:gd name="connsiteY1348" fmla="*/ 1294447 h 2468880"/>
              <a:gd name="connsiteX1349" fmla="*/ 1231583 w 2796541"/>
              <a:gd name="connsiteY1349" fmla="*/ 1265872 h 2468880"/>
              <a:gd name="connsiteX1350" fmla="*/ 1339215 w 2796541"/>
              <a:gd name="connsiteY1350" fmla="*/ 2276474 h 2468880"/>
              <a:gd name="connsiteX1351" fmla="*/ 1336357 w 2796541"/>
              <a:gd name="connsiteY1351" fmla="*/ 2278379 h 2468880"/>
              <a:gd name="connsiteX1352" fmla="*/ 1336357 w 2796541"/>
              <a:gd name="connsiteY1352" fmla="*/ 2274569 h 2468880"/>
              <a:gd name="connsiteX1353" fmla="*/ 1340168 w 2796541"/>
              <a:gd name="connsiteY1353" fmla="*/ 381000 h 2468880"/>
              <a:gd name="connsiteX1354" fmla="*/ 1336358 w 2796541"/>
              <a:gd name="connsiteY1354" fmla="*/ 383858 h 2468880"/>
              <a:gd name="connsiteX1355" fmla="*/ 1336358 w 2796541"/>
              <a:gd name="connsiteY1355" fmla="*/ 379095 h 2468880"/>
              <a:gd name="connsiteX1356" fmla="*/ 1344931 w 2796541"/>
              <a:gd name="connsiteY1356" fmla="*/ 2149793 h 2468880"/>
              <a:gd name="connsiteX1357" fmla="*/ 1333501 w 2796541"/>
              <a:gd name="connsiteY1357" fmla="*/ 2156460 h 2468880"/>
              <a:gd name="connsiteX1358" fmla="*/ 1333501 w 2796541"/>
              <a:gd name="connsiteY1358" fmla="*/ 2143125 h 2468880"/>
              <a:gd name="connsiteX1359" fmla="*/ 1345884 w 2796541"/>
              <a:gd name="connsiteY1359" fmla="*/ 507682 h 2468880"/>
              <a:gd name="connsiteX1360" fmla="*/ 1333501 w 2796541"/>
              <a:gd name="connsiteY1360" fmla="*/ 515302 h 2468880"/>
              <a:gd name="connsiteX1361" fmla="*/ 1333501 w 2796541"/>
              <a:gd name="connsiteY1361" fmla="*/ 500062 h 2468880"/>
              <a:gd name="connsiteX1362" fmla="*/ 1349692 w 2796541"/>
              <a:gd name="connsiteY1362" fmla="*/ 2023110 h 2468880"/>
              <a:gd name="connsiteX1363" fmla="*/ 1331595 w 2796541"/>
              <a:gd name="connsiteY1363" fmla="*/ 2033587 h 2468880"/>
              <a:gd name="connsiteX1364" fmla="*/ 1331595 w 2796541"/>
              <a:gd name="connsiteY1364" fmla="*/ 2013585 h 2468880"/>
              <a:gd name="connsiteX1365" fmla="*/ 1350646 w 2796541"/>
              <a:gd name="connsiteY1365" fmla="*/ 633413 h 2468880"/>
              <a:gd name="connsiteX1366" fmla="*/ 1330643 w 2796541"/>
              <a:gd name="connsiteY1366" fmla="*/ 645796 h 2468880"/>
              <a:gd name="connsiteX1367" fmla="*/ 1330643 w 2796541"/>
              <a:gd name="connsiteY1367" fmla="*/ 621983 h 2468880"/>
              <a:gd name="connsiteX1368" fmla="*/ 1355408 w 2796541"/>
              <a:gd name="connsiteY1368" fmla="*/ 760094 h 2468880"/>
              <a:gd name="connsiteX1369" fmla="*/ 1327785 w 2796541"/>
              <a:gd name="connsiteY1369" fmla="*/ 776287 h 2468880"/>
              <a:gd name="connsiteX1370" fmla="*/ 1327785 w 2796541"/>
              <a:gd name="connsiteY1370" fmla="*/ 743902 h 2468880"/>
              <a:gd name="connsiteX1371" fmla="*/ 1356360 w 2796541"/>
              <a:gd name="connsiteY1371" fmla="*/ 1897381 h 2468880"/>
              <a:gd name="connsiteX1372" fmla="*/ 1327785 w 2796541"/>
              <a:gd name="connsiteY1372" fmla="*/ 1913573 h 2468880"/>
              <a:gd name="connsiteX1373" fmla="*/ 1327785 w 2796541"/>
              <a:gd name="connsiteY1373" fmla="*/ 1881188 h 2468880"/>
              <a:gd name="connsiteX1374" fmla="*/ 1359218 w 2796541"/>
              <a:gd name="connsiteY1374" fmla="*/ 886777 h 2468880"/>
              <a:gd name="connsiteX1375" fmla="*/ 1326833 w 2796541"/>
              <a:gd name="connsiteY1375" fmla="*/ 904875 h 2468880"/>
              <a:gd name="connsiteX1376" fmla="*/ 1326833 w 2796541"/>
              <a:gd name="connsiteY1376" fmla="*/ 867727 h 2468880"/>
              <a:gd name="connsiteX1377" fmla="*/ 1361121 w 2796541"/>
              <a:gd name="connsiteY1377" fmla="*/ 1770697 h 2468880"/>
              <a:gd name="connsiteX1378" fmla="*/ 1325879 w 2796541"/>
              <a:gd name="connsiteY1378" fmla="*/ 1791652 h 2468880"/>
              <a:gd name="connsiteX1379" fmla="*/ 1325879 w 2796541"/>
              <a:gd name="connsiteY1379" fmla="*/ 1750694 h 2468880"/>
              <a:gd name="connsiteX1380" fmla="*/ 1363029 w 2796541"/>
              <a:gd name="connsiteY1380" fmla="*/ 1012507 h 2468880"/>
              <a:gd name="connsiteX1381" fmla="*/ 1323976 w 2796541"/>
              <a:gd name="connsiteY1381" fmla="*/ 1035367 h 2468880"/>
              <a:gd name="connsiteX1382" fmla="*/ 1323976 w 2796541"/>
              <a:gd name="connsiteY1382" fmla="*/ 990600 h 2468880"/>
              <a:gd name="connsiteX1383" fmla="*/ 1365886 w 2796541"/>
              <a:gd name="connsiteY1383" fmla="*/ 1644968 h 2468880"/>
              <a:gd name="connsiteX1384" fmla="*/ 1323023 w 2796541"/>
              <a:gd name="connsiteY1384" fmla="*/ 1669733 h 2468880"/>
              <a:gd name="connsiteX1385" fmla="*/ 1323023 w 2796541"/>
              <a:gd name="connsiteY1385" fmla="*/ 1619250 h 2468880"/>
              <a:gd name="connsiteX1386" fmla="*/ 1365886 w 2796541"/>
              <a:gd name="connsiteY1386" fmla="*/ 1139191 h 2468880"/>
              <a:gd name="connsiteX1387" fmla="*/ 1323023 w 2796541"/>
              <a:gd name="connsiteY1387" fmla="*/ 1163956 h 2468880"/>
              <a:gd name="connsiteX1388" fmla="*/ 1323023 w 2796541"/>
              <a:gd name="connsiteY1388" fmla="*/ 1114426 h 2468880"/>
              <a:gd name="connsiteX1389" fmla="*/ 1368743 w 2796541"/>
              <a:gd name="connsiteY1389" fmla="*/ 1518286 h 2468880"/>
              <a:gd name="connsiteX1390" fmla="*/ 1322071 w 2796541"/>
              <a:gd name="connsiteY1390" fmla="*/ 1544956 h 2468880"/>
              <a:gd name="connsiteX1391" fmla="*/ 1322071 w 2796541"/>
              <a:gd name="connsiteY1391" fmla="*/ 1491616 h 2468880"/>
              <a:gd name="connsiteX1392" fmla="*/ 1368743 w 2796541"/>
              <a:gd name="connsiteY1392" fmla="*/ 1265873 h 2468880"/>
              <a:gd name="connsiteX1393" fmla="*/ 1322071 w 2796541"/>
              <a:gd name="connsiteY1393" fmla="*/ 1292543 h 2468880"/>
              <a:gd name="connsiteX1394" fmla="*/ 1322071 w 2796541"/>
              <a:gd name="connsiteY1394" fmla="*/ 1238250 h 2468880"/>
              <a:gd name="connsiteX1395" fmla="*/ 1369696 w 2796541"/>
              <a:gd name="connsiteY1395" fmla="*/ 1391603 h 2468880"/>
              <a:gd name="connsiteX1396" fmla="*/ 1321118 w 2796541"/>
              <a:gd name="connsiteY1396" fmla="*/ 1420178 h 2468880"/>
              <a:gd name="connsiteX1397" fmla="*/ 1321118 w 2796541"/>
              <a:gd name="connsiteY1397" fmla="*/ 1363981 h 2468880"/>
              <a:gd name="connsiteX1398" fmla="*/ 1374457 w 2796541"/>
              <a:gd name="connsiteY1398" fmla="*/ 317183 h 2468880"/>
              <a:gd name="connsiteX1399" fmla="*/ 1374457 w 2796541"/>
              <a:gd name="connsiteY1399" fmla="*/ 318135 h 2468880"/>
              <a:gd name="connsiteX1400" fmla="*/ 1373504 w 2796541"/>
              <a:gd name="connsiteY1400" fmla="*/ 318135 h 2468880"/>
              <a:gd name="connsiteX1401" fmla="*/ 1376363 w 2796541"/>
              <a:gd name="connsiteY1401" fmla="*/ 440054 h 2468880"/>
              <a:gd name="connsiteX1402" fmla="*/ 1376363 w 2796541"/>
              <a:gd name="connsiteY1402" fmla="*/ 448627 h 2468880"/>
              <a:gd name="connsiteX1403" fmla="*/ 1369696 w 2796541"/>
              <a:gd name="connsiteY1403" fmla="*/ 444817 h 2468880"/>
              <a:gd name="connsiteX1404" fmla="*/ 1376363 w 2796541"/>
              <a:gd name="connsiteY1404" fmla="*/ 2208848 h 2468880"/>
              <a:gd name="connsiteX1405" fmla="*/ 1376363 w 2796541"/>
              <a:gd name="connsiteY1405" fmla="*/ 2217420 h 2468880"/>
              <a:gd name="connsiteX1406" fmla="*/ 1368743 w 2796541"/>
              <a:gd name="connsiteY1406" fmla="*/ 2212658 h 2468880"/>
              <a:gd name="connsiteX1407" fmla="*/ 1378267 w 2796541"/>
              <a:gd name="connsiteY1407" fmla="*/ 2078355 h 2468880"/>
              <a:gd name="connsiteX1408" fmla="*/ 1378267 w 2796541"/>
              <a:gd name="connsiteY1408" fmla="*/ 2094547 h 2468880"/>
              <a:gd name="connsiteX1409" fmla="*/ 1363979 w 2796541"/>
              <a:gd name="connsiteY1409" fmla="*/ 2086927 h 2468880"/>
              <a:gd name="connsiteX1410" fmla="*/ 1379220 w 2796541"/>
              <a:gd name="connsiteY1410" fmla="*/ 561023 h 2468880"/>
              <a:gd name="connsiteX1411" fmla="*/ 1379220 w 2796541"/>
              <a:gd name="connsiteY1411" fmla="*/ 580073 h 2468880"/>
              <a:gd name="connsiteX1412" fmla="*/ 1363028 w 2796541"/>
              <a:gd name="connsiteY1412" fmla="*/ 570548 h 2468880"/>
              <a:gd name="connsiteX1413" fmla="*/ 1381125 w 2796541"/>
              <a:gd name="connsiteY1413" fmla="*/ 1946910 h 2468880"/>
              <a:gd name="connsiteX1414" fmla="*/ 1381125 w 2796541"/>
              <a:gd name="connsiteY1414" fmla="*/ 1973580 h 2468880"/>
              <a:gd name="connsiteX1415" fmla="*/ 1358265 w 2796541"/>
              <a:gd name="connsiteY1415" fmla="*/ 1960245 h 2468880"/>
              <a:gd name="connsiteX1416" fmla="*/ 1381126 w 2796541"/>
              <a:gd name="connsiteY1416" fmla="*/ 683895 h 2468880"/>
              <a:gd name="connsiteX1417" fmla="*/ 1381126 w 2796541"/>
              <a:gd name="connsiteY1417" fmla="*/ 709613 h 2468880"/>
              <a:gd name="connsiteX1418" fmla="*/ 1359218 w 2796541"/>
              <a:gd name="connsiteY1418" fmla="*/ 697230 h 2468880"/>
              <a:gd name="connsiteX1419" fmla="*/ 1383030 w 2796541"/>
              <a:gd name="connsiteY1419" fmla="*/ 806768 h 2468880"/>
              <a:gd name="connsiteX1420" fmla="*/ 1383030 w 2796541"/>
              <a:gd name="connsiteY1420" fmla="*/ 840106 h 2468880"/>
              <a:gd name="connsiteX1421" fmla="*/ 1354455 w 2796541"/>
              <a:gd name="connsiteY1421" fmla="*/ 822961 h 2468880"/>
              <a:gd name="connsiteX1422" fmla="*/ 1383982 w 2796541"/>
              <a:gd name="connsiteY1422" fmla="*/ 1816417 h 2468880"/>
              <a:gd name="connsiteX1423" fmla="*/ 1383982 w 2796541"/>
              <a:gd name="connsiteY1423" fmla="*/ 1851659 h 2468880"/>
              <a:gd name="connsiteX1424" fmla="*/ 1353502 w 2796541"/>
              <a:gd name="connsiteY1424" fmla="*/ 1834514 h 2468880"/>
              <a:gd name="connsiteX1425" fmla="*/ 1384936 w 2796541"/>
              <a:gd name="connsiteY1425" fmla="*/ 930592 h 2468880"/>
              <a:gd name="connsiteX1426" fmla="*/ 1384936 w 2796541"/>
              <a:gd name="connsiteY1426" fmla="*/ 969644 h 2468880"/>
              <a:gd name="connsiteX1427" fmla="*/ 1351598 w 2796541"/>
              <a:gd name="connsiteY1427" fmla="*/ 949642 h 2468880"/>
              <a:gd name="connsiteX1428" fmla="*/ 1386839 w 2796541"/>
              <a:gd name="connsiteY1428" fmla="*/ 1684972 h 2468880"/>
              <a:gd name="connsiteX1429" fmla="*/ 1386839 w 2796541"/>
              <a:gd name="connsiteY1429" fmla="*/ 1730692 h 2468880"/>
              <a:gd name="connsiteX1430" fmla="*/ 1346834 w 2796541"/>
              <a:gd name="connsiteY1430" fmla="*/ 1707832 h 2468880"/>
              <a:gd name="connsiteX1431" fmla="*/ 1386840 w 2796541"/>
              <a:gd name="connsiteY1431" fmla="*/ 1053465 h 2468880"/>
              <a:gd name="connsiteX1432" fmla="*/ 1386840 w 2796541"/>
              <a:gd name="connsiteY1432" fmla="*/ 1099185 h 2468880"/>
              <a:gd name="connsiteX1433" fmla="*/ 1346835 w 2796541"/>
              <a:gd name="connsiteY1433" fmla="*/ 1076325 h 2468880"/>
              <a:gd name="connsiteX1434" fmla="*/ 1387793 w 2796541"/>
              <a:gd name="connsiteY1434" fmla="*/ 1177291 h 2468880"/>
              <a:gd name="connsiteX1435" fmla="*/ 1387793 w 2796541"/>
              <a:gd name="connsiteY1435" fmla="*/ 1227774 h 2468880"/>
              <a:gd name="connsiteX1436" fmla="*/ 1344930 w 2796541"/>
              <a:gd name="connsiteY1436" fmla="*/ 1202056 h 2468880"/>
              <a:gd name="connsiteX1437" fmla="*/ 1388744 w 2796541"/>
              <a:gd name="connsiteY1437" fmla="*/ 1556385 h 2468880"/>
              <a:gd name="connsiteX1438" fmla="*/ 1388744 w 2796541"/>
              <a:gd name="connsiteY1438" fmla="*/ 1606868 h 2468880"/>
              <a:gd name="connsiteX1439" fmla="*/ 1343977 w 2796541"/>
              <a:gd name="connsiteY1439" fmla="*/ 1581150 h 2468880"/>
              <a:gd name="connsiteX1440" fmla="*/ 1389698 w 2796541"/>
              <a:gd name="connsiteY1440" fmla="*/ 1302067 h 2468880"/>
              <a:gd name="connsiteX1441" fmla="*/ 1389698 w 2796541"/>
              <a:gd name="connsiteY1441" fmla="*/ 1355407 h 2468880"/>
              <a:gd name="connsiteX1442" fmla="*/ 1343026 w 2796541"/>
              <a:gd name="connsiteY1442" fmla="*/ 1328737 h 2468880"/>
              <a:gd name="connsiteX1443" fmla="*/ 1389698 w 2796541"/>
              <a:gd name="connsiteY1443" fmla="*/ 1427798 h 2468880"/>
              <a:gd name="connsiteX1444" fmla="*/ 1389698 w 2796541"/>
              <a:gd name="connsiteY1444" fmla="*/ 1482090 h 2468880"/>
              <a:gd name="connsiteX1445" fmla="*/ 1343026 w 2796541"/>
              <a:gd name="connsiteY1445" fmla="*/ 1455420 h 2468880"/>
              <a:gd name="connsiteX1446" fmla="*/ 1449706 w 2796541"/>
              <a:gd name="connsiteY1446" fmla="*/ 444817 h 2468880"/>
              <a:gd name="connsiteX1447" fmla="*/ 1444943 w 2796541"/>
              <a:gd name="connsiteY1447" fmla="*/ 446723 h 2468880"/>
              <a:gd name="connsiteX1448" fmla="*/ 1444943 w 2796541"/>
              <a:gd name="connsiteY1448" fmla="*/ 441960 h 2468880"/>
              <a:gd name="connsiteX1449" fmla="*/ 1450658 w 2796541"/>
              <a:gd name="connsiteY1449" fmla="*/ 2212658 h 2468880"/>
              <a:gd name="connsiteX1450" fmla="*/ 1444943 w 2796541"/>
              <a:gd name="connsiteY1450" fmla="*/ 2216468 h 2468880"/>
              <a:gd name="connsiteX1451" fmla="*/ 1444943 w 2796541"/>
              <a:gd name="connsiteY1451" fmla="*/ 2209800 h 2468880"/>
              <a:gd name="connsiteX1452" fmla="*/ 1454468 w 2796541"/>
              <a:gd name="connsiteY1452" fmla="*/ 2086928 h 2468880"/>
              <a:gd name="connsiteX1453" fmla="*/ 1443038 w 2796541"/>
              <a:gd name="connsiteY1453" fmla="*/ 2093596 h 2468880"/>
              <a:gd name="connsiteX1454" fmla="*/ 1443038 w 2796541"/>
              <a:gd name="connsiteY1454" fmla="*/ 2079308 h 2468880"/>
              <a:gd name="connsiteX1455" fmla="*/ 1455420 w 2796541"/>
              <a:gd name="connsiteY1455" fmla="*/ 570548 h 2468880"/>
              <a:gd name="connsiteX1456" fmla="*/ 1442085 w 2796541"/>
              <a:gd name="connsiteY1456" fmla="*/ 578168 h 2468880"/>
              <a:gd name="connsiteX1457" fmla="*/ 1442085 w 2796541"/>
              <a:gd name="connsiteY1457" fmla="*/ 562928 h 2468880"/>
              <a:gd name="connsiteX1458" fmla="*/ 1459230 w 2796541"/>
              <a:gd name="connsiteY1458" fmla="*/ 697231 h 2468880"/>
              <a:gd name="connsiteX1459" fmla="*/ 1440180 w 2796541"/>
              <a:gd name="connsiteY1459" fmla="*/ 708661 h 2468880"/>
              <a:gd name="connsiteX1460" fmla="*/ 1440180 w 2796541"/>
              <a:gd name="connsiteY1460" fmla="*/ 685801 h 2468880"/>
              <a:gd name="connsiteX1461" fmla="*/ 1460182 w 2796541"/>
              <a:gd name="connsiteY1461" fmla="*/ 1960245 h 2468880"/>
              <a:gd name="connsiteX1462" fmla="*/ 1440179 w 2796541"/>
              <a:gd name="connsiteY1462" fmla="*/ 1972627 h 2468880"/>
              <a:gd name="connsiteX1463" fmla="*/ 1440179 w 2796541"/>
              <a:gd name="connsiteY1463" fmla="*/ 1947862 h 2468880"/>
              <a:gd name="connsiteX1464" fmla="*/ 1463993 w 2796541"/>
              <a:gd name="connsiteY1464" fmla="*/ 822961 h 2468880"/>
              <a:gd name="connsiteX1465" fmla="*/ 1438276 w 2796541"/>
              <a:gd name="connsiteY1465" fmla="*/ 838200 h 2468880"/>
              <a:gd name="connsiteX1466" fmla="*/ 1438276 w 2796541"/>
              <a:gd name="connsiteY1466" fmla="*/ 808673 h 2468880"/>
              <a:gd name="connsiteX1467" fmla="*/ 1465898 w 2796541"/>
              <a:gd name="connsiteY1467" fmla="*/ 1834515 h 2468880"/>
              <a:gd name="connsiteX1468" fmla="*/ 1437323 w 2796541"/>
              <a:gd name="connsiteY1468" fmla="*/ 1850708 h 2468880"/>
              <a:gd name="connsiteX1469" fmla="*/ 1437323 w 2796541"/>
              <a:gd name="connsiteY1469" fmla="*/ 1817370 h 2468880"/>
              <a:gd name="connsiteX1470" fmla="*/ 1466851 w 2796541"/>
              <a:gd name="connsiteY1470" fmla="*/ 949643 h 2468880"/>
              <a:gd name="connsiteX1471" fmla="*/ 1436371 w 2796541"/>
              <a:gd name="connsiteY1471" fmla="*/ 967740 h 2468880"/>
              <a:gd name="connsiteX1472" fmla="*/ 1436371 w 2796541"/>
              <a:gd name="connsiteY1472" fmla="*/ 931545 h 2468880"/>
              <a:gd name="connsiteX1473" fmla="*/ 1471612 w 2796541"/>
              <a:gd name="connsiteY1473" fmla="*/ 1707832 h 2468880"/>
              <a:gd name="connsiteX1474" fmla="*/ 1434465 w 2796541"/>
              <a:gd name="connsiteY1474" fmla="*/ 1728787 h 2468880"/>
              <a:gd name="connsiteX1475" fmla="*/ 1434465 w 2796541"/>
              <a:gd name="connsiteY1475" fmla="*/ 1685924 h 2468880"/>
              <a:gd name="connsiteX1476" fmla="*/ 1471613 w 2796541"/>
              <a:gd name="connsiteY1476" fmla="*/ 1076325 h 2468880"/>
              <a:gd name="connsiteX1477" fmla="*/ 1434466 w 2796541"/>
              <a:gd name="connsiteY1477" fmla="*/ 1097280 h 2468880"/>
              <a:gd name="connsiteX1478" fmla="*/ 1434466 w 2796541"/>
              <a:gd name="connsiteY1478" fmla="*/ 1054417 h 2468880"/>
              <a:gd name="connsiteX1479" fmla="*/ 1473518 w 2796541"/>
              <a:gd name="connsiteY1479" fmla="*/ 1202055 h 2468880"/>
              <a:gd name="connsiteX1480" fmla="*/ 1433513 w 2796541"/>
              <a:gd name="connsiteY1480" fmla="*/ 1225868 h 2468880"/>
              <a:gd name="connsiteX1481" fmla="*/ 1433513 w 2796541"/>
              <a:gd name="connsiteY1481" fmla="*/ 1179195 h 2468880"/>
              <a:gd name="connsiteX1482" fmla="*/ 1474469 w 2796541"/>
              <a:gd name="connsiteY1482" fmla="*/ 1581150 h 2468880"/>
              <a:gd name="connsiteX1483" fmla="*/ 1432559 w 2796541"/>
              <a:gd name="connsiteY1483" fmla="*/ 1604962 h 2468880"/>
              <a:gd name="connsiteX1484" fmla="*/ 1432559 w 2796541"/>
              <a:gd name="connsiteY1484" fmla="*/ 1557337 h 2468880"/>
              <a:gd name="connsiteX1485" fmla="*/ 1476375 w 2796541"/>
              <a:gd name="connsiteY1485" fmla="*/ 1455419 h 2468880"/>
              <a:gd name="connsiteX1486" fmla="*/ 1431607 w 2796541"/>
              <a:gd name="connsiteY1486" fmla="*/ 1480185 h 2468880"/>
              <a:gd name="connsiteX1487" fmla="*/ 1431608 w 2796541"/>
              <a:gd name="connsiteY1487" fmla="*/ 1429702 h 2468880"/>
              <a:gd name="connsiteX1488" fmla="*/ 1476375 w 2796541"/>
              <a:gd name="connsiteY1488" fmla="*/ 1328737 h 2468880"/>
              <a:gd name="connsiteX1489" fmla="*/ 1431608 w 2796541"/>
              <a:gd name="connsiteY1489" fmla="*/ 1354455 h 2468880"/>
              <a:gd name="connsiteX1490" fmla="*/ 1431608 w 2796541"/>
              <a:gd name="connsiteY1490" fmla="*/ 1303020 h 2468880"/>
              <a:gd name="connsiteX1491" fmla="*/ 1483996 w 2796541"/>
              <a:gd name="connsiteY1491" fmla="*/ 380047 h 2468880"/>
              <a:gd name="connsiteX1492" fmla="*/ 1483996 w 2796541"/>
              <a:gd name="connsiteY1492" fmla="*/ 381952 h 2468880"/>
              <a:gd name="connsiteX1493" fmla="*/ 1482091 w 2796541"/>
              <a:gd name="connsiteY1493" fmla="*/ 381000 h 2468880"/>
              <a:gd name="connsiteX1494" fmla="*/ 1483996 w 2796541"/>
              <a:gd name="connsiteY1494" fmla="*/ 2275523 h 2468880"/>
              <a:gd name="connsiteX1495" fmla="*/ 1483996 w 2796541"/>
              <a:gd name="connsiteY1495" fmla="*/ 2277428 h 2468880"/>
              <a:gd name="connsiteX1496" fmla="*/ 1482091 w 2796541"/>
              <a:gd name="connsiteY1496" fmla="*/ 2276475 h 2468880"/>
              <a:gd name="connsiteX1497" fmla="*/ 1485899 w 2796541"/>
              <a:gd name="connsiteY1497" fmla="*/ 2145030 h 2468880"/>
              <a:gd name="connsiteX1498" fmla="*/ 1485899 w 2796541"/>
              <a:gd name="connsiteY1498" fmla="*/ 2154555 h 2468880"/>
              <a:gd name="connsiteX1499" fmla="*/ 1477327 w 2796541"/>
              <a:gd name="connsiteY1499" fmla="*/ 2149793 h 2468880"/>
              <a:gd name="connsiteX1500" fmla="*/ 1485900 w 2796541"/>
              <a:gd name="connsiteY1500" fmla="*/ 501967 h 2468880"/>
              <a:gd name="connsiteX1501" fmla="*/ 1485900 w 2796541"/>
              <a:gd name="connsiteY1501" fmla="*/ 512445 h 2468880"/>
              <a:gd name="connsiteX1502" fmla="*/ 1477328 w 2796541"/>
              <a:gd name="connsiteY1502" fmla="*/ 507682 h 2468880"/>
              <a:gd name="connsiteX1503" fmla="*/ 1487805 w 2796541"/>
              <a:gd name="connsiteY1503" fmla="*/ 2015490 h 2468880"/>
              <a:gd name="connsiteX1504" fmla="*/ 1487805 w 2796541"/>
              <a:gd name="connsiteY1504" fmla="*/ 2031682 h 2468880"/>
              <a:gd name="connsiteX1505" fmla="*/ 1473517 w 2796541"/>
              <a:gd name="connsiteY1505" fmla="*/ 2023110 h 2468880"/>
              <a:gd name="connsiteX1506" fmla="*/ 1488758 w 2796541"/>
              <a:gd name="connsiteY1506" fmla="*/ 624840 h 2468880"/>
              <a:gd name="connsiteX1507" fmla="*/ 1488758 w 2796541"/>
              <a:gd name="connsiteY1507" fmla="*/ 642938 h 2468880"/>
              <a:gd name="connsiteX1508" fmla="*/ 1472566 w 2796541"/>
              <a:gd name="connsiteY1508" fmla="*/ 633413 h 2468880"/>
              <a:gd name="connsiteX1509" fmla="*/ 1490663 w 2796541"/>
              <a:gd name="connsiteY1509" fmla="*/ 747713 h 2468880"/>
              <a:gd name="connsiteX1510" fmla="*/ 1490663 w 2796541"/>
              <a:gd name="connsiteY1510" fmla="*/ 773430 h 2468880"/>
              <a:gd name="connsiteX1511" fmla="*/ 1468755 w 2796541"/>
              <a:gd name="connsiteY1511" fmla="*/ 760095 h 2468880"/>
              <a:gd name="connsiteX1512" fmla="*/ 1491616 w 2796541"/>
              <a:gd name="connsiteY1512" fmla="*/ 1883093 h 2468880"/>
              <a:gd name="connsiteX1513" fmla="*/ 1491616 w 2796541"/>
              <a:gd name="connsiteY1513" fmla="*/ 1911668 h 2468880"/>
              <a:gd name="connsiteX1514" fmla="*/ 1466851 w 2796541"/>
              <a:gd name="connsiteY1514" fmla="*/ 1897381 h 2468880"/>
              <a:gd name="connsiteX1515" fmla="*/ 1492568 w 2796541"/>
              <a:gd name="connsiteY1515" fmla="*/ 870586 h 2468880"/>
              <a:gd name="connsiteX1516" fmla="*/ 1492568 w 2796541"/>
              <a:gd name="connsiteY1516" fmla="*/ 902018 h 2468880"/>
              <a:gd name="connsiteX1517" fmla="*/ 1464946 w 2796541"/>
              <a:gd name="connsiteY1517" fmla="*/ 886778 h 2468880"/>
              <a:gd name="connsiteX1518" fmla="*/ 1493520 w 2796541"/>
              <a:gd name="connsiteY1518" fmla="*/ 1752599 h 2468880"/>
              <a:gd name="connsiteX1519" fmla="*/ 1493520 w 2796541"/>
              <a:gd name="connsiteY1519" fmla="*/ 1788794 h 2468880"/>
              <a:gd name="connsiteX1520" fmla="*/ 1462087 w 2796541"/>
              <a:gd name="connsiteY1520" fmla="*/ 1770697 h 2468880"/>
              <a:gd name="connsiteX1521" fmla="*/ 1494473 w 2796541"/>
              <a:gd name="connsiteY1521" fmla="*/ 993457 h 2468880"/>
              <a:gd name="connsiteX1522" fmla="*/ 1494473 w 2796541"/>
              <a:gd name="connsiteY1522" fmla="*/ 1032510 h 2468880"/>
              <a:gd name="connsiteX1523" fmla="*/ 1460183 w 2796541"/>
              <a:gd name="connsiteY1523" fmla="*/ 1012507 h 2468880"/>
              <a:gd name="connsiteX1524" fmla="*/ 1495425 w 2796541"/>
              <a:gd name="connsiteY1524" fmla="*/ 1117283 h 2468880"/>
              <a:gd name="connsiteX1525" fmla="*/ 1495425 w 2796541"/>
              <a:gd name="connsiteY1525" fmla="*/ 1161098 h 2468880"/>
              <a:gd name="connsiteX1526" fmla="*/ 1458278 w 2796541"/>
              <a:gd name="connsiteY1526" fmla="*/ 1139191 h 2468880"/>
              <a:gd name="connsiteX1527" fmla="*/ 1496378 w 2796541"/>
              <a:gd name="connsiteY1527" fmla="*/ 1622107 h 2468880"/>
              <a:gd name="connsiteX1528" fmla="*/ 1496378 w 2796541"/>
              <a:gd name="connsiteY1528" fmla="*/ 1666874 h 2468880"/>
              <a:gd name="connsiteX1529" fmla="*/ 1457325 w 2796541"/>
              <a:gd name="connsiteY1529" fmla="*/ 1644967 h 2468880"/>
              <a:gd name="connsiteX1530" fmla="*/ 1497331 w 2796541"/>
              <a:gd name="connsiteY1530" fmla="*/ 1493520 h 2468880"/>
              <a:gd name="connsiteX1531" fmla="*/ 1497331 w 2796541"/>
              <a:gd name="connsiteY1531" fmla="*/ 1543050 h 2468880"/>
              <a:gd name="connsiteX1532" fmla="*/ 1455421 w 2796541"/>
              <a:gd name="connsiteY1532" fmla="*/ 1518285 h 2468880"/>
              <a:gd name="connsiteX1533" fmla="*/ 1497331 w 2796541"/>
              <a:gd name="connsiteY1533" fmla="*/ 1366838 h 2468880"/>
              <a:gd name="connsiteX1534" fmla="*/ 1497331 w 2796541"/>
              <a:gd name="connsiteY1534" fmla="*/ 1416368 h 2468880"/>
              <a:gd name="connsiteX1535" fmla="*/ 1454468 w 2796541"/>
              <a:gd name="connsiteY1535" fmla="*/ 1391603 h 2468880"/>
              <a:gd name="connsiteX1536" fmla="*/ 1497331 w 2796541"/>
              <a:gd name="connsiteY1536" fmla="*/ 1242061 h 2468880"/>
              <a:gd name="connsiteX1537" fmla="*/ 1497331 w 2796541"/>
              <a:gd name="connsiteY1537" fmla="*/ 1289686 h 2468880"/>
              <a:gd name="connsiteX1538" fmla="*/ 1455421 w 2796541"/>
              <a:gd name="connsiteY1538" fmla="*/ 1265874 h 2468880"/>
              <a:gd name="connsiteX1539" fmla="*/ 1556385 w 2796541"/>
              <a:gd name="connsiteY1539" fmla="*/ 2276475 h 2468880"/>
              <a:gd name="connsiteX1540" fmla="*/ 1555433 w 2796541"/>
              <a:gd name="connsiteY1540" fmla="*/ 2276475 h 2468880"/>
              <a:gd name="connsiteX1541" fmla="*/ 1555433 w 2796541"/>
              <a:gd name="connsiteY1541" fmla="*/ 2275523 h 2468880"/>
              <a:gd name="connsiteX1542" fmla="*/ 1561147 w 2796541"/>
              <a:gd name="connsiteY1542" fmla="*/ 2149792 h 2468880"/>
              <a:gd name="connsiteX1543" fmla="*/ 1553527 w 2796541"/>
              <a:gd name="connsiteY1543" fmla="*/ 2153602 h 2468880"/>
              <a:gd name="connsiteX1544" fmla="*/ 1553527 w 2796541"/>
              <a:gd name="connsiteY1544" fmla="*/ 2145982 h 2468880"/>
              <a:gd name="connsiteX1545" fmla="*/ 1561148 w 2796541"/>
              <a:gd name="connsiteY1545" fmla="*/ 507683 h 2468880"/>
              <a:gd name="connsiteX1546" fmla="*/ 1553528 w 2796541"/>
              <a:gd name="connsiteY1546" fmla="*/ 511493 h 2468880"/>
              <a:gd name="connsiteX1547" fmla="*/ 1553528 w 2796541"/>
              <a:gd name="connsiteY1547" fmla="*/ 503873 h 2468880"/>
              <a:gd name="connsiteX1548" fmla="*/ 1564957 w 2796541"/>
              <a:gd name="connsiteY1548" fmla="*/ 2023110 h 2468880"/>
              <a:gd name="connsiteX1549" fmla="*/ 1551622 w 2796541"/>
              <a:gd name="connsiteY1549" fmla="*/ 2031682 h 2468880"/>
              <a:gd name="connsiteX1550" fmla="*/ 1551622 w 2796541"/>
              <a:gd name="connsiteY1550" fmla="*/ 2015490 h 2468880"/>
              <a:gd name="connsiteX1551" fmla="*/ 1564958 w 2796541"/>
              <a:gd name="connsiteY1551" fmla="*/ 633413 h 2468880"/>
              <a:gd name="connsiteX1552" fmla="*/ 1551623 w 2796541"/>
              <a:gd name="connsiteY1552" fmla="*/ 641033 h 2468880"/>
              <a:gd name="connsiteX1553" fmla="*/ 1551623 w 2796541"/>
              <a:gd name="connsiteY1553" fmla="*/ 626745 h 2468880"/>
              <a:gd name="connsiteX1554" fmla="*/ 1568768 w 2796541"/>
              <a:gd name="connsiteY1554" fmla="*/ 760096 h 2468880"/>
              <a:gd name="connsiteX1555" fmla="*/ 1549718 w 2796541"/>
              <a:gd name="connsiteY1555" fmla="*/ 771526 h 2468880"/>
              <a:gd name="connsiteX1556" fmla="*/ 1549718 w 2796541"/>
              <a:gd name="connsiteY1556" fmla="*/ 748666 h 2468880"/>
              <a:gd name="connsiteX1557" fmla="*/ 1570673 w 2796541"/>
              <a:gd name="connsiteY1557" fmla="*/ 1897380 h 2468880"/>
              <a:gd name="connsiteX1558" fmla="*/ 1548766 w 2796541"/>
              <a:gd name="connsiteY1558" fmla="*/ 1909762 h 2468880"/>
              <a:gd name="connsiteX1559" fmla="*/ 1548766 w 2796541"/>
              <a:gd name="connsiteY1559" fmla="*/ 1884045 h 2468880"/>
              <a:gd name="connsiteX1560" fmla="*/ 1572578 w 2796541"/>
              <a:gd name="connsiteY1560" fmla="*/ 886779 h 2468880"/>
              <a:gd name="connsiteX1561" fmla="*/ 1547813 w 2796541"/>
              <a:gd name="connsiteY1561" fmla="*/ 901066 h 2468880"/>
              <a:gd name="connsiteX1562" fmla="*/ 1547813 w 2796541"/>
              <a:gd name="connsiteY1562" fmla="*/ 872491 h 2468880"/>
              <a:gd name="connsiteX1563" fmla="*/ 1575435 w 2796541"/>
              <a:gd name="connsiteY1563" fmla="*/ 1770698 h 2468880"/>
              <a:gd name="connsiteX1564" fmla="*/ 1546860 w 2796541"/>
              <a:gd name="connsiteY1564" fmla="*/ 1787844 h 2468880"/>
              <a:gd name="connsiteX1565" fmla="*/ 1546860 w 2796541"/>
              <a:gd name="connsiteY1565" fmla="*/ 1754506 h 2468880"/>
              <a:gd name="connsiteX1566" fmla="*/ 1576388 w 2796541"/>
              <a:gd name="connsiteY1566" fmla="*/ 1012507 h 2468880"/>
              <a:gd name="connsiteX1567" fmla="*/ 1545908 w 2796541"/>
              <a:gd name="connsiteY1567" fmla="*/ 1030604 h 2468880"/>
              <a:gd name="connsiteX1568" fmla="*/ 1545908 w 2796541"/>
              <a:gd name="connsiteY1568" fmla="*/ 995362 h 2468880"/>
              <a:gd name="connsiteX1569" fmla="*/ 1579245 w 2796541"/>
              <a:gd name="connsiteY1569" fmla="*/ 1139189 h 2468880"/>
              <a:gd name="connsiteX1570" fmla="*/ 1544955 w 2796541"/>
              <a:gd name="connsiteY1570" fmla="*/ 1159192 h 2468880"/>
              <a:gd name="connsiteX1571" fmla="*/ 1544955 w 2796541"/>
              <a:gd name="connsiteY1571" fmla="*/ 1119187 h 2468880"/>
              <a:gd name="connsiteX1572" fmla="*/ 1580198 w 2796541"/>
              <a:gd name="connsiteY1572" fmla="*/ 1644968 h 2468880"/>
              <a:gd name="connsiteX1573" fmla="*/ 1544003 w 2796541"/>
              <a:gd name="connsiteY1573" fmla="*/ 1665923 h 2468880"/>
              <a:gd name="connsiteX1574" fmla="*/ 1544003 w 2796541"/>
              <a:gd name="connsiteY1574" fmla="*/ 1624013 h 2468880"/>
              <a:gd name="connsiteX1575" fmla="*/ 1582104 w 2796541"/>
              <a:gd name="connsiteY1575" fmla="*/ 1265872 h 2468880"/>
              <a:gd name="connsiteX1576" fmla="*/ 1543051 w 2796541"/>
              <a:gd name="connsiteY1576" fmla="*/ 1287780 h 2468880"/>
              <a:gd name="connsiteX1577" fmla="*/ 1543051 w 2796541"/>
              <a:gd name="connsiteY1577" fmla="*/ 1243012 h 2468880"/>
              <a:gd name="connsiteX1578" fmla="*/ 1583056 w 2796541"/>
              <a:gd name="connsiteY1578" fmla="*/ 1518285 h 2468880"/>
              <a:gd name="connsiteX1579" fmla="*/ 1543051 w 2796541"/>
              <a:gd name="connsiteY1579" fmla="*/ 1541145 h 2468880"/>
              <a:gd name="connsiteX1580" fmla="*/ 1543051 w 2796541"/>
              <a:gd name="connsiteY1580" fmla="*/ 1495425 h 2468880"/>
              <a:gd name="connsiteX1581" fmla="*/ 1583056 w 2796541"/>
              <a:gd name="connsiteY1581" fmla="*/ 1391603 h 2468880"/>
              <a:gd name="connsiteX1582" fmla="*/ 1543051 w 2796541"/>
              <a:gd name="connsiteY1582" fmla="*/ 1415415 h 2468880"/>
              <a:gd name="connsiteX1583" fmla="*/ 1543051 w 2796541"/>
              <a:gd name="connsiteY1583" fmla="*/ 1368743 h 2468880"/>
              <a:gd name="connsiteX1584" fmla="*/ 1593533 w 2796541"/>
              <a:gd name="connsiteY1584" fmla="*/ 442912 h 2468880"/>
              <a:gd name="connsiteX1585" fmla="*/ 1593533 w 2796541"/>
              <a:gd name="connsiteY1585" fmla="*/ 445769 h 2468880"/>
              <a:gd name="connsiteX1586" fmla="*/ 1591628 w 2796541"/>
              <a:gd name="connsiteY1586" fmla="*/ 444817 h 2468880"/>
              <a:gd name="connsiteX1587" fmla="*/ 1593533 w 2796541"/>
              <a:gd name="connsiteY1587" fmla="*/ 2210753 h 2468880"/>
              <a:gd name="connsiteX1588" fmla="*/ 1593533 w 2796541"/>
              <a:gd name="connsiteY1588" fmla="*/ 2215516 h 2468880"/>
              <a:gd name="connsiteX1589" fmla="*/ 1589723 w 2796541"/>
              <a:gd name="connsiteY1589" fmla="*/ 2212658 h 2468880"/>
              <a:gd name="connsiteX1590" fmla="*/ 1595437 w 2796541"/>
              <a:gd name="connsiteY1590" fmla="*/ 2081212 h 2468880"/>
              <a:gd name="connsiteX1591" fmla="*/ 1595437 w 2796541"/>
              <a:gd name="connsiteY1591" fmla="*/ 2092642 h 2468880"/>
              <a:gd name="connsiteX1592" fmla="*/ 1585912 w 2796541"/>
              <a:gd name="connsiteY1592" fmla="*/ 2086927 h 2468880"/>
              <a:gd name="connsiteX1593" fmla="*/ 1595438 w 2796541"/>
              <a:gd name="connsiteY1593" fmla="*/ 565785 h 2468880"/>
              <a:gd name="connsiteX1594" fmla="*/ 1595438 w 2796541"/>
              <a:gd name="connsiteY1594" fmla="*/ 576262 h 2468880"/>
              <a:gd name="connsiteX1595" fmla="*/ 1586866 w 2796541"/>
              <a:gd name="connsiteY1595" fmla="*/ 570548 h 2468880"/>
              <a:gd name="connsiteX1596" fmla="*/ 1597343 w 2796541"/>
              <a:gd name="connsiteY1596" fmla="*/ 688658 h 2468880"/>
              <a:gd name="connsiteX1597" fmla="*/ 1597343 w 2796541"/>
              <a:gd name="connsiteY1597" fmla="*/ 705803 h 2468880"/>
              <a:gd name="connsiteX1598" fmla="*/ 1583055 w 2796541"/>
              <a:gd name="connsiteY1598" fmla="*/ 697231 h 2468880"/>
              <a:gd name="connsiteX1599" fmla="*/ 1598295 w 2796541"/>
              <a:gd name="connsiteY1599" fmla="*/ 1949767 h 2468880"/>
              <a:gd name="connsiteX1600" fmla="*/ 1598295 w 2796541"/>
              <a:gd name="connsiteY1600" fmla="*/ 1970722 h 2468880"/>
              <a:gd name="connsiteX1601" fmla="*/ 1580197 w 2796541"/>
              <a:gd name="connsiteY1601" fmla="*/ 1960244 h 2468880"/>
              <a:gd name="connsiteX1602" fmla="*/ 1599248 w 2796541"/>
              <a:gd name="connsiteY1602" fmla="*/ 811530 h 2468880"/>
              <a:gd name="connsiteX1603" fmla="*/ 1599248 w 2796541"/>
              <a:gd name="connsiteY1603" fmla="*/ 835343 h 2468880"/>
              <a:gd name="connsiteX1604" fmla="*/ 1578293 w 2796541"/>
              <a:gd name="connsiteY1604" fmla="*/ 822960 h 2468880"/>
              <a:gd name="connsiteX1605" fmla="*/ 1601152 w 2796541"/>
              <a:gd name="connsiteY1605" fmla="*/ 1820227 h 2468880"/>
              <a:gd name="connsiteX1606" fmla="*/ 1601152 w 2796541"/>
              <a:gd name="connsiteY1606" fmla="*/ 1847849 h 2468880"/>
              <a:gd name="connsiteX1607" fmla="*/ 1576387 w 2796541"/>
              <a:gd name="connsiteY1607" fmla="*/ 1834515 h 2468880"/>
              <a:gd name="connsiteX1608" fmla="*/ 1601153 w 2796541"/>
              <a:gd name="connsiteY1608" fmla="*/ 934403 h 2468880"/>
              <a:gd name="connsiteX1609" fmla="*/ 1601153 w 2796541"/>
              <a:gd name="connsiteY1609" fmla="*/ 964883 h 2468880"/>
              <a:gd name="connsiteX1610" fmla="*/ 1575435 w 2796541"/>
              <a:gd name="connsiteY1610" fmla="*/ 949643 h 2468880"/>
              <a:gd name="connsiteX1611" fmla="*/ 1603059 w 2796541"/>
              <a:gd name="connsiteY1611" fmla="*/ 1058227 h 2468880"/>
              <a:gd name="connsiteX1612" fmla="*/ 1603059 w 2796541"/>
              <a:gd name="connsiteY1612" fmla="*/ 1094422 h 2468880"/>
              <a:gd name="connsiteX1613" fmla="*/ 1571626 w 2796541"/>
              <a:gd name="connsiteY1613" fmla="*/ 1076325 h 2468880"/>
              <a:gd name="connsiteX1614" fmla="*/ 1604010 w 2796541"/>
              <a:gd name="connsiteY1614" fmla="*/ 1182052 h 2468880"/>
              <a:gd name="connsiteX1615" fmla="*/ 1604010 w 2796541"/>
              <a:gd name="connsiteY1615" fmla="*/ 1223010 h 2468880"/>
              <a:gd name="connsiteX1616" fmla="*/ 1568768 w 2796541"/>
              <a:gd name="connsiteY1616" fmla="*/ 1202055 h 2468880"/>
              <a:gd name="connsiteX1617" fmla="*/ 1604010 w 2796541"/>
              <a:gd name="connsiteY1617" fmla="*/ 1688782 h 2468880"/>
              <a:gd name="connsiteX1618" fmla="*/ 1604010 w 2796541"/>
              <a:gd name="connsiteY1618" fmla="*/ 1726882 h 2468880"/>
              <a:gd name="connsiteX1619" fmla="*/ 1570672 w 2796541"/>
              <a:gd name="connsiteY1619" fmla="*/ 1707832 h 2468880"/>
              <a:gd name="connsiteX1620" fmla="*/ 1604962 w 2796541"/>
              <a:gd name="connsiteY1620" fmla="*/ 1560194 h 2468880"/>
              <a:gd name="connsiteX1621" fmla="*/ 1604962 w 2796541"/>
              <a:gd name="connsiteY1621" fmla="*/ 1603057 h 2468880"/>
              <a:gd name="connsiteX1622" fmla="*/ 1567815 w 2796541"/>
              <a:gd name="connsiteY1622" fmla="*/ 1581149 h 2468880"/>
              <a:gd name="connsiteX1623" fmla="*/ 1605915 w 2796541"/>
              <a:gd name="connsiteY1623" fmla="*/ 1432560 h 2468880"/>
              <a:gd name="connsiteX1624" fmla="*/ 1605914 w 2796541"/>
              <a:gd name="connsiteY1624" fmla="*/ 1478280 h 2468880"/>
              <a:gd name="connsiteX1625" fmla="*/ 1565910 w 2796541"/>
              <a:gd name="connsiteY1625" fmla="*/ 1455420 h 2468880"/>
              <a:gd name="connsiteX1626" fmla="*/ 1605916 w 2796541"/>
              <a:gd name="connsiteY1626" fmla="*/ 1305878 h 2468880"/>
              <a:gd name="connsiteX1627" fmla="*/ 1605916 w 2796541"/>
              <a:gd name="connsiteY1627" fmla="*/ 1351598 h 2468880"/>
              <a:gd name="connsiteX1628" fmla="*/ 1566863 w 2796541"/>
              <a:gd name="connsiteY1628" fmla="*/ 1328738 h 2468880"/>
              <a:gd name="connsiteX1629" fmla="*/ 1665923 w 2796541"/>
              <a:gd name="connsiteY1629" fmla="*/ 444818 h 2468880"/>
              <a:gd name="connsiteX1630" fmla="*/ 1664971 w 2796541"/>
              <a:gd name="connsiteY1630" fmla="*/ 444818 h 2468880"/>
              <a:gd name="connsiteX1631" fmla="*/ 1664971 w 2796541"/>
              <a:gd name="connsiteY1631" fmla="*/ 443866 h 2468880"/>
              <a:gd name="connsiteX1632" fmla="*/ 1667829 w 2796541"/>
              <a:gd name="connsiteY1632" fmla="*/ 2212658 h 2468880"/>
              <a:gd name="connsiteX1633" fmla="*/ 1664971 w 2796541"/>
              <a:gd name="connsiteY1633" fmla="*/ 2214563 h 2468880"/>
              <a:gd name="connsiteX1634" fmla="*/ 1664971 w 2796541"/>
              <a:gd name="connsiteY1634" fmla="*/ 2211706 h 2468880"/>
              <a:gd name="connsiteX1635" fmla="*/ 1669733 w 2796541"/>
              <a:gd name="connsiteY1635" fmla="*/ 570548 h 2468880"/>
              <a:gd name="connsiteX1636" fmla="*/ 1663066 w 2796541"/>
              <a:gd name="connsiteY1636" fmla="*/ 574358 h 2468880"/>
              <a:gd name="connsiteX1637" fmla="*/ 1663066 w 2796541"/>
              <a:gd name="connsiteY1637" fmla="*/ 566738 h 2468880"/>
              <a:gd name="connsiteX1638" fmla="*/ 1670686 w 2796541"/>
              <a:gd name="connsiteY1638" fmla="*/ 2086929 h 2468880"/>
              <a:gd name="connsiteX1639" fmla="*/ 1663066 w 2796541"/>
              <a:gd name="connsiteY1639" fmla="*/ 2091691 h 2468880"/>
              <a:gd name="connsiteX1640" fmla="*/ 1663066 w 2796541"/>
              <a:gd name="connsiteY1640" fmla="*/ 2082166 h 2468880"/>
              <a:gd name="connsiteX1641" fmla="*/ 1673543 w 2796541"/>
              <a:gd name="connsiteY1641" fmla="*/ 697230 h 2468880"/>
              <a:gd name="connsiteX1642" fmla="*/ 1661160 w 2796541"/>
              <a:gd name="connsiteY1642" fmla="*/ 703898 h 2468880"/>
              <a:gd name="connsiteX1643" fmla="*/ 1661160 w 2796541"/>
              <a:gd name="connsiteY1643" fmla="*/ 689610 h 2468880"/>
              <a:gd name="connsiteX1644" fmla="*/ 1675448 w 2796541"/>
              <a:gd name="connsiteY1644" fmla="*/ 1960245 h 2468880"/>
              <a:gd name="connsiteX1645" fmla="*/ 1660208 w 2796541"/>
              <a:gd name="connsiteY1645" fmla="*/ 1968818 h 2468880"/>
              <a:gd name="connsiteX1646" fmla="*/ 1660208 w 2796541"/>
              <a:gd name="connsiteY1646" fmla="*/ 1951673 h 2468880"/>
              <a:gd name="connsiteX1647" fmla="*/ 1677353 w 2796541"/>
              <a:gd name="connsiteY1647" fmla="*/ 822960 h 2468880"/>
              <a:gd name="connsiteX1648" fmla="*/ 1659255 w 2796541"/>
              <a:gd name="connsiteY1648" fmla="*/ 833437 h 2468880"/>
              <a:gd name="connsiteX1649" fmla="*/ 1659255 w 2796541"/>
              <a:gd name="connsiteY1649" fmla="*/ 813435 h 2468880"/>
              <a:gd name="connsiteX1650" fmla="*/ 1680210 w 2796541"/>
              <a:gd name="connsiteY1650" fmla="*/ 1834516 h 2468880"/>
              <a:gd name="connsiteX1651" fmla="*/ 1658303 w 2796541"/>
              <a:gd name="connsiteY1651" fmla="*/ 1846898 h 2468880"/>
              <a:gd name="connsiteX1652" fmla="*/ 1658303 w 2796541"/>
              <a:gd name="connsiteY1652" fmla="*/ 1821181 h 2468880"/>
              <a:gd name="connsiteX1653" fmla="*/ 1681163 w 2796541"/>
              <a:gd name="connsiteY1653" fmla="*/ 949642 h 2468880"/>
              <a:gd name="connsiteX1654" fmla="*/ 1658303 w 2796541"/>
              <a:gd name="connsiteY1654" fmla="*/ 962977 h 2468880"/>
              <a:gd name="connsiteX1655" fmla="*/ 1658303 w 2796541"/>
              <a:gd name="connsiteY1655" fmla="*/ 936307 h 2468880"/>
              <a:gd name="connsiteX1656" fmla="*/ 1684021 w 2796541"/>
              <a:gd name="connsiteY1656" fmla="*/ 1076325 h 2468880"/>
              <a:gd name="connsiteX1657" fmla="*/ 1656398 w 2796541"/>
              <a:gd name="connsiteY1657" fmla="*/ 1092517 h 2468880"/>
              <a:gd name="connsiteX1658" fmla="*/ 1656398 w 2796541"/>
              <a:gd name="connsiteY1658" fmla="*/ 1060132 h 2468880"/>
              <a:gd name="connsiteX1659" fmla="*/ 1685925 w 2796541"/>
              <a:gd name="connsiteY1659" fmla="*/ 1707832 h 2468880"/>
              <a:gd name="connsiteX1660" fmla="*/ 1655445 w 2796541"/>
              <a:gd name="connsiteY1660" fmla="*/ 1724977 h 2468880"/>
              <a:gd name="connsiteX1661" fmla="*/ 1655445 w 2796541"/>
              <a:gd name="connsiteY1661" fmla="*/ 1690687 h 2468880"/>
              <a:gd name="connsiteX1662" fmla="*/ 1686878 w 2796541"/>
              <a:gd name="connsiteY1662" fmla="*/ 1202056 h 2468880"/>
              <a:gd name="connsiteX1663" fmla="*/ 1654493 w 2796541"/>
              <a:gd name="connsiteY1663" fmla="*/ 1221106 h 2468880"/>
              <a:gd name="connsiteX1664" fmla="*/ 1654493 w 2796541"/>
              <a:gd name="connsiteY1664" fmla="*/ 1183958 h 2468880"/>
              <a:gd name="connsiteX1665" fmla="*/ 1688783 w 2796541"/>
              <a:gd name="connsiteY1665" fmla="*/ 1581150 h 2468880"/>
              <a:gd name="connsiteX1666" fmla="*/ 1653541 w 2796541"/>
              <a:gd name="connsiteY1666" fmla="*/ 1601153 h 2468880"/>
              <a:gd name="connsiteX1667" fmla="*/ 1653541 w 2796541"/>
              <a:gd name="connsiteY1667" fmla="*/ 1561148 h 2468880"/>
              <a:gd name="connsiteX1668" fmla="*/ 1688783 w 2796541"/>
              <a:gd name="connsiteY1668" fmla="*/ 1328738 h 2468880"/>
              <a:gd name="connsiteX1669" fmla="*/ 1653541 w 2796541"/>
              <a:gd name="connsiteY1669" fmla="*/ 1349693 h 2468880"/>
              <a:gd name="connsiteX1670" fmla="*/ 1653541 w 2796541"/>
              <a:gd name="connsiteY1670" fmla="*/ 1307783 h 2468880"/>
              <a:gd name="connsiteX1671" fmla="*/ 1689736 w 2796541"/>
              <a:gd name="connsiteY1671" fmla="*/ 1455420 h 2468880"/>
              <a:gd name="connsiteX1672" fmla="*/ 1653541 w 2796541"/>
              <a:gd name="connsiteY1672" fmla="*/ 1476375 h 2468880"/>
              <a:gd name="connsiteX1673" fmla="*/ 1653541 w 2796541"/>
              <a:gd name="connsiteY1673" fmla="*/ 1434465 h 2468880"/>
              <a:gd name="connsiteX1674" fmla="*/ 1703071 w 2796541"/>
              <a:gd name="connsiteY1674" fmla="*/ 505777 h 2468880"/>
              <a:gd name="connsiteX1675" fmla="*/ 1703071 w 2796541"/>
              <a:gd name="connsiteY1675" fmla="*/ 509587 h 2468880"/>
              <a:gd name="connsiteX1676" fmla="*/ 1700213 w 2796541"/>
              <a:gd name="connsiteY1676" fmla="*/ 507682 h 2468880"/>
              <a:gd name="connsiteX1677" fmla="*/ 1704023 w 2796541"/>
              <a:gd name="connsiteY1677" fmla="*/ 2146936 h 2468880"/>
              <a:gd name="connsiteX1678" fmla="*/ 1704023 w 2796541"/>
              <a:gd name="connsiteY1678" fmla="*/ 2152651 h 2468880"/>
              <a:gd name="connsiteX1679" fmla="*/ 1699260 w 2796541"/>
              <a:gd name="connsiteY1679" fmla="*/ 2149794 h 2468880"/>
              <a:gd name="connsiteX1680" fmla="*/ 1704975 w 2796541"/>
              <a:gd name="connsiteY1680" fmla="*/ 628650 h 2468880"/>
              <a:gd name="connsiteX1681" fmla="*/ 1704975 w 2796541"/>
              <a:gd name="connsiteY1681" fmla="*/ 639127 h 2468880"/>
              <a:gd name="connsiteX1682" fmla="*/ 1696403 w 2796541"/>
              <a:gd name="connsiteY1682" fmla="*/ 633413 h 2468880"/>
              <a:gd name="connsiteX1683" fmla="*/ 1704975 w 2796541"/>
              <a:gd name="connsiteY1683" fmla="*/ 2017394 h 2468880"/>
              <a:gd name="connsiteX1684" fmla="*/ 1704975 w 2796541"/>
              <a:gd name="connsiteY1684" fmla="*/ 2029777 h 2468880"/>
              <a:gd name="connsiteX1685" fmla="*/ 1695450 w 2796541"/>
              <a:gd name="connsiteY1685" fmla="*/ 2023109 h 2468880"/>
              <a:gd name="connsiteX1686" fmla="*/ 1706881 w 2796541"/>
              <a:gd name="connsiteY1686" fmla="*/ 751522 h 2468880"/>
              <a:gd name="connsiteX1687" fmla="*/ 1706881 w 2796541"/>
              <a:gd name="connsiteY1687" fmla="*/ 768667 h 2468880"/>
              <a:gd name="connsiteX1688" fmla="*/ 1692593 w 2796541"/>
              <a:gd name="connsiteY1688" fmla="*/ 760094 h 2468880"/>
              <a:gd name="connsiteX1689" fmla="*/ 1707833 w 2796541"/>
              <a:gd name="connsiteY1689" fmla="*/ 1885950 h 2468880"/>
              <a:gd name="connsiteX1690" fmla="*/ 1707833 w 2796541"/>
              <a:gd name="connsiteY1690" fmla="*/ 1907858 h 2468880"/>
              <a:gd name="connsiteX1691" fmla="*/ 1689735 w 2796541"/>
              <a:gd name="connsiteY1691" fmla="*/ 1897380 h 2468880"/>
              <a:gd name="connsiteX1692" fmla="*/ 1708785 w 2796541"/>
              <a:gd name="connsiteY1692" fmla="*/ 875347 h 2468880"/>
              <a:gd name="connsiteX1693" fmla="*/ 1708785 w 2796541"/>
              <a:gd name="connsiteY1693" fmla="*/ 898207 h 2468880"/>
              <a:gd name="connsiteX1694" fmla="*/ 1688783 w 2796541"/>
              <a:gd name="connsiteY1694" fmla="*/ 886777 h 2468880"/>
              <a:gd name="connsiteX1695" fmla="*/ 1710691 w 2796541"/>
              <a:gd name="connsiteY1695" fmla="*/ 1756411 h 2468880"/>
              <a:gd name="connsiteX1696" fmla="*/ 1710691 w 2796541"/>
              <a:gd name="connsiteY1696" fmla="*/ 1785938 h 2468880"/>
              <a:gd name="connsiteX1697" fmla="*/ 1684973 w 2796541"/>
              <a:gd name="connsiteY1697" fmla="*/ 1770699 h 2468880"/>
              <a:gd name="connsiteX1698" fmla="*/ 1710691 w 2796541"/>
              <a:gd name="connsiteY1698" fmla="*/ 998220 h 2468880"/>
              <a:gd name="connsiteX1699" fmla="*/ 1710691 w 2796541"/>
              <a:gd name="connsiteY1699" fmla="*/ 1027748 h 2468880"/>
              <a:gd name="connsiteX1700" fmla="*/ 1684973 w 2796541"/>
              <a:gd name="connsiteY1700" fmla="*/ 1012508 h 2468880"/>
              <a:gd name="connsiteX1701" fmla="*/ 1711643 w 2796541"/>
              <a:gd name="connsiteY1701" fmla="*/ 1122044 h 2468880"/>
              <a:gd name="connsiteX1702" fmla="*/ 1711643 w 2796541"/>
              <a:gd name="connsiteY1702" fmla="*/ 1156334 h 2468880"/>
              <a:gd name="connsiteX1703" fmla="*/ 1683068 w 2796541"/>
              <a:gd name="connsiteY1703" fmla="*/ 1139189 h 2468880"/>
              <a:gd name="connsiteX1704" fmla="*/ 1712595 w 2796541"/>
              <a:gd name="connsiteY1704" fmla="*/ 1246822 h 2468880"/>
              <a:gd name="connsiteX1705" fmla="*/ 1712595 w 2796541"/>
              <a:gd name="connsiteY1705" fmla="*/ 1284922 h 2468880"/>
              <a:gd name="connsiteX1706" fmla="*/ 1680210 w 2796541"/>
              <a:gd name="connsiteY1706" fmla="*/ 1265872 h 2468880"/>
              <a:gd name="connsiteX1707" fmla="*/ 1712595 w 2796541"/>
              <a:gd name="connsiteY1707" fmla="*/ 1625917 h 2468880"/>
              <a:gd name="connsiteX1708" fmla="*/ 1712595 w 2796541"/>
              <a:gd name="connsiteY1708" fmla="*/ 1663064 h 2468880"/>
              <a:gd name="connsiteX1709" fmla="*/ 1681162 w 2796541"/>
              <a:gd name="connsiteY1709" fmla="*/ 1644967 h 2468880"/>
              <a:gd name="connsiteX1710" fmla="*/ 1713547 w 2796541"/>
              <a:gd name="connsiteY1710" fmla="*/ 1371599 h 2468880"/>
              <a:gd name="connsiteX1711" fmla="*/ 1713547 w 2796541"/>
              <a:gd name="connsiteY1711" fmla="*/ 1412557 h 2468880"/>
              <a:gd name="connsiteX1712" fmla="*/ 1678305 w 2796541"/>
              <a:gd name="connsiteY1712" fmla="*/ 1391602 h 2468880"/>
              <a:gd name="connsiteX1713" fmla="*/ 1713547 w 2796541"/>
              <a:gd name="connsiteY1713" fmla="*/ 1498282 h 2468880"/>
              <a:gd name="connsiteX1714" fmla="*/ 1713547 w 2796541"/>
              <a:gd name="connsiteY1714" fmla="*/ 1538287 h 2468880"/>
              <a:gd name="connsiteX1715" fmla="*/ 1679257 w 2796541"/>
              <a:gd name="connsiteY1715" fmla="*/ 1518285 h 2468880"/>
              <a:gd name="connsiteX1716" fmla="*/ 1776413 w 2796541"/>
              <a:gd name="connsiteY1716" fmla="*/ 507682 h 2468880"/>
              <a:gd name="connsiteX1717" fmla="*/ 1774508 w 2796541"/>
              <a:gd name="connsiteY1717" fmla="*/ 508634 h 2468880"/>
              <a:gd name="connsiteX1718" fmla="*/ 1774508 w 2796541"/>
              <a:gd name="connsiteY1718" fmla="*/ 506729 h 2468880"/>
              <a:gd name="connsiteX1719" fmla="*/ 1777365 w 2796541"/>
              <a:gd name="connsiteY1719" fmla="*/ 2149793 h 2468880"/>
              <a:gd name="connsiteX1720" fmla="*/ 1773555 w 2796541"/>
              <a:gd name="connsiteY1720" fmla="*/ 2151698 h 2468880"/>
              <a:gd name="connsiteX1721" fmla="*/ 1773555 w 2796541"/>
              <a:gd name="connsiteY1721" fmla="*/ 2147888 h 2468880"/>
              <a:gd name="connsiteX1722" fmla="*/ 1779270 w 2796541"/>
              <a:gd name="connsiteY1722" fmla="*/ 633413 h 2468880"/>
              <a:gd name="connsiteX1723" fmla="*/ 1772603 w 2796541"/>
              <a:gd name="connsiteY1723" fmla="*/ 637223 h 2468880"/>
              <a:gd name="connsiteX1724" fmla="*/ 1772603 w 2796541"/>
              <a:gd name="connsiteY1724" fmla="*/ 630555 h 2468880"/>
              <a:gd name="connsiteX1725" fmla="*/ 1780222 w 2796541"/>
              <a:gd name="connsiteY1725" fmla="*/ 2023110 h 2468880"/>
              <a:gd name="connsiteX1726" fmla="*/ 1771650 w 2796541"/>
              <a:gd name="connsiteY1726" fmla="*/ 2028824 h 2468880"/>
              <a:gd name="connsiteX1727" fmla="*/ 1771650 w 2796541"/>
              <a:gd name="connsiteY1727" fmla="*/ 2018347 h 2468880"/>
              <a:gd name="connsiteX1728" fmla="*/ 1783081 w 2796541"/>
              <a:gd name="connsiteY1728" fmla="*/ 760094 h 2468880"/>
              <a:gd name="connsiteX1729" fmla="*/ 1770698 w 2796541"/>
              <a:gd name="connsiteY1729" fmla="*/ 766762 h 2468880"/>
              <a:gd name="connsiteX1730" fmla="*/ 1770698 w 2796541"/>
              <a:gd name="connsiteY1730" fmla="*/ 753427 h 2468880"/>
              <a:gd name="connsiteX1731" fmla="*/ 1785938 w 2796541"/>
              <a:gd name="connsiteY1731" fmla="*/ 1897381 h 2468880"/>
              <a:gd name="connsiteX1732" fmla="*/ 1769746 w 2796541"/>
              <a:gd name="connsiteY1732" fmla="*/ 1906906 h 2468880"/>
              <a:gd name="connsiteX1733" fmla="*/ 1769746 w 2796541"/>
              <a:gd name="connsiteY1733" fmla="*/ 1887856 h 2468880"/>
              <a:gd name="connsiteX1734" fmla="*/ 1785938 w 2796541"/>
              <a:gd name="connsiteY1734" fmla="*/ 886778 h 2468880"/>
              <a:gd name="connsiteX1735" fmla="*/ 1769746 w 2796541"/>
              <a:gd name="connsiteY1735" fmla="*/ 896303 h 2468880"/>
              <a:gd name="connsiteX1736" fmla="*/ 1769746 w 2796541"/>
              <a:gd name="connsiteY1736" fmla="*/ 877253 h 2468880"/>
              <a:gd name="connsiteX1737" fmla="*/ 1789748 w 2796541"/>
              <a:gd name="connsiteY1737" fmla="*/ 1770699 h 2468880"/>
              <a:gd name="connsiteX1738" fmla="*/ 1767841 w 2796541"/>
              <a:gd name="connsiteY1738" fmla="*/ 1784033 h 2468880"/>
              <a:gd name="connsiteX1739" fmla="*/ 1767841 w 2796541"/>
              <a:gd name="connsiteY1739" fmla="*/ 1758316 h 2468880"/>
              <a:gd name="connsiteX1740" fmla="*/ 1789748 w 2796541"/>
              <a:gd name="connsiteY1740" fmla="*/ 1012508 h 2468880"/>
              <a:gd name="connsiteX1741" fmla="*/ 1767841 w 2796541"/>
              <a:gd name="connsiteY1741" fmla="*/ 1025843 h 2468880"/>
              <a:gd name="connsiteX1742" fmla="*/ 1767841 w 2796541"/>
              <a:gd name="connsiteY1742" fmla="*/ 1000126 h 2468880"/>
              <a:gd name="connsiteX1743" fmla="*/ 1792605 w 2796541"/>
              <a:gd name="connsiteY1743" fmla="*/ 1139190 h 2468880"/>
              <a:gd name="connsiteX1744" fmla="*/ 1765935 w 2796541"/>
              <a:gd name="connsiteY1744" fmla="*/ 1154430 h 2468880"/>
              <a:gd name="connsiteX1745" fmla="*/ 1765935 w 2796541"/>
              <a:gd name="connsiteY1745" fmla="*/ 1123950 h 2468880"/>
              <a:gd name="connsiteX1746" fmla="*/ 1794510 w 2796541"/>
              <a:gd name="connsiteY1746" fmla="*/ 1644968 h 2468880"/>
              <a:gd name="connsiteX1747" fmla="*/ 1764983 w 2796541"/>
              <a:gd name="connsiteY1747" fmla="*/ 1661161 h 2468880"/>
              <a:gd name="connsiteX1748" fmla="*/ 1764983 w 2796541"/>
              <a:gd name="connsiteY1748" fmla="*/ 1627823 h 2468880"/>
              <a:gd name="connsiteX1749" fmla="*/ 1795463 w 2796541"/>
              <a:gd name="connsiteY1749" fmla="*/ 1265872 h 2468880"/>
              <a:gd name="connsiteX1750" fmla="*/ 1764983 w 2796541"/>
              <a:gd name="connsiteY1750" fmla="*/ 1283017 h 2468880"/>
              <a:gd name="connsiteX1751" fmla="*/ 1764983 w 2796541"/>
              <a:gd name="connsiteY1751" fmla="*/ 1247774 h 2468880"/>
              <a:gd name="connsiteX1752" fmla="*/ 1796414 w 2796541"/>
              <a:gd name="connsiteY1752" fmla="*/ 1518285 h 2468880"/>
              <a:gd name="connsiteX1753" fmla="*/ 1764029 w 2796541"/>
              <a:gd name="connsiteY1753" fmla="*/ 1537335 h 2468880"/>
              <a:gd name="connsiteX1754" fmla="*/ 1764029 w 2796541"/>
              <a:gd name="connsiteY1754" fmla="*/ 1499235 h 2468880"/>
              <a:gd name="connsiteX1755" fmla="*/ 1796415 w 2796541"/>
              <a:gd name="connsiteY1755" fmla="*/ 1391603 h 2468880"/>
              <a:gd name="connsiteX1756" fmla="*/ 1764030 w 2796541"/>
              <a:gd name="connsiteY1756" fmla="*/ 1410653 h 2468880"/>
              <a:gd name="connsiteX1757" fmla="*/ 1764030 w 2796541"/>
              <a:gd name="connsiteY1757" fmla="*/ 1373506 h 2468880"/>
              <a:gd name="connsiteX1758" fmla="*/ 1811655 w 2796541"/>
              <a:gd name="connsiteY1758" fmla="*/ 2212658 h 2468880"/>
              <a:gd name="connsiteX1759" fmla="*/ 1811655 w 2796541"/>
              <a:gd name="connsiteY1759" fmla="*/ 2213611 h 2468880"/>
              <a:gd name="connsiteX1760" fmla="*/ 1810703 w 2796541"/>
              <a:gd name="connsiteY1760" fmla="*/ 2212658 h 2468880"/>
              <a:gd name="connsiteX1761" fmla="*/ 1812608 w 2796541"/>
              <a:gd name="connsiteY1761" fmla="*/ 568643 h 2468880"/>
              <a:gd name="connsiteX1762" fmla="*/ 1812608 w 2796541"/>
              <a:gd name="connsiteY1762" fmla="*/ 572453 h 2468880"/>
              <a:gd name="connsiteX1763" fmla="*/ 1808798 w 2796541"/>
              <a:gd name="connsiteY1763" fmla="*/ 570548 h 2468880"/>
              <a:gd name="connsiteX1764" fmla="*/ 1813560 w 2796541"/>
              <a:gd name="connsiteY1764" fmla="*/ 2084069 h 2468880"/>
              <a:gd name="connsiteX1765" fmla="*/ 1813560 w 2796541"/>
              <a:gd name="connsiteY1765" fmla="*/ 2089784 h 2468880"/>
              <a:gd name="connsiteX1766" fmla="*/ 1807845 w 2796541"/>
              <a:gd name="connsiteY1766" fmla="*/ 2086927 h 2468880"/>
              <a:gd name="connsiteX1767" fmla="*/ 1814513 w 2796541"/>
              <a:gd name="connsiteY1767" fmla="*/ 692467 h 2468880"/>
              <a:gd name="connsiteX1768" fmla="*/ 1814513 w 2796541"/>
              <a:gd name="connsiteY1768" fmla="*/ 701992 h 2468880"/>
              <a:gd name="connsiteX1769" fmla="*/ 1805941 w 2796541"/>
              <a:gd name="connsiteY1769" fmla="*/ 697230 h 2468880"/>
              <a:gd name="connsiteX1770" fmla="*/ 1815465 w 2796541"/>
              <a:gd name="connsiteY1770" fmla="*/ 815340 h 2468880"/>
              <a:gd name="connsiteX1771" fmla="*/ 1815465 w 2796541"/>
              <a:gd name="connsiteY1771" fmla="*/ 831532 h 2468880"/>
              <a:gd name="connsiteX1772" fmla="*/ 1802130 w 2796541"/>
              <a:gd name="connsiteY1772" fmla="*/ 822960 h 2468880"/>
              <a:gd name="connsiteX1773" fmla="*/ 1815466 w 2796541"/>
              <a:gd name="connsiteY1773" fmla="*/ 1953578 h 2468880"/>
              <a:gd name="connsiteX1774" fmla="*/ 1815466 w 2796541"/>
              <a:gd name="connsiteY1774" fmla="*/ 1966913 h 2468880"/>
              <a:gd name="connsiteX1775" fmla="*/ 1803083 w 2796541"/>
              <a:gd name="connsiteY1775" fmla="*/ 1960245 h 2468880"/>
              <a:gd name="connsiteX1776" fmla="*/ 1817371 w 2796541"/>
              <a:gd name="connsiteY1776" fmla="*/ 939165 h 2468880"/>
              <a:gd name="connsiteX1777" fmla="*/ 1817371 w 2796541"/>
              <a:gd name="connsiteY1777" fmla="*/ 960120 h 2468880"/>
              <a:gd name="connsiteX1778" fmla="*/ 1799273 w 2796541"/>
              <a:gd name="connsiteY1778" fmla="*/ 949642 h 2468880"/>
              <a:gd name="connsiteX1779" fmla="*/ 1817371 w 2796541"/>
              <a:gd name="connsiteY1779" fmla="*/ 1823086 h 2468880"/>
              <a:gd name="connsiteX1780" fmla="*/ 1817371 w 2796541"/>
              <a:gd name="connsiteY1780" fmla="*/ 1844994 h 2468880"/>
              <a:gd name="connsiteX1781" fmla="*/ 1799273 w 2796541"/>
              <a:gd name="connsiteY1781" fmla="*/ 1834516 h 2468880"/>
              <a:gd name="connsiteX1782" fmla="*/ 1819276 w 2796541"/>
              <a:gd name="connsiteY1782" fmla="*/ 1062990 h 2468880"/>
              <a:gd name="connsiteX1783" fmla="*/ 1819276 w 2796541"/>
              <a:gd name="connsiteY1783" fmla="*/ 1089660 h 2468880"/>
              <a:gd name="connsiteX1784" fmla="*/ 1796416 w 2796541"/>
              <a:gd name="connsiteY1784" fmla="*/ 1076325 h 2468880"/>
              <a:gd name="connsiteX1785" fmla="*/ 1820228 w 2796541"/>
              <a:gd name="connsiteY1785" fmla="*/ 1692593 h 2468880"/>
              <a:gd name="connsiteX1786" fmla="*/ 1820228 w 2796541"/>
              <a:gd name="connsiteY1786" fmla="*/ 1723073 h 2468880"/>
              <a:gd name="connsiteX1787" fmla="*/ 1794510 w 2796541"/>
              <a:gd name="connsiteY1787" fmla="*/ 1707833 h 2468880"/>
              <a:gd name="connsiteX1788" fmla="*/ 1820228 w 2796541"/>
              <a:gd name="connsiteY1788" fmla="*/ 1186816 h 2468880"/>
              <a:gd name="connsiteX1789" fmla="*/ 1820228 w 2796541"/>
              <a:gd name="connsiteY1789" fmla="*/ 1218249 h 2468880"/>
              <a:gd name="connsiteX1790" fmla="*/ 1793558 w 2796541"/>
              <a:gd name="connsiteY1790" fmla="*/ 1202056 h 2468880"/>
              <a:gd name="connsiteX1791" fmla="*/ 1821180 w 2796541"/>
              <a:gd name="connsiteY1791" fmla="*/ 1564006 h 2468880"/>
              <a:gd name="connsiteX1792" fmla="*/ 1821180 w 2796541"/>
              <a:gd name="connsiteY1792" fmla="*/ 1598296 h 2468880"/>
              <a:gd name="connsiteX1793" fmla="*/ 1791653 w 2796541"/>
              <a:gd name="connsiteY1793" fmla="*/ 1581151 h 2468880"/>
              <a:gd name="connsiteX1794" fmla="*/ 1822134 w 2796541"/>
              <a:gd name="connsiteY1794" fmla="*/ 1437322 h 2468880"/>
              <a:gd name="connsiteX1795" fmla="*/ 1822134 w 2796541"/>
              <a:gd name="connsiteY1795" fmla="*/ 1473517 h 2468880"/>
              <a:gd name="connsiteX1796" fmla="*/ 1790701 w 2796541"/>
              <a:gd name="connsiteY1796" fmla="*/ 1455419 h 2468880"/>
              <a:gd name="connsiteX1797" fmla="*/ 1822134 w 2796541"/>
              <a:gd name="connsiteY1797" fmla="*/ 1310640 h 2468880"/>
              <a:gd name="connsiteX1798" fmla="*/ 1822134 w 2796541"/>
              <a:gd name="connsiteY1798" fmla="*/ 1346835 h 2468880"/>
              <a:gd name="connsiteX1799" fmla="*/ 1790701 w 2796541"/>
              <a:gd name="connsiteY1799" fmla="*/ 1328737 h 2468880"/>
              <a:gd name="connsiteX1800" fmla="*/ 1884998 w 2796541"/>
              <a:gd name="connsiteY1800" fmla="*/ 2212658 h 2468880"/>
              <a:gd name="connsiteX1801" fmla="*/ 1884046 w 2796541"/>
              <a:gd name="connsiteY1801" fmla="*/ 2213611 h 2468880"/>
              <a:gd name="connsiteX1802" fmla="*/ 1884046 w 2796541"/>
              <a:gd name="connsiteY1802" fmla="*/ 2212658 h 2468880"/>
              <a:gd name="connsiteX1803" fmla="*/ 1885951 w 2796541"/>
              <a:gd name="connsiteY1803" fmla="*/ 570547 h 2468880"/>
              <a:gd name="connsiteX1804" fmla="*/ 1884046 w 2796541"/>
              <a:gd name="connsiteY1804" fmla="*/ 571499 h 2468880"/>
              <a:gd name="connsiteX1805" fmla="*/ 1884046 w 2796541"/>
              <a:gd name="connsiteY1805" fmla="*/ 569594 h 2468880"/>
              <a:gd name="connsiteX1806" fmla="*/ 1886903 w 2796541"/>
              <a:gd name="connsiteY1806" fmla="*/ 2086928 h 2468880"/>
              <a:gd name="connsiteX1807" fmla="*/ 1883093 w 2796541"/>
              <a:gd name="connsiteY1807" fmla="*/ 2088833 h 2468880"/>
              <a:gd name="connsiteX1808" fmla="*/ 1883093 w 2796541"/>
              <a:gd name="connsiteY1808" fmla="*/ 2084070 h 2468880"/>
              <a:gd name="connsiteX1809" fmla="*/ 1888808 w 2796541"/>
              <a:gd name="connsiteY1809" fmla="*/ 697229 h 2468880"/>
              <a:gd name="connsiteX1810" fmla="*/ 1882141 w 2796541"/>
              <a:gd name="connsiteY1810" fmla="*/ 701039 h 2468880"/>
              <a:gd name="connsiteX1811" fmla="*/ 1882141 w 2796541"/>
              <a:gd name="connsiteY1811" fmla="*/ 693419 h 2468880"/>
              <a:gd name="connsiteX1812" fmla="*/ 1891665 w 2796541"/>
              <a:gd name="connsiteY1812" fmla="*/ 822960 h 2468880"/>
              <a:gd name="connsiteX1813" fmla="*/ 1880235 w 2796541"/>
              <a:gd name="connsiteY1813" fmla="*/ 829627 h 2468880"/>
              <a:gd name="connsiteX1814" fmla="*/ 1880235 w 2796541"/>
              <a:gd name="connsiteY1814" fmla="*/ 816292 h 2468880"/>
              <a:gd name="connsiteX1815" fmla="*/ 1891665 w 2796541"/>
              <a:gd name="connsiteY1815" fmla="*/ 1960245 h 2468880"/>
              <a:gd name="connsiteX1816" fmla="*/ 1881187 w 2796541"/>
              <a:gd name="connsiteY1816" fmla="*/ 1966912 h 2468880"/>
              <a:gd name="connsiteX1817" fmla="*/ 1881187 w 2796541"/>
              <a:gd name="connsiteY1817" fmla="*/ 1954530 h 2468880"/>
              <a:gd name="connsiteX1818" fmla="*/ 1895474 w 2796541"/>
              <a:gd name="connsiteY1818" fmla="*/ 1834515 h 2468880"/>
              <a:gd name="connsiteX1819" fmla="*/ 1878329 w 2796541"/>
              <a:gd name="connsiteY1819" fmla="*/ 1844040 h 2468880"/>
              <a:gd name="connsiteX1820" fmla="*/ 1878329 w 2796541"/>
              <a:gd name="connsiteY1820" fmla="*/ 1824037 h 2468880"/>
              <a:gd name="connsiteX1821" fmla="*/ 1895475 w 2796541"/>
              <a:gd name="connsiteY1821" fmla="*/ 949643 h 2468880"/>
              <a:gd name="connsiteX1822" fmla="*/ 1879283 w 2796541"/>
              <a:gd name="connsiteY1822" fmla="*/ 959168 h 2468880"/>
              <a:gd name="connsiteX1823" fmla="*/ 1879283 w 2796541"/>
              <a:gd name="connsiteY1823" fmla="*/ 940118 h 2468880"/>
              <a:gd name="connsiteX1824" fmla="*/ 1898333 w 2796541"/>
              <a:gd name="connsiteY1824" fmla="*/ 1076326 h 2468880"/>
              <a:gd name="connsiteX1825" fmla="*/ 1877378 w 2796541"/>
              <a:gd name="connsiteY1825" fmla="*/ 1088708 h 2468880"/>
              <a:gd name="connsiteX1826" fmla="*/ 1877378 w 2796541"/>
              <a:gd name="connsiteY1826" fmla="*/ 1063943 h 2468880"/>
              <a:gd name="connsiteX1827" fmla="*/ 1900239 w 2796541"/>
              <a:gd name="connsiteY1827" fmla="*/ 1707833 h 2468880"/>
              <a:gd name="connsiteX1828" fmla="*/ 1876426 w 2796541"/>
              <a:gd name="connsiteY1828" fmla="*/ 1721168 h 2468880"/>
              <a:gd name="connsiteX1829" fmla="*/ 1876426 w 2796541"/>
              <a:gd name="connsiteY1829" fmla="*/ 1693545 h 2468880"/>
              <a:gd name="connsiteX1830" fmla="*/ 1901191 w 2796541"/>
              <a:gd name="connsiteY1830" fmla="*/ 1202056 h 2468880"/>
              <a:gd name="connsiteX1831" fmla="*/ 1875473 w 2796541"/>
              <a:gd name="connsiteY1831" fmla="*/ 1217295 h 2468880"/>
              <a:gd name="connsiteX1832" fmla="*/ 1875473 w 2796541"/>
              <a:gd name="connsiteY1832" fmla="*/ 1187768 h 2468880"/>
              <a:gd name="connsiteX1833" fmla="*/ 1903096 w 2796541"/>
              <a:gd name="connsiteY1833" fmla="*/ 1581151 h 2468880"/>
              <a:gd name="connsiteX1834" fmla="*/ 1875473 w 2796541"/>
              <a:gd name="connsiteY1834" fmla="*/ 1597344 h 2468880"/>
              <a:gd name="connsiteX1835" fmla="*/ 1875473 w 2796541"/>
              <a:gd name="connsiteY1835" fmla="*/ 1565911 h 2468880"/>
              <a:gd name="connsiteX1836" fmla="*/ 1903096 w 2796541"/>
              <a:gd name="connsiteY1836" fmla="*/ 1328737 h 2468880"/>
              <a:gd name="connsiteX1837" fmla="*/ 1874521 w 2796541"/>
              <a:gd name="connsiteY1837" fmla="*/ 1344930 h 2468880"/>
              <a:gd name="connsiteX1838" fmla="*/ 1874521 w 2796541"/>
              <a:gd name="connsiteY1838" fmla="*/ 1312545 h 2468880"/>
              <a:gd name="connsiteX1839" fmla="*/ 1904048 w 2796541"/>
              <a:gd name="connsiteY1839" fmla="*/ 1455419 h 2468880"/>
              <a:gd name="connsiteX1840" fmla="*/ 1874521 w 2796541"/>
              <a:gd name="connsiteY1840" fmla="*/ 1472564 h 2468880"/>
              <a:gd name="connsiteX1841" fmla="*/ 1874521 w 2796541"/>
              <a:gd name="connsiteY1841" fmla="*/ 1437322 h 2468880"/>
              <a:gd name="connsiteX1842" fmla="*/ 1921193 w 2796541"/>
              <a:gd name="connsiteY1842" fmla="*/ 2148841 h 2468880"/>
              <a:gd name="connsiteX1843" fmla="*/ 1921193 w 2796541"/>
              <a:gd name="connsiteY1843" fmla="*/ 2150746 h 2468880"/>
              <a:gd name="connsiteX1844" fmla="*/ 1919288 w 2796541"/>
              <a:gd name="connsiteY1844" fmla="*/ 2149794 h 2468880"/>
              <a:gd name="connsiteX1845" fmla="*/ 1922145 w 2796541"/>
              <a:gd name="connsiteY1845" fmla="*/ 631508 h 2468880"/>
              <a:gd name="connsiteX1846" fmla="*/ 1922145 w 2796541"/>
              <a:gd name="connsiteY1846" fmla="*/ 636271 h 2468880"/>
              <a:gd name="connsiteX1847" fmla="*/ 1918335 w 2796541"/>
              <a:gd name="connsiteY1847" fmla="*/ 633413 h 2468880"/>
              <a:gd name="connsiteX1848" fmla="*/ 1923097 w 2796541"/>
              <a:gd name="connsiteY1848" fmla="*/ 2020252 h 2468880"/>
              <a:gd name="connsiteX1849" fmla="*/ 1923097 w 2796541"/>
              <a:gd name="connsiteY1849" fmla="*/ 2026919 h 2468880"/>
              <a:gd name="connsiteX1850" fmla="*/ 1917382 w 2796541"/>
              <a:gd name="connsiteY1850" fmla="*/ 2023110 h 2468880"/>
              <a:gd name="connsiteX1851" fmla="*/ 1923098 w 2796541"/>
              <a:gd name="connsiteY1851" fmla="*/ 755333 h 2468880"/>
              <a:gd name="connsiteX1852" fmla="*/ 1923098 w 2796541"/>
              <a:gd name="connsiteY1852" fmla="*/ 764858 h 2468880"/>
              <a:gd name="connsiteX1853" fmla="*/ 1915478 w 2796541"/>
              <a:gd name="connsiteY1853" fmla="*/ 760096 h 2468880"/>
              <a:gd name="connsiteX1854" fmla="*/ 1925003 w 2796541"/>
              <a:gd name="connsiteY1854" fmla="*/ 1889760 h 2468880"/>
              <a:gd name="connsiteX1855" fmla="*/ 1925003 w 2796541"/>
              <a:gd name="connsiteY1855" fmla="*/ 1905000 h 2468880"/>
              <a:gd name="connsiteX1856" fmla="*/ 1912620 w 2796541"/>
              <a:gd name="connsiteY1856" fmla="*/ 1897380 h 2468880"/>
              <a:gd name="connsiteX1857" fmla="*/ 1925004 w 2796541"/>
              <a:gd name="connsiteY1857" fmla="*/ 879157 h 2468880"/>
              <a:gd name="connsiteX1858" fmla="*/ 1925004 w 2796541"/>
              <a:gd name="connsiteY1858" fmla="*/ 893445 h 2468880"/>
              <a:gd name="connsiteX1859" fmla="*/ 1912621 w 2796541"/>
              <a:gd name="connsiteY1859" fmla="*/ 886777 h 2468880"/>
              <a:gd name="connsiteX1860" fmla="*/ 1926908 w 2796541"/>
              <a:gd name="connsiteY1860" fmla="*/ 1002982 h 2468880"/>
              <a:gd name="connsiteX1861" fmla="*/ 1926908 w 2796541"/>
              <a:gd name="connsiteY1861" fmla="*/ 1022985 h 2468880"/>
              <a:gd name="connsiteX1862" fmla="*/ 1908810 w 2796541"/>
              <a:gd name="connsiteY1862" fmla="*/ 1012507 h 2468880"/>
              <a:gd name="connsiteX1863" fmla="*/ 1926908 w 2796541"/>
              <a:gd name="connsiteY1863" fmla="*/ 1760220 h 2468880"/>
              <a:gd name="connsiteX1864" fmla="*/ 1926908 w 2796541"/>
              <a:gd name="connsiteY1864" fmla="*/ 1782128 h 2468880"/>
              <a:gd name="connsiteX1865" fmla="*/ 1908810 w 2796541"/>
              <a:gd name="connsiteY1865" fmla="*/ 1770698 h 2468880"/>
              <a:gd name="connsiteX1866" fmla="*/ 1927860 w 2796541"/>
              <a:gd name="connsiteY1866" fmla="*/ 1126807 h 2468880"/>
              <a:gd name="connsiteX1867" fmla="*/ 1927860 w 2796541"/>
              <a:gd name="connsiteY1867" fmla="*/ 1151572 h 2468880"/>
              <a:gd name="connsiteX1868" fmla="*/ 1906905 w 2796541"/>
              <a:gd name="connsiteY1868" fmla="*/ 1139190 h 2468880"/>
              <a:gd name="connsiteX1869" fmla="*/ 1928812 w 2796541"/>
              <a:gd name="connsiteY1869" fmla="*/ 1630680 h 2468880"/>
              <a:gd name="connsiteX1870" fmla="*/ 1928812 w 2796541"/>
              <a:gd name="connsiteY1870" fmla="*/ 1658302 h 2468880"/>
              <a:gd name="connsiteX1871" fmla="*/ 1904047 w 2796541"/>
              <a:gd name="connsiteY1871" fmla="*/ 1644968 h 2468880"/>
              <a:gd name="connsiteX1872" fmla="*/ 1928813 w 2796541"/>
              <a:gd name="connsiteY1872" fmla="*/ 1250633 h 2468880"/>
              <a:gd name="connsiteX1873" fmla="*/ 1928813 w 2796541"/>
              <a:gd name="connsiteY1873" fmla="*/ 1280161 h 2468880"/>
              <a:gd name="connsiteX1874" fmla="*/ 1904048 w 2796541"/>
              <a:gd name="connsiteY1874" fmla="*/ 1265873 h 2468880"/>
              <a:gd name="connsiteX1875" fmla="*/ 1929765 w 2796541"/>
              <a:gd name="connsiteY1875" fmla="*/ 1503044 h 2468880"/>
              <a:gd name="connsiteX1876" fmla="*/ 1929765 w 2796541"/>
              <a:gd name="connsiteY1876" fmla="*/ 1533524 h 2468880"/>
              <a:gd name="connsiteX1877" fmla="*/ 1903095 w 2796541"/>
              <a:gd name="connsiteY1877" fmla="*/ 1518284 h 2468880"/>
              <a:gd name="connsiteX1878" fmla="*/ 1929766 w 2796541"/>
              <a:gd name="connsiteY1878" fmla="*/ 1376363 h 2468880"/>
              <a:gd name="connsiteX1879" fmla="*/ 1929766 w 2796541"/>
              <a:gd name="connsiteY1879" fmla="*/ 1407796 h 2468880"/>
              <a:gd name="connsiteX1880" fmla="*/ 1902143 w 2796541"/>
              <a:gd name="connsiteY1880" fmla="*/ 1391603 h 2468880"/>
              <a:gd name="connsiteX1881" fmla="*/ 1994535 w 2796541"/>
              <a:gd name="connsiteY1881" fmla="*/ 2149794 h 2468880"/>
              <a:gd name="connsiteX1882" fmla="*/ 1993583 w 2796541"/>
              <a:gd name="connsiteY1882" fmla="*/ 2150746 h 2468880"/>
              <a:gd name="connsiteX1883" fmla="*/ 1993583 w 2796541"/>
              <a:gd name="connsiteY1883" fmla="*/ 2148841 h 2468880"/>
              <a:gd name="connsiteX1884" fmla="*/ 1995488 w 2796541"/>
              <a:gd name="connsiteY1884" fmla="*/ 633413 h 2468880"/>
              <a:gd name="connsiteX1885" fmla="*/ 1992630 w 2796541"/>
              <a:gd name="connsiteY1885" fmla="*/ 635318 h 2468880"/>
              <a:gd name="connsiteX1886" fmla="*/ 1992630 w 2796541"/>
              <a:gd name="connsiteY1886" fmla="*/ 632461 h 2468880"/>
              <a:gd name="connsiteX1887" fmla="*/ 1997393 w 2796541"/>
              <a:gd name="connsiteY1887" fmla="*/ 2023111 h 2468880"/>
              <a:gd name="connsiteX1888" fmla="*/ 1992630 w 2796541"/>
              <a:gd name="connsiteY1888" fmla="*/ 2025969 h 2468880"/>
              <a:gd name="connsiteX1889" fmla="*/ 1992630 w 2796541"/>
              <a:gd name="connsiteY1889" fmla="*/ 2021206 h 2468880"/>
              <a:gd name="connsiteX1890" fmla="*/ 1998345 w 2796541"/>
              <a:gd name="connsiteY1890" fmla="*/ 760096 h 2468880"/>
              <a:gd name="connsiteX1891" fmla="*/ 1991678 w 2796541"/>
              <a:gd name="connsiteY1891" fmla="*/ 763906 h 2468880"/>
              <a:gd name="connsiteX1892" fmla="*/ 1991678 w 2796541"/>
              <a:gd name="connsiteY1892" fmla="*/ 756286 h 2468880"/>
              <a:gd name="connsiteX1893" fmla="*/ 2000251 w 2796541"/>
              <a:gd name="connsiteY1893" fmla="*/ 886778 h 2468880"/>
              <a:gd name="connsiteX1894" fmla="*/ 1990726 w 2796541"/>
              <a:gd name="connsiteY1894" fmla="*/ 892493 h 2468880"/>
              <a:gd name="connsiteX1895" fmla="*/ 1990726 w 2796541"/>
              <a:gd name="connsiteY1895" fmla="*/ 881063 h 2468880"/>
              <a:gd name="connsiteX1896" fmla="*/ 2001202 w 2796541"/>
              <a:gd name="connsiteY1896" fmla="*/ 1897380 h 2468880"/>
              <a:gd name="connsiteX1897" fmla="*/ 1989772 w 2796541"/>
              <a:gd name="connsiteY1897" fmla="*/ 1904047 h 2468880"/>
              <a:gd name="connsiteX1898" fmla="*/ 1989772 w 2796541"/>
              <a:gd name="connsiteY1898" fmla="*/ 1890712 h 2468880"/>
              <a:gd name="connsiteX1899" fmla="*/ 2004061 w 2796541"/>
              <a:gd name="connsiteY1899" fmla="*/ 1012508 h 2468880"/>
              <a:gd name="connsiteX1900" fmla="*/ 1988821 w 2796541"/>
              <a:gd name="connsiteY1900" fmla="*/ 1022033 h 2468880"/>
              <a:gd name="connsiteX1901" fmla="*/ 1988821 w 2796541"/>
              <a:gd name="connsiteY1901" fmla="*/ 1003936 h 2468880"/>
              <a:gd name="connsiteX1902" fmla="*/ 2005012 w 2796541"/>
              <a:gd name="connsiteY1902" fmla="*/ 1770697 h 2468880"/>
              <a:gd name="connsiteX1903" fmla="*/ 1987867 w 2796541"/>
              <a:gd name="connsiteY1903" fmla="*/ 1780222 h 2468880"/>
              <a:gd name="connsiteX1904" fmla="*/ 1987867 w 2796541"/>
              <a:gd name="connsiteY1904" fmla="*/ 1761172 h 2468880"/>
              <a:gd name="connsiteX1905" fmla="*/ 2006918 w 2796541"/>
              <a:gd name="connsiteY1905" fmla="*/ 1139190 h 2468880"/>
              <a:gd name="connsiteX1906" fmla="*/ 1986916 w 2796541"/>
              <a:gd name="connsiteY1906" fmla="*/ 1150620 h 2468880"/>
              <a:gd name="connsiteX1907" fmla="*/ 1986916 w 2796541"/>
              <a:gd name="connsiteY1907" fmla="*/ 1127760 h 2468880"/>
              <a:gd name="connsiteX1908" fmla="*/ 2008823 w 2796541"/>
              <a:gd name="connsiteY1908" fmla="*/ 1265872 h 2468880"/>
              <a:gd name="connsiteX1909" fmla="*/ 1985963 w 2796541"/>
              <a:gd name="connsiteY1909" fmla="*/ 1279207 h 2468880"/>
              <a:gd name="connsiteX1910" fmla="*/ 1985963 w 2796541"/>
              <a:gd name="connsiteY1910" fmla="*/ 1252537 h 2468880"/>
              <a:gd name="connsiteX1911" fmla="*/ 2008823 w 2796541"/>
              <a:gd name="connsiteY1911" fmla="*/ 1644968 h 2468880"/>
              <a:gd name="connsiteX1912" fmla="*/ 1985963 w 2796541"/>
              <a:gd name="connsiteY1912" fmla="*/ 1657350 h 2468880"/>
              <a:gd name="connsiteX1913" fmla="*/ 1985963 w 2796541"/>
              <a:gd name="connsiteY1913" fmla="*/ 1631633 h 2468880"/>
              <a:gd name="connsiteX1914" fmla="*/ 2010728 w 2796541"/>
              <a:gd name="connsiteY1914" fmla="*/ 1518286 h 2468880"/>
              <a:gd name="connsiteX1915" fmla="*/ 1985010 w 2796541"/>
              <a:gd name="connsiteY1915" fmla="*/ 1532573 h 2468880"/>
              <a:gd name="connsiteX1916" fmla="*/ 1985010 w 2796541"/>
              <a:gd name="connsiteY1916" fmla="*/ 1503998 h 2468880"/>
              <a:gd name="connsiteX1917" fmla="*/ 2010728 w 2796541"/>
              <a:gd name="connsiteY1917" fmla="*/ 1391604 h 2468880"/>
              <a:gd name="connsiteX1918" fmla="*/ 1985010 w 2796541"/>
              <a:gd name="connsiteY1918" fmla="*/ 1406844 h 2468880"/>
              <a:gd name="connsiteX1919" fmla="*/ 1985010 w 2796541"/>
              <a:gd name="connsiteY1919" fmla="*/ 1377316 h 2468880"/>
              <a:gd name="connsiteX1920" fmla="*/ 2030730 w 2796541"/>
              <a:gd name="connsiteY1920" fmla="*/ 2085974 h 2468880"/>
              <a:gd name="connsiteX1921" fmla="*/ 2030730 w 2796541"/>
              <a:gd name="connsiteY1921" fmla="*/ 2087879 h 2468880"/>
              <a:gd name="connsiteX1922" fmla="*/ 2028825 w 2796541"/>
              <a:gd name="connsiteY1922" fmla="*/ 2086927 h 2468880"/>
              <a:gd name="connsiteX1923" fmla="*/ 2030731 w 2796541"/>
              <a:gd name="connsiteY1923" fmla="*/ 695325 h 2468880"/>
              <a:gd name="connsiteX1924" fmla="*/ 2030731 w 2796541"/>
              <a:gd name="connsiteY1924" fmla="*/ 698182 h 2468880"/>
              <a:gd name="connsiteX1925" fmla="*/ 2028826 w 2796541"/>
              <a:gd name="connsiteY1925" fmla="*/ 697230 h 2468880"/>
              <a:gd name="connsiteX1926" fmla="*/ 2032635 w 2796541"/>
              <a:gd name="connsiteY1926" fmla="*/ 819150 h 2468880"/>
              <a:gd name="connsiteX1927" fmla="*/ 2032635 w 2796541"/>
              <a:gd name="connsiteY1927" fmla="*/ 827723 h 2468880"/>
              <a:gd name="connsiteX1928" fmla="*/ 2025968 w 2796541"/>
              <a:gd name="connsiteY1928" fmla="*/ 822960 h 2468880"/>
              <a:gd name="connsiteX1929" fmla="*/ 2032635 w 2796541"/>
              <a:gd name="connsiteY1929" fmla="*/ 1956435 h 2468880"/>
              <a:gd name="connsiteX1930" fmla="*/ 2032635 w 2796541"/>
              <a:gd name="connsiteY1930" fmla="*/ 1965007 h 2468880"/>
              <a:gd name="connsiteX1931" fmla="*/ 2025015 w 2796541"/>
              <a:gd name="connsiteY1931" fmla="*/ 1960245 h 2468880"/>
              <a:gd name="connsiteX1932" fmla="*/ 2033588 w 2796541"/>
              <a:gd name="connsiteY1932" fmla="*/ 943928 h 2468880"/>
              <a:gd name="connsiteX1933" fmla="*/ 2033588 w 2796541"/>
              <a:gd name="connsiteY1933" fmla="*/ 955358 h 2468880"/>
              <a:gd name="connsiteX1934" fmla="*/ 2023110 w 2796541"/>
              <a:gd name="connsiteY1934" fmla="*/ 949643 h 2468880"/>
              <a:gd name="connsiteX1935" fmla="*/ 2034540 w 2796541"/>
              <a:gd name="connsiteY1935" fmla="*/ 1826894 h 2468880"/>
              <a:gd name="connsiteX1936" fmla="*/ 2034540 w 2796541"/>
              <a:gd name="connsiteY1936" fmla="*/ 1841182 h 2468880"/>
              <a:gd name="connsiteX1937" fmla="*/ 2022157 w 2796541"/>
              <a:gd name="connsiteY1937" fmla="*/ 1834514 h 2468880"/>
              <a:gd name="connsiteX1938" fmla="*/ 2035493 w 2796541"/>
              <a:gd name="connsiteY1938" fmla="*/ 1066801 h 2468880"/>
              <a:gd name="connsiteX1939" fmla="*/ 2035493 w 2796541"/>
              <a:gd name="connsiteY1939" fmla="*/ 1084899 h 2468880"/>
              <a:gd name="connsiteX1940" fmla="*/ 2020253 w 2796541"/>
              <a:gd name="connsiteY1940" fmla="*/ 1076326 h 2468880"/>
              <a:gd name="connsiteX1941" fmla="*/ 2036446 w 2796541"/>
              <a:gd name="connsiteY1941" fmla="*/ 1191577 h 2468880"/>
              <a:gd name="connsiteX1942" fmla="*/ 2036446 w 2796541"/>
              <a:gd name="connsiteY1942" fmla="*/ 1213485 h 2468880"/>
              <a:gd name="connsiteX1943" fmla="*/ 2017396 w 2796541"/>
              <a:gd name="connsiteY1943" fmla="*/ 1202055 h 2468880"/>
              <a:gd name="connsiteX1944" fmla="*/ 2036446 w 2796541"/>
              <a:gd name="connsiteY1944" fmla="*/ 1697356 h 2468880"/>
              <a:gd name="connsiteX1945" fmla="*/ 2036446 w 2796541"/>
              <a:gd name="connsiteY1945" fmla="*/ 1718311 h 2468880"/>
              <a:gd name="connsiteX1946" fmla="*/ 2017396 w 2796541"/>
              <a:gd name="connsiteY1946" fmla="*/ 1707833 h 2468880"/>
              <a:gd name="connsiteX1947" fmla="*/ 2037398 w 2796541"/>
              <a:gd name="connsiteY1947" fmla="*/ 1568768 h 2468880"/>
              <a:gd name="connsiteX1948" fmla="*/ 2037398 w 2796541"/>
              <a:gd name="connsiteY1948" fmla="*/ 1594485 h 2468880"/>
              <a:gd name="connsiteX1949" fmla="*/ 2015491 w 2796541"/>
              <a:gd name="connsiteY1949" fmla="*/ 1581150 h 2468880"/>
              <a:gd name="connsiteX1950" fmla="*/ 2037398 w 2796541"/>
              <a:gd name="connsiteY1950" fmla="*/ 1315403 h 2468880"/>
              <a:gd name="connsiteX1951" fmla="*/ 2037398 w 2796541"/>
              <a:gd name="connsiteY1951" fmla="*/ 1341120 h 2468880"/>
              <a:gd name="connsiteX1952" fmla="*/ 2015491 w 2796541"/>
              <a:gd name="connsiteY1952" fmla="*/ 1328738 h 2468880"/>
              <a:gd name="connsiteX1953" fmla="*/ 2038351 w 2796541"/>
              <a:gd name="connsiteY1953" fmla="*/ 1441133 h 2468880"/>
              <a:gd name="connsiteX1954" fmla="*/ 2038351 w 2796541"/>
              <a:gd name="connsiteY1954" fmla="*/ 1468756 h 2468880"/>
              <a:gd name="connsiteX1955" fmla="*/ 2014538 w 2796541"/>
              <a:gd name="connsiteY1955" fmla="*/ 1455421 h 2468880"/>
              <a:gd name="connsiteX1956" fmla="*/ 2104073 w 2796541"/>
              <a:gd name="connsiteY1956" fmla="*/ 2086928 h 2468880"/>
              <a:gd name="connsiteX1957" fmla="*/ 2103121 w 2796541"/>
              <a:gd name="connsiteY1957" fmla="*/ 2086928 h 2468880"/>
              <a:gd name="connsiteX1958" fmla="*/ 2103121 w 2796541"/>
              <a:gd name="connsiteY1958" fmla="*/ 2085975 h 2468880"/>
              <a:gd name="connsiteX1959" fmla="*/ 2104073 w 2796541"/>
              <a:gd name="connsiteY1959" fmla="*/ 697230 h 2468880"/>
              <a:gd name="connsiteX1960" fmla="*/ 2102168 w 2796541"/>
              <a:gd name="connsiteY1960" fmla="*/ 698183 h 2468880"/>
              <a:gd name="connsiteX1961" fmla="*/ 2102168 w 2796541"/>
              <a:gd name="connsiteY1961" fmla="*/ 696278 h 2468880"/>
              <a:gd name="connsiteX1962" fmla="*/ 2106930 w 2796541"/>
              <a:gd name="connsiteY1962" fmla="*/ 1960245 h 2468880"/>
              <a:gd name="connsiteX1963" fmla="*/ 2101215 w 2796541"/>
              <a:gd name="connsiteY1963" fmla="*/ 1964055 h 2468880"/>
              <a:gd name="connsiteX1964" fmla="*/ 2101215 w 2796541"/>
              <a:gd name="connsiteY1964" fmla="*/ 1957387 h 2468880"/>
              <a:gd name="connsiteX1965" fmla="*/ 2106931 w 2796541"/>
              <a:gd name="connsiteY1965" fmla="*/ 822960 h 2468880"/>
              <a:gd name="connsiteX1966" fmla="*/ 2101216 w 2796541"/>
              <a:gd name="connsiteY1966" fmla="*/ 826769 h 2468880"/>
              <a:gd name="connsiteX1967" fmla="*/ 2101216 w 2796541"/>
              <a:gd name="connsiteY1967" fmla="*/ 820102 h 2468880"/>
              <a:gd name="connsiteX1968" fmla="*/ 2108835 w 2796541"/>
              <a:gd name="connsiteY1968" fmla="*/ 949642 h 2468880"/>
              <a:gd name="connsiteX1969" fmla="*/ 2100263 w 2796541"/>
              <a:gd name="connsiteY1969" fmla="*/ 955356 h 2468880"/>
              <a:gd name="connsiteX1970" fmla="*/ 2100263 w 2796541"/>
              <a:gd name="connsiteY1970" fmla="*/ 944879 h 2468880"/>
              <a:gd name="connsiteX1971" fmla="*/ 2110740 w 2796541"/>
              <a:gd name="connsiteY1971" fmla="*/ 1834515 h 2468880"/>
              <a:gd name="connsiteX1972" fmla="*/ 2099310 w 2796541"/>
              <a:gd name="connsiteY1972" fmla="*/ 1840231 h 2468880"/>
              <a:gd name="connsiteX1973" fmla="*/ 2099310 w 2796541"/>
              <a:gd name="connsiteY1973" fmla="*/ 1827848 h 2468880"/>
              <a:gd name="connsiteX1974" fmla="*/ 2111693 w 2796541"/>
              <a:gd name="connsiteY1974" fmla="*/ 1076324 h 2468880"/>
              <a:gd name="connsiteX1975" fmla="*/ 2098358 w 2796541"/>
              <a:gd name="connsiteY1975" fmla="*/ 1083944 h 2468880"/>
              <a:gd name="connsiteX1976" fmla="*/ 2098358 w 2796541"/>
              <a:gd name="connsiteY1976" fmla="*/ 1068704 h 2468880"/>
              <a:gd name="connsiteX1977" fmla="*/ 2114549 w 2796541"/>
              <a:gd name="connsiteY1977" fmla="*/ 1707832 h 2468880"/>
              <a:gd name="connsiteX1978" fmla="*/ 2097404 w 2796541"/>
              <a:gd name="connsiteY1978" fmla="*/ 1717357 h 2468880"/>
              <a:gd name="connsiteX1979" fmla="*/ 2097404 w 2796541"/>
              <a:gd name="connsiteY1979" fmla="*/ 1697355 h 2468880"/>
              <a:gd name="connsiteX1980" fmla="*/ 2114550 w 2796541"/>
              <a:gd name="connsiteY1980" fmla="*/ 1202055 h 2468880"/>
              <a:gd name="connsiteX1981" fmla="*/ 2097405 w 2796541"/>
              <a:gd name="connsiteY1981" fmla="*/ 1212532 h 2468880"/>
              <a:gd name="connsiteX1982" fmla="*/ 2097405 w 2796541"/>
              <a:gd name="connsiteY1982" fmla="*/ 1192530 h 2468880"/>
              <a:gd name="connsiteX1983" fmla="*/ 2117408 w 2796541"/>
              <a:gd name="connsiteY1983" fmla="*/ 1581150 h 2468880"/>
              <a:gd name="connsiteX1984" fmla="*/ 2096453 w 2796541"/>
              <a:gd name="connsiteY1984" fmla="*/ 1593533 h 2468880"/>
              <a:gd name="connsiteX1985" fmla="*/ 2096453 w 2796541"/>
              <a:gd name="connsiteY1985" fmla="*/ 1569720 h 2468880"/>
              <a:gd name="connsiteX1986" fmla="*/ 2117408 w 2796541"/>
              <a:gd name="connsiteY1986" fmla="*/ 1328738 h 2468880"/>
              <a:gd name="connsiteX1987" fmla="*/ 2096453 w 2796541"/>
              <a:gd name="connsiteY1987" fmla="*/ 1341121 h 2468880"/>
              <a:gd name="connsiteX1988" fmla="*/ 2096453 w 2796541"/>
              <a:gd name="connsiteY1988" fmla="*/ 1316356 h 2468880"/>
              <a:gd name="connsiteX1989" fmla="*/ 2118361 w 2796541"/>
              <a:gd name="connsiteY1989" fmla="*/ 1455421 h 2468880"/>
              <a:gd name="connsiteX1990" fmla="*/ 2095501 w 2796541"/>
              <a:gd name="connsiteY1990" fmla="*/ 1467803 h 2468880"/>
              <a:gd name="connsiteX1991" fmla="*/ 2095501 w 2796541"/>
              <a:gd name="connsiteY1991" fmla="*/ 1442086 h 2468880"/>
              <a:gd name="connsiteX1992" fmla="*/ 2140267 w 2796541"/>
              <a:gd name="connsiteY1992" fmla="*/ 2022157 h 2468880"/>
              <a:gd name="connsiteX1993" fmla="*/ 2140267 w 2796541"/>
              <a:gd name="connsiteY1993" fmla="*/ 2025015 h 2468880"/>
              <a:gd name="connsiteX1994" fmla="*/ 2138362 w 2796541"/>
              <a:gd name="connsiteY1994" fmla="*/ 2023110 h 2468880"/>
              <a:gd name="connsiteX1995" fmla="*/ 2140268 w 2796541"/>
              <a:gd name="connsiteY1995" fmla="*/ 759142 h 2468880"/>
              <a:gd name="connsiteX1996" fmla="*/ 2140268 w 2796541"/>
              <a:gd name="connsiteY1996" fmla="*/ 762000 h 2468880"/>
              <a:gd name="connsiteX1997" fmla="*/ 2138363 w 2796541"/>
              <a:gd name="connsiteY1997" fmla="*/ 760094 h 2468880"/>
              <a:gd name="connsiteX1998" fmla="*/ 2141220 w 2796541"/>
              <a:gd name="connsiteY1998" fmla="*/ 882968 h 2468880"/>
              <a:gd name="connsiteX1999" fmla="*/ 2141220 w 2796541"/>
              <a:gd name="connsiteY1999" fmla="*/ 889636 h 2468880"/>
              <a:gd name="connsiteX2000" fmla="*/ 2135505 w 2796541"/>
              <a:gd name="connsiteY2000" fmla="*/ 886778 h 2468880"/>
              <a:gd name="connsiteX2001" fmla="*/ 2142172 w 2796541"/>
              <a:gd name="connsiteY2001" fmla="*/ 1892617 h 2468880"/>
              <a:gd name="connsiteX2002" fmla="*/ 2142172 w 2796541"/>
              <a:gd name="connsiteY2002" fmla="*/ 1901189 h 2468880"/>
              <a:gd name="connsiteX2003" fmla="*/ 2134552 w 2796541"/>
              <a:gd name="connsiteY2003" fmla="*/ 1897380 h 2468880"/>
              <a:gd name="connsiteX2004" fmla="*/ 2143126 w 2796541"/>
              <a:gd name="connsiteY2004" fmla="*/ 1006792 h 2468880"/>
              <a:gd name="connsiteX2005" fmla="*/ 2143126 w 2796541"/>
              <a:gd name="connsiteY2005" fmla="*/ 1019175 h 2468880"/>
              <a:gd name="connsiteX2006" fmla="*/ 2132648 w 2796541"/>
              <a:gd name="connsiteY2006" fmla="*/ 1012507 h 2468880"/>
              <a:gd name="connsiteX2007" fmla="*/ 2144078 w 2796541"/>
              <a:gd name="connsiteY2007" fmla="*/ 1131569 h 2468880"/>
              <a:gd name="connsiteX2008" fmla="*/ 2144078 w 2796541"/>
              <a:gd name="connsiteY2008" fmla="*/ 1146809 h 2468880"/>
              <a:gd name="connsiteX2009" fmla="*/ 2130743 w 2796541"/>
              <a:gd name="connsiteY2009" fmla="*/ 1139189 h 2468880"/>
              <a:gd name="connsiteX2010" fmla="*/ 2144078 w 2796541"/>
              <a:gd name="connsiteY2010" fmla="*/ 1764030 h 2468880"/>
              <a:gd name="connsiteX2011" fmla="*/ 2144078 w 2796541"/>
              <a:gd name="connsiteY2011" fmla="*/ 1778318 h 2468880"/>
              <a:gd name="connsiteX2012" fmla="*/ 2131695 w 2796541"/>
              <a:gd name="connsiteY2012" fmla="*/ 1770697 h 2468880"/>
              <a:gd name="connsiteX2013" fmla="*/ 2145029 w 2796541"/>
              <a:gd name="connsiteY2013" fmla="*/ 1634490 h 2468880"/>
              <a:gd name="connsiteX2014" fmla="*/ 2145029 w 2796541"/>
              <a:gd name="connsiteY2014" fmla="*/ 1654493 h 2468880"/>
              <a:gd name="connsiteX2015" fmla="*/ 2127884 w 2796541"/>
              <a:gd name="connsiteY2015" fmla="*/ 1644968 h 2468880"/>
              <a:gd name="connsiteX2016" fmla="*/ 2145030 w 2796541"/>
              <a:gd name="connsiteY2016" fmla="*/ 1255394 h 2468880"/>
              <a:gd name="connsiteX2017" fmla="*/ 2145030 w 2796541"/>
              <a:gd name="connsiteY2017" fmla="*/ 1275397 h 2468880"/>
              <a:gd name="connsiteX2018" fmla="*/ 2127885 w 2796541"/>
              <a:gd name="connsiteY2018" fmla="*/ 1265872 h 2468880"/>
              <a:gd name="connsiteX2019" fmla="*/ 2145982 w 2796541"/>
              <a:gd name="connsiteY2019" fmla="*/ 1506855 h 2468880"/>
              <a:gd name="connsiteX2020" fmla="*/ 2145982 w 2796541"/>
              <a:gd name="connsiteY2020" fmla="*/ 1529715 h 2468880"/>
              <a:gd name="connsiteX2021" fmla="*/ 2126932 w 2796541"/>
              <a:gd name="connsiteY2021" fmla="*/ 1518285 h 2468880"/>
              <a:gd name="connsiteX2022" fmla="*/ 2145983 w 2796541"/>
              <a:gd name="connsiteY2022" fmla="*/ 1381124 h 2468880"/>
              <a:gd name="connsiteX2023" fmla="*/ 2145983 w 2796541"/>
              <a:gd name="connsiteY2023" fmla="*/ 1403032 h 2468880"/>
              <a:gd name="connsiteX2024" fmla="*/ 2126933 w 2796541"/>
              <a:gd name="connsiteY2024" fmla="*/ 1391602 h 2468880"/>
              <a:gd name="connsiteX2025" fmla="*/ 2213610 w 2796541"/>
              <a:gd name="connsiteY2025" fmla="*/ 760094 h 2468880"/>
              <a:gd name="connsiteX2026" fmla="*/ 2211705 w 2796541"/>
              <a:gd name="connsiteY2026" fmla="*/ 761047 h 2468880"/>
              <a:gd name="connsiteX2027" fmla="*/ 2211705 w 2796541"/>
              <a:gd name="connsiteY2027" fmla="*/ 759142 h 2468880"/>
              <a:gd name="connsiteX2028" fmla="*/ 2213610 w 2796541"/>
              <a:gd name="connsiteY2028" fmla="*/ 2023111 h 2468880"/>
              <a:gd name="connsiteX2029" fmla="*/ 2212658 w 2796541"/>
              <a:gd name="connsiteY2029" fmla="*/ 2024063 h 2468880"/>
              <a:gd name="connsiteX2030" fmla="*/ 2212658 w 2796541"/>
              <a:gd name="connsiteY2030" fmla="*/ 2023111 h 2468880"/>
              <a:gd name="connsiteX2031" fmla="*/ 2215516 w 2796541"/>
              <a:gd name="connsiteY2031" fmla="*/ 886778 h 2468880"/>
              <a:gd name="connsiteX2032" fmla="*/ 2210753 w 2796541"/>
              <a:gd name="connsiteY2032" fmla="*/ 888683 h 2468880"/>
              <a:gd name="connsiteX2033" fmla="*/ 2210753 w 2796541"/>
              <a:gd name="connsiteY2033" fmla="*/ 883920 h 2468880"/>
              <a:gd name="connsiteX2034" fmla="*/ 2216467 w 2796541"/>
              <a:gd name="connsiteY2034" fmla="*/ 1897379 h 2468880"/>
              <a:gd name="connsiteX2035" fmla="*/ 2210752 w 2796541"/>
              <a:gd name="connsiteY2035" fmla="*/ 1900236 h 2468880"/>
              <a:gd name="connsiteX2036" fmla="*/ 2210752 w 2796541"/>
              <a:gd name="connsiteY2036" fmla="*/ 1893569 h 2468880"/>
              <a:gd name="connsiteX2037" fmla="*/ 2218373 w 2796541"/>
              <a:gd name="connsiteY2037" fmla="*/ 1012507 h 2468880"/>
              <a:gd name="connsiteX2038" fmla="*/ 2209801 w 2796541"/>
              <a:gd name="connsiteY2038" fmla="*/ 1018222 h 2468880"/>
              <a:gd name="connsiteX2039" fmla="*/ 2209801 w 2796541"/>
              <a:gd name="connsiteY2039" fmla="*/ 1007744 h 2468880"/>
              <a:gd name="connsiteX2040" fmla="*/ 2220278 w 2796541"/>
              <a:gd name="connsiteY2040" fmla="*/ 1770698 h 2468880"/>
              <a:gd name="connsiteX2041" fmla="*/ 2208848 w 2796541"/>
              <a:gd name="connsiteY2041" fmla="*/ 1777366 h 2468880"/>
              <a:gd name="connsiteX2042" fmla="*/ 2208848 w 2796541"/>
              <a:gd name="connsiteY2042" fmla="*/ 1764983 h 2468880"/>
              <a:gd name="connsiteX2043" fmla="*/ 2220278 w 2796541"/>
              <a:gd name="connsiteY2043" fmla="*/ 1139190 h 2468880"/>
              <a:gd name="connsiteX2044" fmla="*/ 2208848 w 2796541"/>
              <a:gd name="connsiteY2044" fmla="*/ 1145858 h 2468880"/>
              <a:gd name="connsiteX2045" fmla="*/ 2208848 w 2796541"/>
              <a:gd name="connsiteY2045" fmla="*/ 1132523 h 2468880"/>
              <a:gd name="connsiteX2046" fmla="*/ 2223136 w 2796541"/>
              <a:gd name="connsiteY2046" fmla="*/ 1644968 h 2468880"/>
              <a:gd name="connsiteX2047" fmla="*/ 2207896 w 2796541"/>
              <a:gd name="connsiteY2047" fmla="*/ 1653540 h 2468880"/>
              <a:gd name="connsiteX2048" fmla="*/ 2207896 w 2796541"/>
              <a:gd name="connsiteY2048" fmla="*/ 1635443 h 2468880"/>
              <a:gd name="connsiteX2049" fmla="*/ 2223136 w 2796541"/>
              <a:gd name="connsiteY2049" fmla="*/ 1265873 h 2468880"/>
              <a:gd name="connsiteX2050" fmla="*/ 2207896 w 2796541"/>
              <a:gd name="connsiteY2050" fmla="*/ 1274445 h 2468880"/>
              <a:gd name="connsiteX2051" fmla="*/ 2207896 w 2796541"/>
              <a:gd name="connsiteY2051" fmla="*/ 1256348 h 2468880"/>
              <a:gd name="connsiteX2052" fmla="*/ 2225040 w 2796541"/>
              <a:gd name="connsiteY2052" fmla="*/ 1518285 h 2468880"/>
              <a:gd name="connsiteX2053" fmla="*/ 2206942 w 2796541"/>
              <a:gd name="connsiteY2053" fmla="*/ 1528762 h 2468880"/>
              <a:gd name="connsiteX2054" fmla="*/ 2206942 w 2796541"/>
              <a:gd name="connsiteY2054" fmla="*/ 1507807 h 2468880"/>
              <a:gd name="connsiteX2055" fmla="*/ 2225041 w 2796541"/>
              <a:gd name="connsiteY2055" fmla="*/ 1391603 h 2468880"/>
              <a:gd name="connsiteX2056" fmla="*/ 2206943 w 2796541"/>
              <a:gd name="connsiteY2056" fmla="*/ 1402080 h 2468880"/>
              <a:gd name="connsiteX2057" fmla="*/ 2206943 w 2796541"/>
              <a:gd name="connsiteY2057" fmla="*/ 1381125 h 2468880"/>
              <a:gd name="connsiteX2058" fmla="*/ 2249806 w 2796541"/>
              <a:gd name="connsiteY2058" fmla="*/ 822007 h 2468880"/>
              <a:gd name="connsiteX2059" fmla="*/ 2249806 w 2796541"/>
              <a:gd name="connsiteY2059" fmla="*/ 824865 h 2468880"/>
              <a:gd name="connsiteX2060" fmla="*/ 2247901 w 2796541"/>
              <a:gd name="connsiteY2060" fmla="*/ 822960 h 2468880"/>
              <a:gd name="connsiteX2061" fmla="*/ 2249806 w 2796541"/>
              <a:gd name="connsiteY2061" fmla="*/ 1958341 h 2468880"/>
              <a:gd name="connsiteX2062" fmla="*/ 2249806 w 2796541"/>
              <a:gd name="connsiteY2062" fmla="*/ 1962151 h 2468880"/>
              <a:gd name="connsiteX2063" fmla="*/ 2246948 w 2796541"/>
              <a:gd name="connsiteY2063" fmla="*/ 1960246 h 2468880"/>
              <a:gd name="connsiteX2064" fmla="*/ 2250759 w 2796541"/>
              <a:gd name="connsiteY2064" fmla="*/ 946786 h 2468880"/>
              <a:gd name="connsiteX2065" fmla="*/ 2250759 w 2796541"/>
              <a:gd name="connsiteY2065" fmla="*/ 952501 h 2468880"/>
              <a:gd name="connsiteX2066" fmla="*/ 2245996 w 2796541"/>
              <a:gd name="connsiteY2066" fmla="*/ 949643 h 2468880"/>
              <a:gd name="connsiteX2067" fmla="*/ 2251710 w 2796541"/>
              <a:gd name="connsiteY2067" fmla="*/ 1070610 h 2468880"/>
              <a:gd name="connsiteX2068" fmla="*/ 2251710 w 2796541"/>
              <a:gd name="connsiteY2068" fmla="*/ 1081087 h 2468880"/>
              <a:gd name="connsiteX2069" fmla="*/ 2243138 w 2796541"/>
              <a:gd name="connsiteY2069" fmla="*/ 1076325 h 2468880"/>
              <a:gd name="connsiteX2070" fmla="*/ 2251710 w 2796541"/>
              <a:gd name="connsiteY2070" fmla="*/ 1829752 h 2468880"/>
              <a:gd name="connsiteX2071" fmla="*/ 2251710 w 2796541"/>
              <a:gd name="connsiteY2071" fmla="*/ 1838324 h 2468880"/>
              <a:gd name="connsiteX2072" fmla="*/ 2244090 w 2796541"/>
              <a:gd name="connsiteY2072" fmla="*/ 1834515 h 2468880"/>
              <a:gd name="connsiteX2073" fmla="*/ 2253614 w 2796541"/>
              <a:gd name="connsiteY2073" fmla="*/ 1700212 h 2468880"/>
              <a:gd name="connsiteX2074" fmla="*/ 2253614 w 2796541"/>
              <a:gd name="connsiteY2074" fmla="*/ 1715452 h 2468880"/>
              <a:gd name="connsiteX2075" fmla="*/ 2240279 w 2796541"/>
              <a:gd name="connsiteY2075" fmla="*/ 1707832 h 2468880"/>
              <a:gd name="connsiteX2076" fmla="*/ 2253615 w 2796541"/>
              <a:gd name="connsiteY2076" fmla="*/ 1195388 h 2468880"/>
              <a:gd name="connsiteX2077" fmla="*/ 2253615 w 2796541"/>
              <a:gd name="connsiteY2077" fmla="*/ 1209676 h 2468880"/>
              <a:gd name="connsiteX2078" fmla="*/ 2240280 w 2796541"/>
              <a:gd name="connsiteY2078" fmla="*/ 1202056 h 2468880"/>
              <a:gd name="connsiteX2079" fmla="*/ 2254567 w 2796541"/>
              <a:gd name="connsiteY2079" fmla="*/ 1572577 h 2468880"/>
              <a:gd name="connsiteX2080" fmla="*/ 2254567 w 2796541"/>
              <a:gd name="connsiteY2080" fmla="*/ 1590674 h 2468880"/>
              <a:gd name="connsiteX2081" fmla="*/ 2238375 w 2796541"/>
              <a:gd name="connsiteY2081" fmla="*/ 1581149 h 2468880"/>
              <a:gd name="connsiteX2082" fmla="*/ 2254568 w 2796541"/>
              <a:gd name="connsiteY2082" fmla="*/ 1444942 h 2468880"/>
              <a:gd name="connsiteX2083" fmla="*/ 2254568 w 2796541"/>
              <a:gd name="connsiteY2083" fmla="*/ 1464944 h 2468880"/>
              <a:gd name="connsiteX2084" fmla="*/ 2237423 w 2796541"/>
              <a:gd name="connsiteY2084" fmla="*/ 1455419 h 2468880"/>
              <a:gd name="connsiteX2085" fmla="*/ 2254568 w 2796541"/>
              <a:gd name="connsiteY2085" fmla="*/ 1319213 h 2468880"/>
              <a:gd name="connsiteX2086" fmla="*/ 2254568 w 2796541"/>
              <a:gd name="connsiteY2086" fmla="*/ 1338263 h 2468880"/>
              <a:gd name="connsiteX2087" fmla="*/ 2238376 w 2796541"/>
              <a:gd name="connsiteY2087" fmla="*/ 1328738 h 2468880"/>
              <a:gd name="connsiteX2088" fmla="*/ 2323148 w 2796541"/>
              <a:gd name="connsiteY2088" fmla="*/ 1960245 h 2468880"/>
              <a:gd name="connsiteX2089" fmla="*/ 2321243 w 2796541"/>
              <a:gd name="connsiteY2089" fmla="*/ 1961198 h 2468880"/>
              <a:gd name="connsiteX2090" fmla="*/ 2321243 w 2796541"/>
              <a:gd name="connsiteY2090" fmla="*/ 1959293 h 2468880"/>
              <a:gd name="connsiteX2091" fmla="*/ 2324101 w 2796541"/>
              <a:gd name="connsiteY2091" fmla="*/ 949643 h 2468880"/>
              <a:gd name="connsiteX2092" fmla="*/ 2321243 w 2796541"/>
              <a:gd name="connsiteY2092" fmla="*/ 951548 h 2468880"/>
              <a:gd name="connsiteX2093" fmla="*/ 2321243 w 2796541"/>
              <a:gd name="connsiteY2093" fmla="*/ 947738 h 2468880"/>
              <a:gd name="connsiteX2094" fmla="*/ 2325053 w 2796541"/>
              <a:gd name="connsiteY2094" fmla="*/ 1834516 h 2468880"/>
              <a:gd name="connsiteX2095" fmla="*/ 2320290 w 2796541"/>
              <a:gd name="connsiteY2095" fmla="*/ 1837373 h 2468880"/>
              <a:gd name="connsiteX2096" fmla="*/ 2320290 w 2796541"/>
              <a:gd name="connsiteY2096" fmla="*/ 1830706 h 2468880"/>
              <a:gd name="connsiteX2097" fmla="*/ 2326958 w 2796541"/>
              <a:gd name="connsiteY2097" fmla="*/ 1076326 h 2468880"/>
              <a:gd name="connsiteX2098" fmla="*/ 2319338 w 2796541"/>
              <a:gd name="connsiteY2098" fmla="*/ 1080136 h 2468880"/>
              <a:gd name="connsiteX2099" fmla="*/ 2319338 w 2796541"/>
              <a:gd name="connsiteY2099" fmla="*/ 1072516 h 2468880"/>
              <a:gd name="connsiteX2100" fmla="*/ 2328863 w 2796541"/>
              <a:gd name="connsiteY2100" fmla="*/ 1707833 h 2468880"/>
              <a:gd name="connsiteX2101" fmla="*/ 2318385 w 2796541"/>
              <a:gd name="connsiteY2101" fmla="*/ 1713548 h 2468880"/>
              <a:gd name="connsiteX2102" fmla="*/ 2318385 w 2796541"/>
              <a:gd name="connsiteY2102" fmla="*/ 1702118 h 2468880"/>
              <a:gd name="connsiteX2103" fmla="*/ 2328863 w 2796541"/>
              <a:gd name="connsiteY2103" fmla="*/ 1202056 h 2468880"/>
              <a:gd name="connsiteX2104" fmla="*/ 2318385 w 2796541"/>
              <a:gd name="connsiteY2104" fmla="*/ 1207771 h 2468880"/>
              <a:gd name="connsiteX2105" fmla="*/ 2318385 w 2796541"/>
              <a:gd name="connsiteY2105" fmla="*/ 1196341 h 2468880"/>
              <a:gd name="connsiteX2106" fmla="*/ 2330767 w 2796541"/>
              <a:gd name="connsiteY2106" fmla="*/ 1581151 h 2468880"/>
              <a:gd name="connsiteX2107" fmla="*/ 2317432 w 2796541"/>
              <a:gd name="connsiteY2107" fmla="*/ 1588771 h 2468880"/>
              <a:gd name="connsiteX2108" fmla="*/ 2317432 w 2796541"/>
              <a:gd name="connsiteY2108" fmla="*/ 1573531 h 2468880"/>
              <a:gd name="connsiteX2109" fmla="*/ 2330768 w 2796541"/>
              <a:gd name="connsiteY2109" fmla="*/ 1328738 h 2468880"/>
              <a:gd name="connsiteX2110" fmla="*/ 2317433 w 2796541"/>
              <a:gd name="connsiteY2110" fmla="*/ 1336358 h 2468880"/>
              <a:gd name="connsiteX2111" fmla="*/ 2317433 w 2796541"/>
              <a:gd name="connsiteY2111" fmla="*/ 1321118 h 2468880"/>
              <a:gd name="connsiteX2112" fmla="*/ 2331721 w 2796541"/>
              <a:gd name="connsiteY2112" fmla="*/ 1455420 h 2468880"/>
              <a:gd name="connsiteX2113" fmla="*/ 2317433 w 2796541"/>
              <a:gd name="connsiteY2113" fmla="*/ 1463993 h 2468880"/>
              <a:gd name="connsiteX2114" fmla="*/ 2317433 w 2796541"/>
              <a:gd name="connsiteY2114" fmla="*/ 1446848 h 2468880"/>
              <a:gd name="connsiteX2115" fmla="*/ 2359342 w 2796541"/>
              <a:gd name="connsiteY2115" fmla="*/ 1895475 h 2468880"/>
              <a:gd name="connsiteX2116" fmla="*/ 2359342 w 2796541"/>
              <a:gd name="connsiteY2116" fmla="*/ 1899285 h 2468880"/>
              <a:gd name="connsiteX2117" fmla="*/ 2356484 w 2796541"/>
              <a:gd name="connsiteY2117" fmla="*/ 1897380 h 2468880"/>
              <a:gd name="connsiteX2118" fmla="*/ 2359343 w 2796541"/>
              <a:gd name="connsiteY2118" fmla="*/ 885826 h 2468880"/>
              <a:gd name="connsiteX2119" fmla="*/ 2359343 w 2796541"/>
              <a:gd name="connsiteY2119" fmla="*/ 887731 h 2468880"/>
              <a:gd name="connsiteX2120" fmla="*/ 2357438 w 2796541"/>
              <a:gd name="connsiteY2120" fmla="*/ 886778 h 2468880"/>
              <a:gd name="connsiteX2121" fmla="*/ 2360294 w 2796541"/>
              <a:gd name="connsiteY2121" fmla="*/ 1766888 h 2468880"/>
              <a:gd name="connsiteX2122" fmla="*/ 2360294 w 2796541"/>
              <a:gd name="connsiteY2122" fmla="*/ 1774508 h 2468880"/>
              <a:gd name="connsiteX2123" fmla="*/ 2353627 w 2796541"/>
              <a:gd name="connsiteY2123" fmla="*/ 1770698 h 2468880"/>
              <a:gd name="connsiteX2124" fmla="*/ 2360296 w 2796541"/>
              <a:gd name="connsiteY2124" fmla="*/ 1009651 h 2468880"/>
              <a:gd name="connsiteX2125" fmla="*/ 2360296 w 2796541"/>
              <a:gd name="connsiteY2125" fmla="*/ 1015366 h 2468880"/>
              <a:gd name="connsiteX2126" fmla="*/ 2355533 w 2796541"/>
              <a:gd name="connsiteY2126" fmla="*/ 1012508 h 2468880"/>
              <a:gd name="connsiteX2127" fmla="*/ 2361248 w 2796541"/>
              <a:gd name="connsiteY2127" fmla="*/ 1134428 h 2468880"/>
              <a:gd name="connsiteX2128" fmla="*/ 2361248 w 2796541"/>
              <a:gd name="connsiteY2128" fmla="*/ 1143953 h 2468880"/>
              <a:gd name="connsiteX2129" fmla="*/ 2353628 w 2796541"/>
              <a:gd name="connsiteY2129" fmla="*/ 1139191 h 2468880"/>
              <a:gd name="connsiteX2130" fmla="*/ 2362201 w 2796541"/>
              <a:gd name="connsiteY2130" fmla="*/ 1259206 h 2468880"/>
              <a:gd name="connsiteX2131" fmla="*/ 2362201 w 2796541"/>
              <a:gd name="connsiteY2131" fmla="*/ 1271588 h 2468880"/>
              <a:gd name="connsiteX2132" fmla="*/ 2350771 w 2796541"/>
              <a:gd name="connsiteY2132" fmla="*/ 1265873 h 2468880"/>
              <a:gd name="connsiteX2133" fmla="*/ 2362201 w 2796541"/>
              <a:gd name="connsiteY2133" fmla="*/ 1638300 h 2468880"/>
              <a:gd name="connsiteX2134" fmla="*/ 2362201 w 2796541"/>
              <a:gd name="connsiteY2134" fmla="*/ 1651635 h 2468880"/>
              <a:gd name="connsiteX2135" fmla="*/ 2350771 w 2796541"/>
              <a:gd name="connsiteY2135" fmla="*/ 1644968 h 2468880"/>
              <a:gd name="connsiteX2136" fmla="*/ 2363152 w 2796541"/>
              <a:gd name="connsiteY2136" fmla="*/ 1510666 h 2468880"/>
              <a:gd name="connsiteX2137" fmla="*/ 2363152 w 2796541"/>
              <a:gd name="connsiteY2137" fmla="*/ 1525906 h 2468880"/>
              <a:gd name="connsiteX2138" fmla="*/ 2349817 w 2796541"/>
              <a:gd name="connsiteY2138" fmla="*/ 1518286 h 2468880"/>
              <a:gd name="connsiteX2139" fmla="*/ 2363153 w 2796541"/>
              <a:gd name="connsiteY2139" fmla="*/ 1383983 h 2468880"/>
              <a:gd name="connsiteX2140" fmla="*/ 2363153 w 2796541"/>
              <a:gd name="connsiteY2140" fmla="*/ 1399223 h 2468880"/>
              <a:gd name="connsiteX2141" fmla="*/ 2349818 w 2796541"/>
              <a:gd name="connsiteY2141" fmla="*/ 1391603 h 2468880"/>
              <a:gd name="connsiteX2142" fmla="*/ 2432685 w 2796541"/>
              <a:gd name="connsiteY2142" fmla="*/ 1897381 h 2468880"/>
              <a:gd name="connsiteX2143" fmla="*/ 2430780 w 2796541"/>
              <a:gd name="connsiteY2143" fmla="*/ 1898333 h 2468880"/>
              <a:gd name="connsiteX2144" fmla="*/ 2430780 w 2796541"/>
              <a:gd name="connsiteY2144" fmla="*/ 1896428 h 2468880"/>
              <a:gd name="connsiteX2145" fmla="*/ 2433638 w 2796541"/>
              <a:gd name="connsiteY2145" fmla="*/ 1012507 h 2468880"/>
              <a:gd name="connsiteX2146" fmla="*/ 2430780 w 2796541"/>
              <a:gd name="connsiteY2146" fmla="*/ 1014413 h 2468880"/>
              <a:gd name="connsiteX2147" fmla="*/ 2430780 w 2796541"/>
              <a:gd name="connsiteY2147" fmla="*/ 1011555 h 2468880"/>
              <a:gd name="connsiteX2148" fmla="*/ 2434590 w 2796541"/>
              <a:gd name="connsiteY2148" fmla="*/ 1770699 h 2468880"/>
              <a:gd name="connsiteX2149" fmla="*/ 2429827 w 2796541"/>
              <a:gd name="connsiteY2149" fmla="*/ 1773556 h 2468880"/>
              <a:gd name="connsiteX2150" fmla="*/ 2429827 w 2796541"/>
              <a:gd name="connsiteY2150" fmla="*/ 1767841 h 2468880"/>
              <a:gd name="connsiteX2151" fmla="*/ 2434591 w 2796541"/>
              <a:gd name="connsiteY2151" fmla="*/ 1139191 h 2468880"/>
              <a:gd name="connsiteX2152" fmla="*/ 2429828 w 2796541"/>
              <a:gd name="connsiteY2152" fmla="*/ 1142048 h 2468880"/>
              <a:gd name="connsiteX2153" fmla="*/ 2429828 w 2796541"/>
              <a:gd name="connsiteY2153" fmla="*/ 1136333 h 2468880"/>
              <a:gd name="connsiteX2154" fmla="*/ 2437447 w 2796541"/>
              <a:gd name="connsiteY2154" fmla="*/ 1644968 h 2468880"/>
              <a:gd name="connsiteX2155" fmla="*/ 2428875 w 2796541"/>
              <a:gd name="connsiteY2155" fmla="*/ 1649731 h 2468880"/>
              <a:gd name="connsiteX2156" fmla="*/ 2428875 w 2796541"/>
              <a:gd name="connsiteY2156" fmla="*/ 1639253 h 2468880"/>
              <a:gd name="connsiteX2157" fmla="*/ 2437448 w 2796541"/>
              <a:gd name="connsiteY2157" fmla="*/ 1265873 h 2468880"/>
              <a:gd name="connsiteX2158" fmla="*/ 2428876 w 2796541"/>
              <a:gd name="connsiteY2158" fmla="*/ 1270636 h 2468880"/>
              <a:gd name="connsiteX2159" fmla="*/ 2428876 w 2796541"/>
              <a:gd name="connsiteY2159" fmla="*/ 1260158 h 2468880"/>
              <a:gd name="connsiteX2160" fmla="*/ 2438401 w 2796541"/>
              <a:gd name="connsiteY2160" fmla="*/ 1391603 h 2468880"/>
              <a:gd name="connsiteX2161" fmla="*/ 2427923 w 2796541"/>
              <a:gd name="connsiteY2161" fmla="*/ 1398271 h 2468880"/>
              <a:gd name="connsiteX2162" fmla="*/ 2427923 w 2796541"/>
              <a:gd name="connsiteY2162" fmla="*/ 1385888 h 2468880"/>
              <a:gd name="connsiteX2163" fmla="*/ 2438401 w 2796541"/>
              <a:gd name="connsiteY2163" fmla="*/ 1518285 h 2468880"/>
              <a:gd name="connsiteX2164" fmla="*/ 2427923 w 2796541"/>
              <a:gd name="connsiteY2164" fmla="*/ 1524000 h 2468880"/>
              <a:gd name="connsiteX2165" fmla="*/ 2427923 w 2796541"/>
              <a:gd name="connsiteY2165" fmla="*/ 1512570 h 2468880"/>
              <a:gd name="connsiteX2166" fmla="*/ 2467929 w 2796541"/>
              <a:gd name="connsiteY2166" fmla="*/ 949643 h 2468880"/>
              <a:gd name="connsiteX2167" fmla="*/ 2467929 w 2796541"/>
              <a:gd name="connsiteY2167" fmla="*/ 950595 h 2468880"/>
              <a:gd name="connsiteX2168" fmla="*/ 2466976 w 2796541"/>
              <a:gd name="connsiteY2168" fmla="*/ 949643 h 2468880"/>
              <a:gd name="connsiteX2169" fmla="*/ 2468881 w 2796541"/>
              <a:gd name="connsiteY2169" fmla="*/ 1074420 h 2468880"/>
              <a:gd name="connsiteX2170" fmla="*/ 2468881 w 2796541"/>
              <a:gd name="connsiteY2170" fmla="*/ 1078230 h 2468880"/>
              <a:gd name="connsiteX2171" fmla="*/ 2466023 w 2796541"/>
              <a:gd name="connsiteY2171" fmla="*/ 1076325 h 2468880"/>
              <a:gd name="connsiteX2172" fmla="*/ 2468881 w 2796541"/>
              <a:gd name="connsiteY2172" fmla="*/ 1832611 h 2468880"/>
              <a:gd name="connsiteX2173" fmla="*/ 2468881 w 2796541"/>
              <a:gd name="connsiteY2173" fmla="*/ 1835469 h 2468880"/>
              <a:gd name="connsiteX2174" fmla="*/ 2466023 w 2796541"/>
              <a:gd name="connsiteY2174" fmla="*/ 1834516 h 2468880"/>
              <a:gd name="connsiteX2175" fmla="*/ 2469833 w 2796541"/>
              <a:gd name="connsiteY2175" fmla="*/ 1199198 h 2468880"/>
              <a:gd name="connsiteX2176" fmla="*/ 2469833 w 2796541"/>
              <a:gd name="connsiteY2176" fmla="*/ 1205865 h 2468880"/>
              <a:gd name="connsiteX2177" fmla="*/ 2464118 w 2796541"/>
              <a:gd name="connsiteY2177" fmla="*/ 1202056 h 2468880"/>
              <a:gd name="connsiteX2178" fmla="*/ 2469833 w 2796541"/>
              <a:gd name="connsiteY2178" fmla="*/ 1704023 h 2468880"/>
              <a:gd name="connsiteX2179" fmla="*/ 2469833 w 2796541"/>
              <a:gd name="connsiteY2179" fmla="*/ 1711643 h 2468880"/>
              <a:gd name="connsiteX2180" fmla="*/ 2464118 w 2796541"/>
              <a:gd name="connsiteY2180" fmla="*/ 1707833 h 2468880"/>
              <a:gd name="connsiteX2181" fmla="*/ 2470784 w 2796541"/>
              <a:gd name="connsiteY2181" fmla="*/ 1576388 h 2468880"/>
              <a:gd name="connsiteX2182" fmla="*/ 2470784 w 2796541"/>
              <a:gd name="connsiteY2182" fmla="*/ 1586866 h 2468880"/>
              <a:gd name="connsiteX2183" fmla="*/ 2462212 w 2796541"/>
              <a:gd name="connsiteY2183" fmla="*/ 1581151 h 2468880"/>
              <a:gd name="connsiteX2184" fmla="*/ 2470785 w 2796541"/>
              <a:gd name="connsiteY2184" fmla="*/ 1323975 h 2468880"/>
              <a:gd name="connsiteX2185" fmla="*/ 2470785 w 2796541"/>
              <a:gd name="connsiteY2185" fmla="*/ 1333500 h 2468880"/>
              <a:gd name="connsiteX2186" fmla="*/ 2462213 w 2796541"/>
              <a:gd name="connsiteY2186" fmla="*/ 1328738 h 2468880"/>
              <a:gd name="connsiteX2187" fmla="*/ 2470785 w 2796541"/>
              <a:gd name="connsiteY2187" fmla="*/ 1449706 h 2468880"/>
              <a:gd name="connsiteX2188" fmla="*/ 2470785 w 2796541"/>
              <a:gd name="connsiteY2188" fmla="*/ 1460183 h 2468880"/>
              <a:gd name="connsiteX2189" fmla="*/ 2461260 w 2796541"/>
              <a:gd name="connsiteY2189" fmla="*/ 1455421 h 2468880"/>
              <a:gd name="connsiteX2190" fmla="*/ 2541270 w 2796541"/>
              <a:gd name="connsiteY2190" fmla="*/ 1834516 h 2468880"/>
              <a:gd name="connsiteX2191" fmla="*/ 2540318 w 2796541"/>
              <a:gd name="connsiteY2191" fmla="*/ 1834516 h 2468880"/>
              <a:gd name="connsiteX2192" fmla="*/ 2540318 w 2796541"/>
              <a:gd name="connsiteY2192" fmla="*/ 1833563 h 2468880"/>
              <a:gd name="connsiteX2193" fmla="*/ 2542223 w 2796541"/>
              <a:gd name="connsiteY2193" fmla="*/ 1076325 h 2468880"/>
              <a:gd name="connsiteX2194" fmla="*/ 2540318 w 2796541"/>
              <a:gd name="connsiteY2194" fmla="*/ 1077278 h 2468880"/>
              <a:gd name="connsiteX2195" fmla="*/ 2540318 w 2796541"/>
              <a:gd name="connsiteY2195" fmla="*/ 1075373 h 2468880"/>
              <a:gd name="connsiteX2196" fmla="*/ 2543176 w 2796541"/>
              <a:gd name="connsiteY2196" fmla="*/ 1202055 h 2468880"/>
              <a:gd name="connsiteX2197" fmla="*/ 2539366 w 2796541"/>
              <a:gd name="connsiteY2197" fmla="*/ 1204913 h 2468880"/>
              <a:gd name="connsiteX2198" fmla="*/ 2539366 w 2796541"/>
              <a:gd name="connsiteY2198" fmla="*/ 1200150 h 2468880"/>
              <a:gd name="connsiteX2199" fmla="*/ 2544129 w 2796541"/>
              <a:gd name="connsiteY2199" fmla="*/ 1707833 h 2468880"/>
              <a:gd name="connsiteX2200" fmla="*/ 2539366 w 2796541"/>
              <a:gd name="connsiteY2200" fmla="*/ 1709738 h 2468880"/>
              <a:gd name="connsiteX2201" fmla="*/ 2539366 w 2796541"/>
              <a:gd name="connsiteY2201" fmla="*/ 1704975 h 2468880"/>
              <a:gd name="connsiteX2202" fmla="*/ 2545080 w 2796541"/>
              <a:gd name="connsiteY2202" fmla="*/ 1581151 h 2468880"/>
              <a:gd name="connsiteX2203" fmla="*/ 2538412 w 2796541"/>
              <a:gd name="connsiteY2203" fmla="*/ 1584961 h 2468880"/>
              <a:gd name="connsiteX2204" fmla="*/ 2538412 w 2796541"/>
              <a:gd name="connsiteY2204" fmla="*/ 1577341 h 2468880"/>
              <a:gd name="connsiteX2205" fmla="*/ 2545081 w 2796541"/>
              <a:gd name="connsiteY2205" fmla="*/ 1328738 h 2468880"/>
              <a:gd name="connsiteX2206" fmla="*/ 2538413 w 2796541"/>
              <a:gd name="connsiteY2206" fmla="*/ 1332548 h 2468880"/>
              <a:gd name="connsiteX2207" fmla="*/ 2538413 w 2796541"/>
              <a:gd name="connsiteY2207" fmla="*/ 1324928 h 2468880"/>
              <a:gd name="connsiteX2208" fmla="*/ 2546033 w 2796541"/>
              <a:gd name="connsiteY2208" fmla="*/ 1455421 h 2468880"/>
              <a:gd name="connsiteX2209" fmla="*/ 2538413 w 2796541"/>
              <a:gd name="connsiteY2209" fmla="*/ 1459231 h 2468880"/>
              <a:gd name="connsiteX2210" fmla="*/ 2538413 w 2796541"/>
              <a:gd name="connsiteY2210" fmla="*/ 1450658 h 2468880"/>
              <a:gd name="connsiteX2211" fmla="*/ 2577466 w 2796541"/>
              <a:gd name="connsiteY2211" fmla="*/ 1769745 h 2468880"/>
              <a:gd name="connsiteX2212" fmla="*/ 2577466 w 2796541"/>
              <a:gd name="connsiteY2212" fmla="*/ 1771650 h 2468880"/>
              <a:gd name="connsiteX2213" fmla="*/ 2576513 w 2796541"/>
              <a:gd name="connsiteY2213" fmla="*/ 1770698 h 2468880"/>
              <a:gd name="connsiteX2214" fmla="*/ 2578418 w 2796541"/>
              <a:gd name="connsiteY2214" fmla="*/ 1138238 h 2468880"/>
              <a:gd name="connsiteX2215" fmla="*/ 2578418 w 2796541"/>
              <a:gd name="connsiteY2215" fmla="*/ 1140143 h 2468880"/>
              <a:gd name="connsiteX2216" fmla="*/ 2575560 w 2796541"/>
              <a:gd name="connsiteY2216" fmla="*/ 1139190 h 2468880"/>
              <a:gd name="connsiteX2217" fmla="*/ 2578418 w 2796541"/>
              <a:gd name="connsiteY2217" fmla="*/ 1642111 h 2468880"/>
              <a:gd name="connsiteX2218" fmla="*/ 2578418 w 2796541"/>
              <a:gd name="connsiteY2218" fmla="*/ 1646874 h 2468880"/>
              <a:gd name="connsiteX2219" fmla="*/ 2574608 w 2796541"/>
              <a:gd name="connsiteY2219" fmla="*/ 1644969 h 2468880"/>
              <a:gd name="connsiteX2220" fmla="*/ 2578418 w 2796541"/>
              <a:gd name="connsiteY2220" fmla="*/ 1263016 h 2468880"/>
              <a:gd name="connsiteX2221" fmla="*/ 2578418 w 2796541"/>
              <a:gd name="connsiteY2221" fmla="*/ 1267779 h 2468880"/>
              <a:gd name="connsiteX2222" fmla="*/ 2574608 w 2796541"/>
              <a:gd name="connsiteY2222" fmla="*/ 1265874 h 2468880"/>
              <a:gd name="connsiteX2223" fmla="*/ 2579369 w 2796541"/>
              <a:gd name="connsiteY2223" fmla="*/ 1514475 h 2468880"/>
              <a:gd name="connsiteX2224" fmla="*/ 2579369 w 2796541"/>
              <a:gd name="connsiteY2224" fmla="*/ 1522095 h 2468880"/>
              <a:gd name="connsiteX2225" fmla="*/ 2572702 w 2796541"/>
              <a:gd name="connsiteY2225" fmla="*/ 1518285 h 2468880"/>
              <a:gd name="connsiteX2226" fmla="*/ 2579370 w 2796541"/>
              <a:gd name="connsiteY2226" fmla="*/ 1387793 h 2468880"/>
              <a:gd name="connsiteX2227" fmla="*/ 2579370 w 2796541"/>
              <a:gd name="connsiteY2227" fmla="*/ 1395413 h 2468880"/>
              <a:gd name="connsiteX2228" fmla="*/ 2572703 w 2796541"/>
              <a:gd name="connsiteY2228" fmla="*/ 1391603 h 2468880"/>
              <a:gd name="connsiteX2229" fmla="*/ 2651760 w 2796541"/>
              <a:gd name="connsiteY2229" fmla="*/ 1644968 h 2468880"/>
              <a:gd name="connsiteX2230" fmla="*/ 2649855 w 2796541"/>
              <a:gd name="connsiteY2230" fmla="*/ 1645921 h 2468880"/>
              <a:gd name="connsiteX2231" fmla="*/ 2649855 w 2796541"/>
              <a:gd name="connsiteY2231" fmla="*/ 1643063 h 2468880"/>
              <a:gd name="connsiteX2232" fmla="*/ 2651761 w 2796541"/>
              <a:gd name="connsiteY2232" fmla="*/ 1265873 h 2468880"/>
              <a:gd name="connsiteX2233" fmla="*/ 2649856 w 2796541"/>
              <a:gd name="connsiteY2233" fmla="*/ 1266825 h 2468880"/>
              <a:gd name="connsiteX2234" fmla="*/ 2649856 w 2796541"/>
              <a:gd name="connsiteY2234" fmla="*/ 1263968 h 2468880"/>
              <a:gd name="connsiteX2235" fmla="*/ 2652713 w 2796541"/>
              <a:gd name="connsiteY2235" fmla="*/ 1391603 h 2468880"/>
              <a:gd name="connsiteX2236" fmla="*/ 2648903 w 2796541"/>
              <a:gd name="connsiteY2236" fmla="*/ 1394461 h 2468880"/>
              <a:gd name="connsiteX2237" fmla="*/ 2648903 w 2796541"/>
              <a:gd name="connsiteY2237" fmla="*/ 1389698 h 2468880"/>
              <a:gd name="connsiteX2238" fmla="*/ 2652713 w 2796541"/>
              <a:gd name="connsiteY2238" fmla="*/ 1518286 h 2468880"/>
              <a:gd name="connsiteX2239" fmla="*/ 2648903 w 2796541"/>
              <a:gd name="connsiteY2239" fmla="*/ 1520191 h 2468880"/>
              <a:gd name="connsiteX2240" fmla="*/ 2648903 w 2796541"/>
              <a:gd name="connsiteY2240" fmla="*/ 1516381 h 2468880"/>
              <a:gd name="connsiteX2241" fmla="*/ 2687003 w 2796541"/>
              <a:gd name="connsiteY2241" fmla="*/ 1327786 h 2468880"/>
              <a:gd name="connsiteX2242" fmla="*/ 2687003 w 2796541"/>
              <a:gd name="connsiteY2242" fmla="*/ 1329691 h 2468880"/>
              <a:gd name="connsiteX2243" fmla="*/ 2685098 w 2796541"/>
              <a:gd name="connsiteY2243" fmla="*/ 1328738 h 2468880"/>
              <a:gd name="connsiteX2244" fmla="*/ 2687004 w 2796541"/>
              <a:gd name="connsiteY2244" fmla="*/ 1706881 h 2468880"/>
              <a:gd name="connsiteX2245" fmla="*/ 2687004 w 2796541"/>
              <a:gd name="connsiteY2245" fmla="*/ 1707833 h 2468880"/>
              <a:gd name="connsiteX2246" fmla="*/ 2686051 w 2796541"/>
              <a:gd name="connsiteY2246" fmla="*/ 1707833 h 2468880"/>
              <a:gd name="connsiteX2247" fmla="*/ 2687004 w 2796541"/>
              <a:gd name="connsiteY2247" fmla="*/ 1202056 h 2468880"/>
              <a:gd name="connsiteX2248" fmla="*/ 2687004 w 2796541"/>
              <a:gd name="connsiteY2248" fmla="*/ 1203008 h 2468880"/>
              <a:gd name="connsiteX2249" fmla="*/ 2686051 w 2796541"/>
              <a:gd name="connsiteY2249" fmla="*/ 1202056 h 2468880"/>
              <a:gd name="connsiteX2250" fmla="*/ 2687956 w 2796541"/>
              <a:gd name="connsiteY2250" fmla="*/ 1580198 h 2468880"/>
              <a:gd name="connsiteX2251" fmla="*/ 2687956 w 2796541"/>
              <a:gd name="connsiteY2251" fmla="*/ 1583056 h 2468880"/>
              <a:gd name="connsiteX2252" fmla="*/ 2685098 w 2796541"/>
              <a:gd name="connsiteY2252" fmla="*/ 1581150 h 2468880"/>
              <a:gd name="connsiteX2253" fmla="*/ 2687956 w 2796541"/>
              <a:gd name="connsiteY2253" fmla="*/ 1453516 h 2468880"/>
              <a:gd name="connsiteX2254" fmla="*/ 2687956 w 2796541"/>
              <a:gd name="connsiteY2254" fmla="*/ 1456374 h 2468880"/>
              <a:gd name="connsiteX2255" fmla="*/ 2685098 w 2796541"/>
              <a:gd name="connsiteY2255" fmla="*/ 1455421 h 2468880"/>
              <a:gd name="connsiteX2256" fmla="*/ 2760345 w 2796541"/>
              <a:gd name="connsiteY2256" fmla="*/ 1581150 h 2468880"/>
              <a:gd name="connsiteX2257" fmla="*/ 2759393 w 2796541"/>
              <a:gd name="connsiteY2257" fmla="*/ 1582103 h 2468880"/>
              <a:gd name="connsiteX2258" fmla="*/ 2759393 w 2796541"/>
              <a:gd name="connsiteY2258" fmla="*/ 1581150 h 2468880"/>
              <a:gd name="connsiteX2259" fmla="*/ 2760345 w 2796541"/>
              <a:gd name="connsiteY2259" fmla="*/ 1455420 h 2468880"/>
              <a:gd name="connsiteX2260" fmla="*/ 2759393 w 2796541"/>
              <a:gd name="connsiteY2260" fmla="*/ 1455420 h 2468880"/>
              <a:gd name="connsiteX2261" fmla="*/ 2759393 w 2796541"/>
              <a:gd name="connsiteY2261" fmla="*/ 1454468 h 2468880"/>
              <a:gd name="connsiteX2262" fmla="*/ 2796541 w 2796541"/>
              <a:gd name="connsiteY2262" fmla="*/ 1391603 h 2468880"/>
              <a:gd name="connsiteX2263" fmla="*/ 2796541 w 2796541"/>
              <a:gd name="connsiteY2263" fmla="*/ 1392556 h 2468880"/>
              <a:gd name="connsiteX2264" fmla="*/ 2795588 w 2796541"/>
              <a:gd name="connsiteY2264" fmla="*/ 1391603 h 2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Lst>
            <a:rect l="l" t="t" r="r" b="b"/>
            <a:pathLst>
              <a:path w="2796541" h="2468880">
                <a:moveTo>
                  <a:pt x="26671" y="1905"/>
                </a:moveTo>
                <a:lnTo>
                  <a:pt x="22860" y="4763"/>
                </a:lnTo>
                <a:lnTo>
                  <a:pt x="22860" y="0"/>
                </a:lnTo>
                <a:close/>
                <a:moveTo>
                  <a:pt x="30481" y="2402206"/>
                </a:moveTo>
                <a:lnTo>
                  <a:pt x="20956" y="2407921"/>
                </a:lnTo>
                <a:lnTo>
                  <a:pt x="20956" y="2397443"/>
                </a:lnTo>
                <a:close/>
                <a:moveTo>
                  <a:pt x="32385" y="128588"/>
                </a:moveTo>
                <a:lnTo>
                  <a:pt x="20955" y="135256"/>
                </a:lnTo>
                <a:lnTo>
                  <a:pt x="20955" y="121921"/>
                </a:lnTo>
                <a:close/>
                <a:moveTo>
                  <a:pt x="37148" y="2276475"/>
                </a:moveTo>
                <a:lnTo>
                  <a:pt x="18098" y="2287905"/>
                </a:lnTo>
                <a:lnTo>
                  <a:pt x="18098" y="2265045"/>
                </a:lnTo>
                <a:close/>
                <a:moveTo>
                  <a:pt x="40004" y="255270"/>
                </a:moveTo>
                <a:lnTo>
                  <a:pt x="17144" y="268605"/>
                </a:lnTo>
                <a:lnTo>
                  <a:pt x="17144" y="241935"/>
                </a:lnTo>
                <a:close/>
                <a:moveTo>
                  <a:pt x="45720" y="2149793"/>
                </a:moveTo>
                <a:lnTo>
                  <a:pt x="13335" y="2168843"/>
                </a:lnTo>
                <a:lnTo>
                  <a:pt x="13335" y="2131695"/>
                </a:lnTo>
                <a:close/>
                <a:moveTo>
                  <a:pt x="45720" y="381001"/>
                </a:moveTo>
                <a:lnTo>
                  <a:pt x="13335" y="400051"/>
                </a:lnTo>
                <a:lnTo>
                  <a:pt x="13335" y="362903"/>
                </a:lnTo>
                <a:close/>
                <a:moveTo>
                  <a:pt x="52388" y="2023111"/>
                </a:moveTo>
                <a:lnTo>
                  <a:pt x="10478" y="2047875"/>
                </a:lnTo>
                <a:lnTo>
                  <a:pt x="10478" y="1999298"/>
                </a:lnTo>
                <a:close/>
                <a:moveTo>
                  <a:pt x="53341" y="507683"/>
                </a:moveTo>
                <a:lnTo>
                  <a:pt x="9525" y="533400"/>
                </a:lnTo>
                <a:lnTo>
                  <a:pt x="9525" y="481965"/>
                </a:lnTo>
                <a:close/>
                <a:moveTo>
                  <a:pt x="59056" y="633413"/>
                </a:moveTo>
                <a:lnTo>
                  <a:pt x="6668" y="663893"/>
                </a:lnTo>
                <a:lnTo>
                  <a:pt x="6668" y="603886"/>
                </a:lnTo>
                <a:close/>
                <a:moveTo>
                  <a:pt x="60008" y="1897381"/>
                </a:moveTo>
                <a:lnTo>
                  <a:pt x="6668" y="1928813"/>
                </a:lnTo>
                <a:lnTo>
                  <a:pt x="6668" y="1865948"/>
                </a:lnTo>
                <a:close/>
                <a:moveTo>
                  <a:pt x="62865" y="60960"/>
                </a:moveTo>
                <a:lnTo>
                  <a:pt x="62865" y="69532"/>
                </a:lnTo>
                <a:lnTo>
                  <a:pt x="56198" y="65723"/>
                </a:lnTo>
                <a:close/>
                <a:moveTo>
                  <a:pt x="62866" y="2463165"/>
                </a:moveTo>
                <a:lnTo>
                  <a:pt x="62866" y="2468880"/>
                </a:lnTo>
                <a:lnTo>
                  <a:pt x="58103" y="2466022"/>
                </a:lnTo>
                <a:close/>
                <a:moveTo>
                  <a:pt x="64771" y="760095"/>
                </a:moveTo>
                <a:lnTo>
                  <a:pt x="4763" y="795338"/>
                </a:lnTo>
                <a:lnTo>
                  <a:pt x="4763" y="724853"/>
                </a:lnTo>
                <a:close/>
                <a:moveTo>
                  <a:pt x="65722" y="182881"/>
                </a:moveTo>
                <a:lnTo>
                  <a:pt x="65722" y="200978"/>
                </a:lnTo>
                <a:lnTo>
                  <a:pt x="50482" y="191453"/>
                </a:lnTo>
                <a:close/>
                <a:moveTo>
                  <a:pt x="65724" y="2331719"/>
                </a:moveTo>
                <a:lnTo>
                  <a:pt x="65724" y="2347911"/>
                </a:lnTo>
                <a:lnTo>
                  <a:pt x="51436" y="2339339"/>
                </a:lnTo>
                <a:close/>
                <a:moveTo>
                  <a:pt x="65724" y="1770698"/>
                </a:moveTo>
                <a:lnTo>
                  <a:pt x="3811" y="1806893"/>
                </a:lnTo>
                <a:lnTo>
                  <a:pt x="3811" y="1734503"/>
                </a:lnTo>
                <a:close/>
                <a:moveTo>
                  <a:pt x="67628" y="886778"/>
                </a:moveTo>
                <a:lnTo>
                  <a:pt x="2858" y="923926"/>
                </a:lnTo>
                <a:lnTo>
                  <a:pt x="2858" y="848678"/>
                </a:lnTo>
                <a:close/>
                <a:moveTo>
                  <a:pt x="69532" y="302896"/>
                </a:moveTo>
                <a:lnTo>
                  <a:pt x="69532" y="333376"/>
                </a:lnTo>
                <a:lnTo>
                  <a:pt x="42862" y="318136"/>
                </a:lnTo>
                <a:close/>
                <a:moveTo>
                  <a:pt x="69533" y="2197418"/>
                </a:moveTo>
                <a:lnTo>
                  <a:pt x="69533" y="2228850"/>
                </a:lnTo>
                <a:lnTo>
                  <a:pt x="42863" y="2212658"/>
                </a:lnTo>
                <a:close/>
                <a:moveTo>
                  <a:pt x="71438" y="1644969"/>
                </a:moveTo>
                <a:lnTo>
                  <a:pt x="953" y="1684974"/>
                </a:lnTo>
                <a:lnTo>
                  <a:pt x="953" y="1604011"/>
                </a:lnTo>
                <a:close/>
                <a:moveTo>
                  <a:pt x="71438" y="1012508"/>
                </a:moveTo>
                <a:lnTo>
                  <a:pt x="953" y="1053466"/>
                </a:lnTo>
                <a:lnTo>
                  <a:pt x="953" y="972503"/>
                </a:lnTo>
                <a:close/>
                <a:moveTo>
                  <a:pt x="73343" y="2065019"/>
                </a:moveTo>
                <a:lnTo>
                  <a:pt x="73343" y="2107882"/>
                </a:lnTo>
                <a:lnTo>
                  <a:pt x="36195" y="2086927"/>
                </a:lnTo>
                <a:close/>
                <a:moveTo>
                  <a:pt x="73343" y="422909"/>
                </a:moveTo>
                <a:lnTo>
                  <a:pt x="73343" y="465772"/>
                </a:lnTo>
                <a:lnTo>
                  <a:pt x="36195" y="444816"/>
                </a:lnTo>
                <a:close/>
                <a:moveTo>
                  <a:pt x="73344" y="1139189"/>
                </a:moveTo>
                <a:lnTo>
                  <a:pt x="0" y="1181099"/>
                </a:lnTo>
                <a:lnTo>
                  <a:pt x="0" y="1097279"/>
                </a:lnTo>
                <a:close/>
                <a:moveTo>
                  <a:pt x="73344" y="1518286"/>
                </a:moveTo>
                <a:lnTo>
                  <a:pt x="1" y="1560195"/>
                </a:lnTo>
                <a:lnTo>
                  <a:pt x="1" y="1475423"/>
                </a:lnTo>
                <a:close/>
                <a:moveTo>
                  <a:pt x="73344" y="1391603"/>
                </a:moveTo>
                <a:lnTo>
                  <a:pt x="1" y="1434465"/>
                </a:lnTo>
                <a:lnTo>
                  <a:pt x="1" y="1349693"/>
                </a:lnTo>
                <a:close/>
                <a:moveTo>
                  <a:pt x="73344" y="1265874"/>
                </a:moveTo>
                <a:lnTo>
                  <a:pt x="1" y="1307783"/>
                </a:lnTo>
                <a:lnTo>
                  <a:pt x="1" y="1223011"/>
                </a:lnTo>
                <a:close/>
                <a:moveTo>
                  <a:pt x="77153" y="542925"/>
                </a:moveTo>
                <a:lnTo>
                  <a:pt x="77153" y="598170"/>
                </a:lnTo>
                <a:lnTo>
                  <a:pt x="29528" y="570548"/>
                </a:lnTo>
                <a:close/>
                <a:moveTo>
                  <a:pt x="77153" y="1931670"/>
                </a:moveTo>
                <a:lnTo>
                  <a:pt x="77153" y="1988820"/>
                </a:lnTo>
                <a:lnTo>
                  <a:pt x="27623" y="1960245"/>
                </a:lnTo>
                <a:close/>
                <a:moveTo>
                  <a:pt x="79058" y="665798"/>
                </a:moveTo>
                <a:lnTo>
                  <a:pt x="79058" y="728663"/>
                </a:lnTo>
                <a:lnTo>
                  <a:pt x="24765" y="697230"/>
                </a:lnTo>
                <a:close/>
                <a:moveTo>
                  <a:pt x="80011" y="1801177"/>
                </a:moveTo>
                <a:lnTo>
                  <a:pt x="80011" y="1866899"/>
                </a:lnTo>
                <a:lnTo>
                  <a:pt x="22860" y="1834515"/>
                </a:lnTo>
                <a:close/>
                <a:moveTo>
                  <a:pt x="81916" y="787718"/>
                </a:moveTo>
                <a:lnTo>
                  <a:pt x="81916" y="859156"/>
                </a:lnTo>
                <a:lnTo>
                  <a:pt x="19051" y="822961"/>
                </a:lnTo>
                <a:close/>
                <a:moveTo>
                  <a:pt x="82868" y="1669733"/>
                </a:moveTo>
                <a:lnTo>
                  <a:pt x="82868" y="1745933"/>
                </a:lnTo>
                <a:lnTo>
                  <a:pt x="17145" y="1707833"/>
                </a:lnTo>
                <a:close/>
                <a:moveTo>
                  <a:pt x="82868" y="910591"/>
                </a:moveTo>
                <a:lnTo>
                  <a:pt x="82868" y="988696"/>
                </a:lnTo>
                <a:lnTo>
                  <a:pt x="16193" y="949643"/>
                </a:lnTo>
                <a:close/>
                <a:moveTo>
                  <a:pt x="84773" y="1540192"/>
                </a:moveTo>
                <a:lnTo>
                  <a:pt x="84773" y="1622107"/>
                </a:lnTo>
                <a:lnTo>
                  <a:pt x="13334" y="1581149"/>
                </a:lnTo>
                <a:close/>
                <a:moveTo>
                  <a:pt x="84773" y="1035367"/>
                </a:moveTo>
                <a:lnTo>
                  <a:pt x="84773" y="1117282"/>
                </a:lnTo>
                <a:lnTo>
                  <a:pt x="13334" y="1076325"/>
                </a:lnTo>
                <a:close/>
                <a:moveTo>
                  <a:pt x="85726" y="1412558"/>
                </a:moveTo>
                <a:lnTo>
                  <a:pt x="85726" y="1497331"/>
                </a:lnTo>
                <a:lnTo>
                  <a:pt x="12383" y="1455421"/>
                </a:lnTo>
                <a:close/>
                <a:moveTo>
                  <a:pt x="85726" y="1286828"/>
                </a:moveTo>
                <a:lnTo>
                  <a:pt x="85726" y="1370648"/>
                </a:lnTo>
                <a:lnTo>
                  <a:pt x="12383" y="1328738"/>
                </a:lnTo>
                <a:close/>
                <a:moveTo>
                  <a:pt x="85726" y="1160145"/>
                </a:moveTo>
                <a:lnTo>
                  <a:pt x="85726" y="1244918"/>
                </a:lnTo>
                <a:lnTo>
                  <a:pt x="12383" y="1202055"/>
                </a:lnTo>
                <a:close/>
                <a:moveTo>
                  <a:pt x="137161" y="2466023"/>
                </a:moveTo>
                <a:lnTo>
                  <a:pt x="132398" y="2467929"/>
                </a:lnTo>
                <a:lnTo>
                  <a:pt x="132398" y="2463166"/>
                </a:lnTo>
                <a:close/>
                <a:moveTo>
                  <a:pt x="138112" y="65723"/>
                </a:moveTo>
                <a:lnTo>
                  <a:pt x="131445" y="68581"/>
                </a:lnTo>
                <a:lnTo>
                  <a:pt x="131445" y="61913"/>
                </a:lnTo>
                <a:close/>
                <a:moveTo>
                  <a:pt x="142876" y="2339340"/>
                </a:moveTo>
                <a:lnTo>
                  <a:pt x="129541" y="2346960"/>
                </a:lnTo>
                <a:lnTo>
                  <a:pt x="129541" y="2331720"/>
                </a:lnTo>
                <a:close/>
                <a:moveTo>
                  <a:pt x="143827" y="191453"/>
                </a:moveTo>
                <a:lnTo>
                  <a:pt x="128587" y="200026"/>
                </a:lnTo>
                <a:lnTo>
                  <a:pt x="128587" y="182881"/>
                </a:lnTo>
                <a:close/>
                <a:moveTo>
                  <a:pt x="151448" y="318135"/>
                </a:moveTo>
                <a:lnTo>
                  <a:pt x="124778" y="333375"/>
                </a:lnTo>
                <a:lnTo>
                  <a:pt x="124778" y="302895"/>
                </a:lnTo>
                <a:close/>
                <a:moveTo>
                  <a:pt x="151448" y="2212658"/>
                </a:moveTo>
                <a:lnTo>
                  <a:pt x="124778" y="2227898"/>
                </a:lnTo>
                <a:lnTo>
                  <a:pt x="124778" y="2198370"/>
                </a:lnTo>
                <a:close/>
                <a:moveTo>
                  <a:pt x="157164" y="444817"/>
                </a:moveTo>
                <a:lnTo>
                  <a:pt x="121921" y="464819"/>
                </a:lnTo>
                <a:lnTo>
                  <a:pt x="121921" y="423862"/>
                </a:lnTo>
                <a:close/>
                <a:moveTo>
                  <a:pt x="158116" y="2086928"/>
                </a:moveTo>
                <a:lnTo>
                  <a:pt x="121921" y="2107883"/>
                </a:lnTo>
                <a:lnTo>
                  <a:pt x="121921" y="2065973"/>
                </a:lnTo>
                <a:close/>
                <a:moveTo>
                  <a:pt x="164782" y="570547"/>
                </a:moveTo>
                <a:lnTo>
                  <a:pt x="118110" y="597217"/>
                </a:lnTo>
                <a:lnTo>
                  <a:pt x="118110" y="543877"/>
                </a:lnTo>
                <a:close/>
                <a:moveTo>
                  <a:pt x="165735" y="1960245"/>
                </a:moveTo>
                <a:lnTo>
                  <a:pt x="118110" y="1988820"/>
                </a:lnTo>
                <a:lnTo>
                  <a:pt x="118110" y="1932623"/>
                </a:lnTo>
                <a:close/>
                <a:moveTo>
                  <a:pt x="170498" y="697230"/>
                </a:moveTo>
                <a:lnTo>
                  <a:pt x="115253" y="728663"/>
                </a:lnTo>
                <a:lnTo>
                  <a:pt x="115253" y="665798"/>
                </a:lnTo>
                <a:close/>
                <a:moveTo>
                  <a:pt x="171449" y="953"/>
                </a:moveTo>
                <a:lnTo>
                  <a:pt x="171449" y="3811"/>
                </a:lnTo>
                <a:lnTo>
                  <a:pt x="168592" y="1905"/>
                </a:lnTo>
                <a:close/>
                <a:moveTo>
                  <a:pt x="172404" y="1834516"/>
                </a:moveTo>
                <a:lnTo>
                  <a:pt x="114301" y="1866900"/>
                </a:lnTo>
                <a:lnTo>
                  <a:pt x="114301" y="1801178"/>
                </a:lnTo>
                <a:close/>
                <a:moveTo>
                  <a:pt x="173356" y="2397442"/>
                </a:moveTo>
                <a:lnTo>
                  <a:pt x="173356" y="2407920"/>
                </a:lnTo>
                <a:lnTo>
                  <a:pt x="164783" y="2402205"/>
                </a:lnTo>
                <a:close/>
                <a:moveTo>
                  <a:pt x="173356" y="122872"/>
                </a:moveTo>
                <a:lnTo>
                  <a:pt x="173356" y="134302"/>
                </a:lnTo>
                <a:lnTo>
                  <a:pt x="163831" y="128587"/>
                </a:lnTo>
                <a:close/>
                <a:moveTo>
                  <a:pt x="175261" y="822960"/>
                </a:moveTo>
                <a:lnTo>
                  <a:pt x="113348" y="859155"/>
                </a:lnTo>
                <a:lnTo>
                  <a:pt x="113348" y="787717"/>
                </a:lnTo>
                <a:close/>
                <a:moveTo>
                  <a:pt x="176213" y="2265997"/>
                </a:moveTo>
                <a:lnTo>
                  <a:pt x="176213" y="2286952"/>
                </a:lnTo>
                <a:lnTo>
                  <a:pt x="158116" y="2276474"/>
                </a:lnTo>
                <a:close/>
                <a:moveTo>
                  <a:pt x="177165" y="242887"/>
                </a:moveTo>
                <a:lnTo>
                  <a:pt x="177165" y="266700"/>
                </a:lnTo>
                <a:lnTo>
                  <a:pt x="156210" y="255270"/>
                </a:lnTo>
                <a:close/>
                <a:moveTo>
                  <a:pt x="178118" y="1707832"/>
                </a:moveTo>
                <a:lnTo>
                  <a:pt x="111443" y="1745932"/>
                </a:lnTo>
                <a:lnTo>
                  <a:pt x="111443" y="1669732"/>
                </a:lnTo>
                <a:close/>
                <a:moveTo>
                  <a:pt x="178118" y="949642"/>
                </a:moveTo>
                <a:lnTo>
                  <a:pt x="111443" y="987742"/>
                </a:lnTo>
                <a:lnTo>
                  <a:pt x="111443" y="911542"/>
                </a:lnTo>
                <a:close/>
                <a:moveTo>
                  <a:pt x="180976" y="2131694"/>
                </a:moveTo>
                <a:lnTo>
                  <a:pt x="180976" y="2167889"/>
                </a:lnTo>
                <a:lnTo>
                  <a:pt x="149543" y="2149792"/>
                </a:lnTo>
                <a:close/>
                <a:moveTo>
                  <a:pt x="180976" y="1581150"/>
                </a:moveTo>
                <a:lnTo>
                  <a:pt x="110491" y="1622108"/>
                </a:lnTo>
                <a:lnTo>
                  <a:pt x="110491" y="1540193"/>
                </a:lnTo>
                <a:close/>
                <a:moveTo>
                  <a:pt x="180976" y="1076326"/>
                </a:moveTo>
                <a:lnTo>
                  <a:pt x="110491" y="1117283"/>
                </a:lnTo>
                <a:lnTo>
                  <a:pt x="110491" y="1035368"/>
                </a:lnTo>
                <a:close/>
                <a:moveTo>
                  <a:pt x="180976" y="363855"/>
                </a:moveTo>
                <a:lnTo>
                  <a:pt x="180976" y="399098"/>
                </a:lnTo>
                <a:lnTo>
                  <a:pt x="149543" y="381000"/>
                </a:lnTo>
                <a:close/>
                <a:moveTo>
                  <a:pt x="182881" y="1455421"/>
                </a:moveTo>
                <a:lnTo>
                  <a:pt x="109538" y="1497331"/>
                </a:lnTo>
                <a:lnTo>
                  <a:pt x="109538" y="1412558"/>
                </a:lnTo>
                <a:close/>
                <a:moveTo>
                  <a:pt x="182881" y="1328738"/>
                </a:moveTo>
                <a:lnTo>
                  <a:pt x="109538" y="1370648"/>
                </a:lnTo>
                <a:lnTo>
                  <a:pt x="109538" y="1286828"/>
                </a:lnTo>
                <a:close/>
                <a:moveTo>
                  <a:pt x="182881" y="1202055"/>
                </a:moveTo>
                <a:lnTo>
                  <a:pt x="109538" y="1244918"/>
                </a:lnTo>
                <a:lnTo>
                  <a:pt x="109538" y="1160145"/>
                </a:lnTo>
                <a:close/>
                <a:moveTo>
                  <a:pt x="183833" y="1999298"/>
                </a:moveTo>
                <a:lnTo>
                  <a:pt x="183833" y="2047875"/>
                </a:lnTo>
                <a:lnTo>
                  <a:pt x="142876" y="2023111"/>
                </a:lnTo>
                <a:close/>
                <a:moveTo>
                  <a:pt x="184786" y="482918"/>
                </a:moveTo>
                <a:lnTo>
                  <a:pt x="184786" y="532448"/>
                </a:lnTo>
                <a:lnTo>
                  <a:pt x="141923" y="507683"/>
                </a:lnTo>
                <a:close/>
                <a:moveTo>
                  <a:pt x="186690" y="604838"/>
                </a:moveTo>
                <a:lnTo>
                  <a:pt x="186690" y="662940"/>
                </a:lnTo>
                <a:lnTo>
                  <a:pt x="137160" y="633413"/>
                </a:lnTo>
                <a:close/>
                <a:moveTo>
                  <a:pt x="187643" y="1866899"/>
                </a:moveTo>
                <a:lnTo>
                  <a:pt x="187643" y="1927859"/>
                </a:lnTo>
                <a:lnTo>
                  <a:pt x="135255" y="1897379"/>
                </a:lnTo>
                <a:close/>
                <a:moveTo>
                  <a:pt x="189548" y="726757"/>
                </a:moveTo>
                <a:lnTo>
                  <a:pt x="189548" y="794385"/>
                </a:lnTo>
                <a:lnTo>
                  <a:pt x="131446" y="760095"/>
                </a:lnTo>
                <a:close/>
                <a:moveTo>
                  <a:pt x="190501" y="1736407"/>
                </a:moveTo>
                <a:lnTo>
                  <a:pt x="190501" y="1805940"/>
                </a:lnTo>
                <a:lnTo>
                  <a:pt x="130493" y="1770697"/>
                </a:lnTo>
                <a:close/>
                <a:moveTo>
                  <a:pt x="191453" y="849630"/>
                </a:moveTo>
                <a:lnTo>
                  <a:pt x="191453" y="923925"/>
                </a:lnTo>
                <a:lnTo>
                  <a:pt x="127635" y="886778"/>
                </a:lnTo>
                <a:close/>
                <a:moveTo>
                  <a:pt x="193358" y="973454"/>
                </a:moveTo>
                <a:lnTo>
                  <a:pt x="193358" y="1052512"/>
                </a:lnTo>
                <a:lnTo>
                  <a:pt x="123826" y="1012506"/>
                </a:lnTo>
                <a:close/>
                <a:moveTo>
                  <a:pt x="193358" y="1604963"/>
                </a:moveTo>
                <a:lnTo>
                  <a:pt x="193358" y="1684021"/>
                </a:lnTo>
                <a:lnTo>
                  <a:pt x="124778" y="1644968"/>
                </a:lnTo>
                <a:close/>
                <a:moveTo>
                  <a:pt x="194311" y="1476374"/>
                </a:moveTo>
                <a:lnTo>
                  <a:pt x="194311" y="1560194"/>
                </a:lnTo>
                <a:lnTo>
                  <a:pt x="121921" y="1518284"/>
                </a:lnTo>
                <a:close/>
                <a:moveTo>
                  <a:pt x="194311" y="1349693"/>
                </a:moveTo>
                <a:lnTo>
                  <a:pt x="194311" y="1434465"/>
                </a:lnTo>
                <a:lnTo>
                  <a:pt x="120968" y="1391603"/>
                </a:lnTo>
                <a:close/>
                <a:moveTo>
                  <a:pt x="194311" y="1223011"/>
                </a:moveTo>
                <a:lnTo>
                  <a:pt x="194311" y="1307783"/>
                </a:lnTo>
                <a:lnTo>
                  <a:pt x="120968" y="1265874"/>
                </a:lnTo>
                <a:close/>
                <a:moveTo>
                  <a:pt x="194311" y="1097280"/>
                </a:moveTo>
                <a:lnTo>
                  <a:pt x="194311" y="1181100"/>
                </a:lnTo>
                <a:lnTo>
                  <a:pt x="121921" y="1139190"/>
                </a:lnTo>
                <a:close/>
                <a:moveTo>
                  <a:pt x="244792" y="1905"/>
                </a:moveTo>
                <a:lnTo>
                  <a:pt x="242887" y="3811"/>
                </a:lnTo>
                <a:lnTo>
                  <a:pt x="242887" y="953"/>
                </a:lnTo>
                <a:close/>
                <a:moveTo>
                  <a:pt x="248603" y="2402206"/>
                </a:moveTo>
                <a:lnTo>
                  <a:pt x="240983" y="2406968"/>
                </a:lnTo>
                <a:lnTo>
                  <a:pt x="240983" y="2398396"/>
                </a:lnTo>
                <a:close/>
                <a:moveTo>
                  <a:pt x="249555" y="128588"/>
                </a:moveTo>
                <a:lnTo>
                  <a:pt x="240030" y="133351"/>
                </a:lnTo>
                <a:lnTo>
                  <a:pt x="240030" y="122873"/>
                </a:lnTo>
                <a:close/>
                <a:moveTo>
                  <a:pt x="255270" y="2276474"/>
                </a:moveTo>
                <a:lnTo>
                  <a:pt x="237173" y="2285999"/>
                </a:lnTo>
                <a:lnTo>
                  <a:pt x="237173" y="2265997"/>
                </a:lnTo>
                <a:close/>
                <a:moveTo>
                  <a:pt x="256222" y="255271"/>
                </a:moveTo>
                <a:lnTo>
                  <a:pt x="236219" y="266701"/>
                </a:lnTo>
                <a:lnTo>
                  <a:pt x="236219" y="242888"/>
                </a:lnTo>
                <a:close/>
                <a:moveTo>
                  <a:pt x="262891" y="2149793"/>
                </a:moveTo>
                <a:lnTo>
                  <a:pt x="233363" y="2166938"/>
                </a:lnTo>
                <a:lnTo>
                  <a:pt x="233363" y="2132648"/>
                </a:lnTo>
                <a:close/>
                <a:moveTo>
                  <a:pt x="262891" y="381001"/>
                </a:moveTo>
                <a:lnTo>
                  <a:pt x="233363" y="398146"/>
                </a:lnTo>
                <a:lnTo>
                  <a:pt x="233363" y="364808"/>
                </a:lnTo>
                <a:close/>
                <a:moveTo>
                  <a:pt x="269558" y="2023110"/>
                </a:moveTo>
                <a:lnTo>
                  <a:pt x="229553" y="2046923"/>
                </a:lnTo>
                <a:lnTo>
                  <a:pt x="229553" y="2000250"/>
                </a:lnTo>
                <a:close/>
                <a:moveTo>
                  <a:pt x="270510" y="507683"/>
                </a:moveTo>
                <a:lnTo>
                  <a:pt x="229553" y="530542"/>
                </a:lnTo>
                <a:lnTo>
                  <a:pt x="229553" y="483870"/>
                </a:lnTo>
                <a:close/>
                <a:moveTo>
                  <a:pt x="276225" y="633413"/>
                </a:moveTo>
                <a:lnTo>
                  <a:pt x="226695" y="661988"/>
                </a:lnTo>
                <a:lnTo>
                  <a:pt x="226695" y="605790"/>
                </a:lnTo>
                <a:close/>
                <a:moveTo>
                  <a:pt x="278131" y="1897380"/>
                </a:moveTo>
                <a:lnTo>
                  <a:pt x="225743" y="1926908"/>
                </a:lnTo>
                <a:lnTo>
                  <a:pt x="225743" y="1866900"/>
                </a:lnTo>
                <a:close/>
                <a:moveTo>
                  <a:pt x="280988" y="2464118"/>
                </a:moveTo>
                <a:lnTo>
                  <a:pt x="280988" y="2467928"/>
                </a:lnTo>
                <a:lnTo>
                  <a:pt x="277178" y="2466023"/>
                </a:lnTo>
                <a:close/>
                <a:moveTo>
                  <a:pt x="280989" y="62865"/>
                </a:moveTo>
                <a:lnTo>
                  <a:pt x="280989" y="68580"/>
                </a:lnTo>
                <a:lnTo>
                  <a:pt x="276226" y="65723"/>
                </a:lnTo>
                <a:close/>
                <a:moveTo>
                  <a:pt x="281941" y="760095"/>
                </a:moveTo>
                <a:lnTo>
                  <a:pt x="223838" y="793432"/>
                </a:lnTo>
                <a:lnTo>
                  <a:pt x="223838" y="726757"/>
                </a:lnTo>
                <a:close/>
                <a:moveTo>
                  <a:pt x="282893" y="1770698"/>
                </a:moveTo>
                <a:lnTo>
                  <a:pt x="223838" y="1804988"/>
                </a:lnTo>
                <a:lnTo>
                  <a:pt x="223838" y="1736408"/>
                </a:lnTo>
                <a:close/>
                <a:moveTo>
                  <a:pt x="283845" y="184784"/>
                </a:moveTo>
                <a:lnTo>
                  <a:pt x="283845" y="199072"/>
                </a:lnTo>
                <a:lnTo>
                  <a:pt x="271463" y="191452"/>
                </a:lnTo>
                <a:close/>
                <a:moveTo>
                  <a:pt x="283845" y="2332673"/>
                </a:moveTo>
                <a:lnTo>
                  <a:pt x="283845" y="2346008"/>
                </a:lnTo>
                <a:lnTo>
                  <a:pt x="271463" y="2339340"/>
                </a:lnTo>
                <a:close/>
                <a:moveTo>
                  <a:pt x="285751" y="886777"/>
                </a:moveTo>
                <a:lnTo>
                  <a:pt x="221933" y="922972"/>
                </a:lnTo>
                <a:lnTo>
                  <a:pt x="221933" y="849629"/>
                </a:lnTo>
                <a:close/>
                <a:moveTo>
                  <a:pt x="287655" y="303848"/>
                </a:moveTo>
                <a:lnTo>
                  <a:pt x="287655" y="332423"/>
                </a:lnTo>
                <a:lnTo>
                  <a:pt x="262890" y="318136"/>
                </a:lnTo>
                <a:close/>
                <a:moveTo>
                  <a:pt x="287656" y="2199322"/>
                </a:moveTo>
                <a:lnTo>
                  <a:pt x="287656" y="2226944"/>
                </a:lnTo>
                <a:lnTo>
                  <a:pt x="262891" y="2212657"/>
                </a:lnTo>
                <a:close/>
                <a:moveTo>
                  <a:pt x="287656" y="1644968"/>
                </a:moveTo>
                <a:lnTo>
                  <a:pt x="220981" y="1683068"/>
                </a:lnTo>
                <a:lnTo>
                  <a:pt x="220981" y="1605915"/>
                </a:lnTo>
                <a:close/>
                <a:moveTo>
                  <a:pt x="288608" y="1012507"/>
                </a:moveTo>
                <a:lnTo>
                  <a:pt x="220981" y="1052513"/>
                </a:lnTo>
                <a:lnTo>
                  <a:pt x="220981" y="973455"/>
                </a:lnTo>
                <a:close/>
                <a:moveTo>
                  <a:pt x="290513" y="1139190"/>
                </a:moveTo>
                <a:lnTo>
                  <a:pt x="220028" y="1180147"/>
                </a:lnTo>
                <a:lnTo>
                  <a:pt x="220028" y="1098232"/>
                </a:lnTo>
                <a:close/>
                <a:moveTo>
                  <a:pt x="291466" y="2066924"/>
                </a:moveTo>
                <a:lnTo>
                  <a:pt x="291466" y="2106929"/>
                </a:lnTo>
                <a:lnTo>
                  <a:pt x="256223" y="2086927"/>
                </a:lnTo>
                <a:close/>
                <a:moveTo>
                  <a:pt x="291466" y="1518285"/>
                </a:moveTo>
                <a:lnTo>
                  <a:pt x="219076" y="1560195"/>
                </a:lnTo>
                <a:lnTo>
                  <a:pt x="219076" y="1476375"/>
                </a:lnTo>
                <a:close/>
                <a:moveTo>
                  <a:pt x="291466" y="424816"/>
                </a:moveTo>
                <a:lnTo>
                  <a:pt x="291466" y="463868"/>
                </a:lnTo>
                <a:lnTo>
                  <a:pt x="257176" y="444818"/>
                </a:lnTo>
                <a:close/>
                <a:moveTo>
                  <a:pt x="292419" y="1391603"/>
                </a:moveTo>
                <a:lnTo>
                  <a:pt x="219076" y="1434465"/>
                </a:lnTo>
                <a:lnTo>
                  <a:pt x="219076" y="1349693"/>
                </a:lnTo>
                <a:close/>
                <a:moveTo>
                  <a:pt x="292419" y="1265874"/>
                </a:moveTo>
                <a:lnTo>
                  <a:pt x="219076" y="1307783"/>
                </a:lnTo>
                <a:lnTo>
                  <a:pt x="219076" y="1223011"/>
                </a:lnTo>
                <a:close/>
                <a:moveTo>
                  <a:pt x="294323" y="544830"/>
                </a:moveTo>
                <a:lnTo>
                  <a:pt x="294323" y="596265"/>
                </a:lnTo>
                <a:lnTo>
                  <a:pt x="249556" y="570548"/>
                </a:lnTo>
                <a:close/>
                <a:moveTo>
                  <a:pt x="295275" y="1933575"/>
                </a:moveTo>
                <a:lnTo>
                  <a:pt x="295275" y="1986915"/>
                </a:lnTo>
                <a:lnTo>
                  <a:pt x="248603" y="1960245"/>
                </a:lnTo>
                <a:close/>
                <a:moveTo>
                  <a:pt x="297181" y="666750"/>
                </a:moveTo>
                <a:lnTo>
                  <a:pt x="297181" y="727710"/>
                </a:lnTo>
                <a:lnTo>
                  <a:pt x="244793" y="697230"/>
                </a:lnTo>
                <a:close/>
                <a:moveTo>
                  <a:pt x="298133" y="1802130"/>
                </a:moveTo>
                <a:lnTo>
                  <a:pt x="298133" y="1865947"/>
                </a:lnTo>
                <a:lnTo>
                  <a:pt x="242888" y="1834515"/>
                </a:lnTo>
                <a:close/>
                <a:moveTo>
                  <a:pt x="300038" y="788669"/>
                </a:moveTo>
                <a:lnTo>
                  <a:pt x="300038" y="858202"/>
                </a:lnTo>
                <a:lnTo>
                  <a:pt x="239078" y="822959"/>
                </a:lnTo>
                <a:close/>
                <a:moveTo>
                  <a:pt x="300991" y="1670686"/>
                </a:moveTo>
                <a:lnTo>
                  <a:pt x="300991" y="1744981"/>
                </a:lnTo>
                <a:lnTo>
                  <a:pt x="237173" y="1707833"/>
                </a:lnTo>
                <a:close/>
                <a:moveTo>
                  <a:pt x="300991" y="912495"/>
                </a:moveTo>
                <a:lnTo>
                  <a:pt x="300991" y="986790"/>
                </a:lnTo>
                <a:lnTo>
                  <a:pt x="237173" y="949643"/>
                </a:lnTo>
                <a:close/>
                <a:moveTo>
                  <a:pt x="302895" y="1541145"/>
                </a:moveTo>
                <a:lnTo>
                  <a:pt x="302895" y="1621155"/>
                </a:lnTo>
                <a:lnTo>
                  <a:pt x="233363" y="1581150"/>
                </a:lnTo>
                <a:close/>
                <a:moveTo>
                  <a:pt x="302895" y="1036320"/>
                </a:moveTo>
                <a:lnTo>
                  <a:pt x="302895" y="1116330"/>
                </a:lnTo>
                <a:lnTo>
                  <a:pt x="233363" y="1076325"/>
                </a:lnTo>
                <a:close/>
                <a:moveTo>
                  <a:pt x="303848" y="1161097"/>
                </a:moveTo>
                <a:lnTo>
                  <a:pt x="303848" y="1243012"/>
                </a:lnTo>
                <a:lnTo>
                  <a:pt x="232410" y="1202055"/>
                </a:lnTo>
                <a:close/>
                <a:moveTo>
                  <a:pt x="303848" y="1412558"/>
                </a:moveTo>
                <a:lnTo>
                  <a:pt x="303848" y="1497331"/>
                </a:lnTo>
                <a:lnTo>
                  <a:pt x="231458" y="1455421"/>
                </a:lnTo>
                <a:close/>
                <a:moveTo>
                  <a:pt x="303848" y="1286828"/>
                </a:moveTo>
                <a:lnTo>
                  <a:pt x="303848" y="1370648"/>
                </a:lnTo>
                <a:lnTo>
                  <a:pt x="231458" y="1328738"/>
                </a:lnTo>
                <a:close/>
                <a:moveTo>
                  <a:pt x="354330" y="2466023"/>
                </a:moveTo>
                <a:lnTo>
                  <a:pt x="351473" y="2466975"/>
                </a:lnTo>
                <a:lnTo>
                  <a:pt x="351473" y="2464118"/>
                </a:lnTo>
                <a:close/>
                <a:moveTo>
                  <a:pt x="355283" y="65723"/>
                </a:moveTo>
                <a:lnTo>
                  <a:pt x="351473" y="67628"/>
                </a:lnTo>
                <a:lnTo>
                  <a:pt x="351473" y="62865"/>
                </a:lnTo>
                <a:close/>
                <a:moveTo>
                  <a:pt x="360045" y="191452"/>
                </a:moveTo>
                <a:lnTo>
                  <a:pt x="348615" y="198119"/>
                </a:lnTo>
                <a:lnTo>
                  <a:pt x="348615" y="184784"/>
                </a:lnTo>
                <a:close/>
                <a:moveTo>
                  <a:pt x="360045" y="2339340"/>
                </a:moveTo>
                <a:lnTo>
                  <a:pt x="348615" y="2346008"/>
                </a:lnTo>
                <a:lnTo>
                  <a:pt x="348615" y="2332673"/>
                </a:lnTo>
                <a:close/>
                <a:moveTo>
                  <a:pt x="367665" y="318136"/>
                </a:moveTo>
                <a:lnTo>
                  <a:pt x="344805" y="331471"/>
                </a:lnTo>
                <a:lnTo>
                  <a:pt x="344805" y="304801"/>
                </a:lnTo>
                <a:close/>
                <a:moveTo>
                  <a:pt x="368619" y="2212658"/>
                </a:moveTo>
                <a:lnTo>
                  <a:pt x="344806" y="2226945"/>
                </a:lnTo>
                <a:lnTo>
                  <a:pt x="344806" y="2199323"/>
                </a:lnTo>
                <a:close/>
                <a:moveTo>
                  <a:pt x="374333" y="444817"/>
                </a:moveTo>
                <a:lnTo>
                  <a:pt x="341948" y="462915"/>
                </a:lnTo>
                <a:lnTo>
                  <a:pt x="341948" y="425767"/>
                </a:lnTo>
                <a:close/>
                <a:moveTo>
                  <a:pt x="374333" y="2086928"/>
                </a:moveTo>
                <a:lnTo>
                  <a:pt x="341948" y="2105978"/>
                </a:lnTo>
                <a:lnTo>
                  <a:pt x="341948" y="2067878"/>
                </a:lnTo>
                <a:close/>
                <a:moveTo>
                  <a:pt x="381001" y="570548"/>
                </a:moveTo>
                <a:lnTo>
                  <a:pt x="338138" y="595313"/>
                </a:lnTo>
                <a:lnTo>
                  <a:pt x="338138" y="545783"/>
                </a:lnTo>
                <a:close/>
                <a:moveTo>
                  <a:pt x="382906" y="1960244"/>
                </a:moveTo>
                <a:lnTo>
                  <a:pt x="337186" y="1986914"/>
                </a:lnTo>
                <a:lnTo>
                  <a:pt x="337186" y="1933574"/>
                </a:lnTo>
                <a:close/>
                <a:moveTo>
                  <a:pt x="386716" y="697230"/>
                </a:moveTo>
                <a:lnTo>
                  <a:pt x="335281" y="726758"/>
                </a:lnTo>
                <a:lnTo>
                  <a:pt x="335281" y="667703"/>
                </a:lnTo>
                <a:close/>
                <a:moveTo>
                  <a:pt x="388621" y="1834516"/>
                </a:moveTo>
                <a:lnTo>
                  <a:pt x="334328" y="1864996"/>
                </a:lnTo>
                <a:lnTo>
                  <a:pt x="334328" y="1803083"/>
                </a:lnTo>
                <a:close/>
                <a:moveTo>
                  <a:pt x="389572" y="1905"/>
                </a:moveTo>
                <a:lnTo>
                  <a:pt x="389572" y="2857"/>
                </a:lnTo>
                <a:lnTo>
                  <a:pt x="388619" y="1905"/>
                </a:lnTo>
                <a:close/>
                <a:moveTo>
                  <a:pt x="391478" y="822960"/>
                </a:moveTo>
                <a:lnTo>
                  <a:pt x="333376" y="857249"/>
                </a:lnTo>
                <a:lnTo>
                  <a:pt x="333376" y="789622"/>
                </a:lnTo>
                <a:close/>
                <a:moveTo>
                  <a:pt x="391478" y="123824"/>
                </a:moveTo>
                <a:lnTo>
                  <a:pt x="391478" y="132396"/>
                </a:lnTo>
                <a:lnTo>
                  <a:pt x="383858" y="128587"/>
                </a:lnTo>
                <a:close/>
                <a:moveTo>
                  <a:pt x="391478" y="2399348"/>
                </a:moveTo>
                <a:lnTo>
                  <a:pt x="391478" y="2406016"/>
                </a:lnTo>
                <a:lnTo>
                  <a:pt x="384811" y="2402206"/>
                </a:lnTo>
                <a:close/>
                <a:moveTo>
                  <a:pt x="394336" y="2266949"/>
                </a:moveTo>
                <a:lnTo>
                  <a:pt x="394336" y="2285047"/>
                </a:lnTo>
                <a:lnTo>
                  <a:pt x="378143" y="2276474"/>
                </a:lnTo>
                <a:close/>
                <a:moveTo>
                  <a:pt x="395287" y="244793"/>
                </a:moveTo>
                <a:lnTo>
                  <a:pt x="395287" y="265748"/>
                </a:lnTo>
                <a:lnTo>
                  <a:pt x="377189" y="255271"/>
                </a:lnTo>
                <a:close/>
                <a:moveTo>
                  <a:pt x="395288" y="1707832"/>
                </a:moveTo>
                <a:lnTo>
                  <a:pt x="331470" y="1744027"/>
                </a:lnTo>
                <a:lnTo>
                  <a:pt x="331470" y="1671637"/>
                </a:lnTo>
                <a:close/>
                <a:moveTo>
                  <a:pt x="395288" y="949643"/>
                </a:moveTo>
                <a:lnTo>
                  <a:pt x="331470" y="985838"/>
                </a:lnTo>
                <a:lnTo>
                  <a:pt x="331470" y="913448"/>
                </a:lnTo>
                <a:close/>
                <a:moveTo>
                  <a:pt x="398145" y="2133599"/>
                </a:moveTo>
                <a:lnTo>
                  <a:pt x="398145" y="2165984"/>
                </a:lnTo>
                <a:lnTo>
                  <a:pt x="370523" y="2149792"/>
                </a:lnTo>
                <a:close/>
                <a:moveTo>
                  <a:pt x="398145" y="1581149"/>
                </a:moveTo>
                <a:lnTo>
                  <a:pt x="329565" y="1621155"/>
                </a:lnTo>
                <a:lnTo>
                  <a:pt x="329565" y="1542097"/>
                </a:lnTo>
                <a:close/>
                <a:moveTo>
                  <a:pt x="398145" y="1076324"/>
                </a:moveTo>
                <a:lnTo>
                  <a:pt x="329565" y="1115377"/>
                </a:lnTo>
                <a:lnTo>
                  <a:pt x="329565" y="1036319"/>
                </a:lnTo>
                <a:close/>
                <a:moveTo>
                  <a:pt x="398146" y="365759"/>
                </a:moveTo>
                <a:lnTo>
                  <a:pt x="398146" y="396239"/>
                </a:lnTo>
                <a:lnTo>
                  <a:pt x="371476" y="380999"/>
                </a:lnTo>
                <a:close/>
                <a:moveTo>
                  <a:pt x="399098" y="1202055"/>
                </a:moveTo>
                <a:lnTo>
                  <a:pt x="329565" y="1243013"/>
                </a:lnTo>
                <a:lnTo>
                  <a:pt x="329565" y="1162050"/>
                </a:lnTo>
                <a:close/>
                <a:moveTo>
                  <a:pt x="401003" y="1328737"/>
                </a:moveTo>
                <a:lnTo>
                  <a:pt x="328613" y="1370647"/>
                </a:lnTo>
                <a:lnTo>
                  <a:pt x="328613" y="1286827"/>
                </a:lnTo>
                <a:close/>
                <a:moveTo>
                  <a:pt x="401003" y="1455421"/>
                </a:moveTo>
                <a:lnTo>
                  <a:pt x="328613" y="1496378"/>
                </a:lnTo>
                <a:lnTo>
                  <a:pt x="328613" y="1413511"/>
                </a:lnTo>
                <a:close/>
                <a:moveTo>
                  <a:pt x="401956" y="2001202"/>
                </a:moveTo>
                <a:lnTo>
                  <a:pt x="401956" y="2045969"/>
                </a:lnTo>
                <a:lnTo>
                  <a:pt x="363856" y="2023110"/>
                </a:lnTo>
                <a:close/>
                <a:moveTo>
                  <a:pt x="401956" y="484822"/>
                </a:moveTo>
                <a:lnTo>
                  <a:pt x="401956" y="529590"/>
                </a:lnTo>
                <a:lnTo>
                  <a:pt x="362903" y="507682"/>
                </a:lnTo>
                <a:close/>
                <a:moveTo>
                  <a:pt x="404813" y="606743"/>
                </a:moveTo>
                <a:lnTo>
                  <a:pt x="404813" y="661036"/>
                </a:lnTo>
                <a:lnTo>
                  <a:pt x="358140" y="633413"/>
                </a:lnTo>
                <a:close/>
                <a:moveTo>
                  <a:pt x="405766" y="1868805"/>
                </a:moveTo>
                <a:lnTo>
                  <a:pt x="405766" y="1925955"/>
                </a:lnTo>
                <a:lnTo>
                  <a:pt x="356236" y="1897380"/>
                </a:lnTo>
                <a:close/>
                <a:moveTo>
                  <a:pt x="407671" y="727710"/>
                </a:moveTo>
                <a:lnTo>
                  <a:pt x="407671" y="792480"/>
                </a:lnTo>
                <a:lnTo>
                  <a:pt x="352426" y="760095"/>
                </a:lnTo>
                <a:close/>
                <a:moveTo>
                  <a:pt x="408623" y="1737360"/>
                </a:moveTo>
                <a:lnTo>
                  <a:pt x="408623" y="1804035"/>
                </a:lnTo>
                <a:lnTo>
                  <a:pt x="350520" y="1770698"/>
                </a:lnTo>
                <a:close/>
                <a:moveTo>
                  <a:pt x="409575" y="851536"/>
                </a:moveTo>
                <a:lnTo>
                  <a:pt x="409575" y="921068"/>
                </a:lnTo>
                <a:lnTo>
                  <a:pt x="348615" y="886778"/>
                </a:lnTo>
                <a:close/>
                <a:moveTo>
                  <a:pt x="410528" y="1606868"/>
                </a:moveTo>
                <a:lnTo>
                  <a:pt x="410528" y="1682115"/>
                </a:lnTo>
                <a:lnTo>
                  <a:pt x="345758" y="1644968"/>
                </a:lnTo>
                <a:close/>
                <a:moveTo>
                  <a:pt x="411481" y="974407"/>
                </a:moveTo>
                <a:lnTo>
                  <a:pt x="411481" y="1051560"/>
                </a:lnTo>
                <a:lnTo>
                  <a:pt x="344806" y="1012507"/>
                </a:lnTo>
                <a:close/>
                <a:moveTo>
                  <a:pt x="412433" y="1224915"/>
                </a:moveTo>
                <a:lnTo>
                  <a:pt x="412433" y="1306830"/>
                </a:lnTo>
                <a:lnTo>
                  <a:pt x="341948" y="1265873"/>
                </a:lnTo>
                <a:close/>
                <a:moveTo>
                  <a:pt x="412433" y="1099185"/>
                </a:moveTo>
                <a:lnTo>
                  <a:pt x="412433" y="1179195"/>
                </a:lnTo>
                <a:lnTo>
                  <a:pt x="342901" y="1139190"/>
                </a:lnTo>
                <a:close/>
                <a:moveTo>
                  <a:pt x="412433" y="1477328"/>
                </a:moveTo>
                <a:lnTo>
                  <a:pt x="412433" y="1558291"/>
                </a:lnTo>
                <a:lnTo>
                  <a:pt x="341948" y="1518286"/>
                </a:lnTo>
                <a:close/>
                <a:moveTo>
                  <a:pt x="413385" y="1350644"/>
                </a:moveTo>
                <a:lnTo>
                  <a:pt x="413385" y="1433511"/>
                </a:lnTo>
                <a:lnTo>
                  <a:pt x="340995" y="1391602"/>
                </a:lnTo>
                <a:close/>
                <a:moveTo>
                  <a:pt x="465772" y="128588"/>
                </a:moveTo>
                <a:lnTo>
                  <a:pt x="460057" y="131446"/>
                </a:lnTo>
                <a:lnTo>
                  <a:pt x="460057" y="124778"/>
                </a:lnTo>
                <a:close/>
                <a:moveTo>
                  <a:pt x="465773" y="2402206"/>
                </a:moveTo>
                <a:lnTo>
                  <a:pt x="460058" y="2406016"/>
                </a:lnTo>
                <a:lnTo>
                  <a:pt x="460058" y="2399348"/>
                </a:lnTo>
                <a:close/>
                <a:moveTo>
                  <a:pt x="471489" y="2276475"/>
                </a:moveTo>
                <a:lnTo>
                  <a:pt x="457201" y="2285048"/>
                </a:lnTo>
                <a:lnTo>
                  <a:pt x="457201" y="2267903"/>
                </a:lnTo>
                <a:close/>
                <a:moveTo>
                  <a:pt x="473392" y="255271"/>
                </a:moveTo>
                <a:lnTo>
                  <a:pt x="456247" y="264796"/>
                </a:lnTo>
                <a:lnTo>
                  <a:pt x="456247" y="244793"/>
                </a:lnTo>
                <a:close/>
                <a:moveTo>
                  <a:pt x="479108" y="381001"/>
                </a:moveTo>
                <a:lnTo>
                  <a:pt x="453390" y="396240"/>
                </a:lnTo>
                <a:lnTo>
                  <a:pt x="453390" y="366713"/>
                </a:lnTo>
                <a:close/>
                <a:moveTo>
                  <a:pt x="480060" y="2149792"/>
                </a:moveTo>
                <a:lnTo>
                  <a:pt x="453390" y="2165032"/>
                </a:lnTo>
                <a:lnTo>
                  <a:pt x="453390" y="2134552"/>
                </a:lnTo>
                <a:close/>
                <a:moveTo>
                  <a:pt x="486728" y="2023110"/>
                </a:moveTo>
                <a:lnTo>
                  <a:pt x="449581" y="2045018"/>
                </a:lnTo>
                <a:lnTo>
                  <a:pt x="449581" y="2002155"/>
                </a:lnTo>
                <a:close/>
                <a:moveTo>
                  <a:pt x="486728" y="507682"/>
                </a:moveTo>
                <a:lnTo>
                  <a:pt x="449581" y="528638"/>
                </a:lnTo>
                <a:lnTo>
                  <a:pt x="449581" y="485775"/>
                </a:lnTo>
                <a:close/>
                <a:moveTo>
                  <a:pt x="492443" y="633413"/>
                </a:moveTo>
                <a:lnTo>
                  <a:pt x="446723" y="660083"/>
                </a:lnTo>
                <a:lnTo>
                  <a:pt x="446723" y="607695"/>
                </a:lnTo>
                <a:close/>
                <a:moveTo>
                  <a:pt x="494348" y="1897381"/>
                </a:moveTo>
                <a:lnTo>
                  <a:pt x="445770" y="1925003"/>
                </a:lnTo>
                <a:lnTo>
                  <a:pt x="445770" y="1868806"/>
                </a:lnTo>
                <a:close/>
                <a:moveTo>
                  <a:pt x="498158" y="760095"/>
                </a:moveTo>
                <a:lnTo>
                  <a:pt x="443865" y="791528"/>
                </a:lnTo>
                <a:lnTo>
                  <a:pt x="443865" y="728663"/>
                </a:lnTo>
                <a:close/>
                <a:moveTo>
                  <a:pt x="499110" y="63818"/>
                </a:moveTo>
                <a:lnTo>
                  <a:pt x="499110" y="66675"/>
                </a:lnTo>
                <a:lnTo>
                  <a:pt x="497205" y="65723"/>
                </a:lnTo>
                <a:close/>
                <a:moveTo>
                  <a:pt x="499111" y="2465070"/>
                </a:moveTo>
                <a:lnTo>
                  <a:pt x="499111" y="2466975"/>
                </a:lnTo>
                <a:lnTo>
                  <a:pt x="497206" y="2466022"/>
                </a:lnTo>
                <a:close/>
                <a:moveTo>
                  <a:pt x="500063" y="1770698"/>
                </a:moveTo>
                <a:lnTo>
                  <a:pt x="442913" y="1804036"/>
                </a:lnTo>
                <a:lnTo>
                  <a:pt x="442913" y="1738313"/>
                </a:lnTo>
                <a:close/>
                <a:moveTo>
                  <a:pt x="501968" y="2333624"/>
                </a:moveTo>
                <a:lnTo>
                  <a:pt x="501968" y="2345054"/>
                </a:lnTo>
                <a:lnTo>
                  <a:pt x="492443" y="2339339"/>
                </a:lnTo>
                <a:close/>
                <a:moveTo>
                  <a:pt x="501968" y="185737"/>
                </a:moveTo>
                <a:lnTo>
                  <a:pt x="501968" y="197167"/>
                </a:lnTo>
                <a:lnTo>
                  <a:pt x="492443" y="191452"/>
                </a:lnTo>
                <a:close/>
                <a:moveTo>
                  <a:pt x="501968" y="886778"/>
                </a:moveTo>
                <a:lnTo>
                  <a:pt x="441961" y="921068"/>
                </a:lnTo>
                <a:lnTo>
                  <a:pt x="441961" y="852488"/>
                </a:lnTo>
                <a:close/>
                <a:moveTo>
                  <a:pt x="504824" y="306705"/>
                </a:moveTo>
                <a:lnTo>
                  <a:pt x="504824" y="329565"/>
                </a:lnTo>
                <a:lnTo>
                  <a:pt x="484822" y="318135"/>
                </a:lnTo>
                <a:close/>
                <a:moveTo>
                  <a:pt x="504826" y="1012507"/>
                </a:moveTo>
                <a:lnTo>
                  <a:pt x="441008" y="1049655"/>
                </a:lnTo>
                <a:lnTo>
                  <a:pt x="441008" y="975360"/>
                </a:lnTo>
                <a:close/>
                <a:moveTo>
                  <a:pt x="504826" y="1644968"/>
                </a:moveTo>
                <a:lnTo>
                  <a:pt x="441008" y="1682115"/>
                </a:lnTo>
                <a:lnTo>
                  <a:pt x="441008" y="1607820"/>
                </a:lnTo>
                <a:close/>
                <a:moveTo>
                  <a:pt x="505777" y="2200275"/>
                </a:moveTo>
                <a:lnTo>
                  <a:pt x="505777" y="2225040"/>
                </a:lnTo>
                <a:lnTo>
                  <a:pt x="483870" y="2212658"/>
                </a:lnTo>
                <a:close/>
                <a:moveTo>
                  <a:pt x="507683" y="1139189"/>
                </a:moveTo>
                <a:lnTo>
                  <a:pt x="439103" y="1178242"/>
                </a:lnTo>
                <a:lnTo>
                  <a:pt x="439103" y="1100137"/>
                </a:lnTo>
                <a:close/>
                <a:moveTo>
                  <a:pt x="507683" y="1518286"/>
                </a:moveTo>
                <a:lnTo>
                  <a:pt x="439103" y="1557338"/>
                </a:lnTo>
                <a:lnTo>
                  <a:pt x="439103" y="1479233"/>
                </a:lnTo>
                <a:close/>
                <a:moveTo>
                  <a:pt x="508636" y="2068831"/>
                </a:moveTo>
                <a:lnTo>
                  <a:pt x="508636" y="2105026"/>
                </a:lnTo>
                <a:lnTo>
                  <a:pt x="477203" y="2086928"/>
                </a:lnTo>
                <a:close/>
                <a:moveTo>
                  <a:pt x="508636" y="1265874"/>
                </a:moveTo>
                <a:lnTo>
                  <a:pt x="439103" y="1305879"/>
                </a:lnTo>
                <a:lnTo>
                  <a:pt x="439103" y="1224916"/>
                </a:lnTo>
                <a:close/>
                <a:moveTo>
                  <a:pt x="508636" y="426721"/>
                </a:moveTo>
                <a:lnTo>
                  <a:pt x="508636" y="461964"/>
                </a:lnTo>
                <a:lnTo>
                  <a:pt x="478156" y="444818"/>
                </a:lnTo>
                <a:close/>
                <a:moveTo>
                  <a:pt x="509589" y="1391603"/>
                </a:moveTo>
                <a:lnTo>
                  <a:pt x="438151" y="1432560"/>
                </a:lnTo>
                <a:lnTo>
                  <a:pt x="438151" y="1350645"/>
                </a:lnTo>
                <a:close/>
                <a:moveTo>
                  <a:pt x="512445" y="547687"/>
                </a:moveTo>
                <a:lnTo>
                  <a:pt x="512445" y="594360"/>
                </a:lnTo>
                <a:lnTo>
                  <a:pt x="471488" y="570547"/>
                </a:lnTo>
                <a:close/>
                <a:moveTo>
                  <a:pt x="513398" y="1935481"/>
                </a:moveTo>
                <a:lnTo>
                  <a:pt x="513398" y="1985011"/>
                </a:lnTo>
                <a:lnTo>
                  <a:pt x="469583" y="1960246"/>
                </a:lnTo>
                <a:close/>
                <a:moveTo>
                  <a:pt x="514350" y="668655"/>
                </a:moveTo>
                <a:lnTo>
                  <a:pt x="514350" y="724853"/>
                </a:lnTo>
                <a:lnTo>
                  <a:pt x="465773" y="697230"/>
                </a:lnTo>
                <a:close/>
                <a:moveTo>
                  <a:pt x="516256" y="1804036"/>
                </a:moveTo>
                <a:lnTo>
                  <a:pt x="516256" y="1864044"/>
                </a:lnTo>
                <a:lnTo>
                  <a:pt x="463868" y="1834516"/>
                </a:lnTo>
                <a:close/>
                <a:moveTo>
                  <a:pt x="517208" y="791528"/>
                </a:moveTo>
                <a:lnTo>
                  <a:pt x="517208" y="855345"/>
                </a:lnTo>
                <a:lnTo>
                  <a:pt x="461011" y="822961"/>
                </a:lnTo>
                <a:close/>
                <a:moveTo>
                  <a:pt x="519114" y="914400"/>
                </a:moveTo>
                <a:lnTo>
                  <a:pt x="519114" y="984885"/>
                </a:lnTo>
                <a:lnTo>
                  <a:pt x="457201" y="949642"/>
                </a:lnTo>
                <a:close/>
                <a:moveTo>
                  <a:pt x="519114" y="1672591"/>
                </a:moveTo>
                <a:lnTo>
                  <a:pt x="519114" y="1743076"/>
                </a:lnTo>
                <a:lnTo>
                  <a:pt x="457201" y="1707833"/>
                </a:lnTo>
                <a:close/>
                <a:moveTo>
                  <a:pt x="521018" y="1543049"/>
                </a:moveTo>
                <a:lnTo>
                  <a:pt x="521018" y="1619249"/>
                </a:lnTo>
                <a:lnTo>
                  <a:pt x="454343" y="1581149"/>
                </a:lnTo>
                <a:close/>
                <a:moveTo>
                  <a:pt x="521018" y="1038225"/>
                </a:moveTo>
                <a:lnTo>
                  <a:pt x="521018" y="1114425"/>
                </a:lnTo>
                <a:lnTo>
                  <a:pt x="454343" y="1076325"/>
                </a:lnTo>
                <a:close/>
                <a:moveTo>
                  <a:pt x="521018" y="1163003"/>
                </a:moveTo>
                <a:lnTo>
                  <a:pt x="521018" y="1242061"/>
                </a:lnTo>
                <a:lnTo>
                  <a:pt x="453390" y="1202056"/>
                </a:lnTo>
                <a:close/>
                <a:moveTo>
                  <a:pt x="521971" y="1414463"/>
                </a:moveTo>
                <a:lnTo>
                  <a:pt x="521971" y="1495426"/>
                </a:lnTo>
                <a:lnTo>
                  <a:pt x="451486" y="1455421"/>
                </a:lnTo>
                <a:close/>
                <a:moveTo>
                  <a:pt x="521971" y="1287781"/>
                </a:moveTo>
                <a:lnTo>
                  <a:pt x="521971" y="1368744"/>
                </a:lnTo>
                <a:lnTo>
                  <a:pt x="451486" y="1328738"/>
                </a:lnTo>
                <a:close/>
                <a:moveTo>
                  <a:pt x="572452" y="65723"/>
                </a:moveTo>
                <a:lnTo>
                  <a:pt x="570547" y="65723"/>
                </a:lnTo>
                <a:lnTo>
                  <a:pt x="570547" y="64770"/>
                </a:lnTo>
                <a:close/>
                <a:moveTo>
                  <a:pt x="572453" y="2466023"/>
                </a:moveTo>
                <a:lnTo>
                  <a:pt x="571501" y="2466023"/>
                </a:lnTo>
                <a:lnTo>
                  <a:pt x="571501" y="2465071"/>
                </a:lnTo>
                <a:close/>
                <a:moveTo>
                  <a:pt x="577215" y="2339340"/>
                </a:moveTo>
                <a:lnTo>
                  <a:pt x="568643" y="2344102"/>
                </a:lnTo>
                <a:lnTo>
                  <a:pt x="568643" y="2334577"/>
                </a:lnTo>
                <a:close/>
                <a:moveTo>
                  <a:pt x="577215" y="191453"/>
                </a:moveTo>
                <a:lnTo>
                  <a:pt x="568643" y="196215"/>
                </a:lnTo>
                <a:lnTo>
                  <a:pt x="568643" y="186690"/>
                </a:lnTo>
                <a:close/>
                <a:moveTo>
                  <a:pt x="583883" y="318134"/>
                </a:moveTo>
                <a:lnTo>
                  <a:pt x="564833" y="328612"/>
                </a:lnTo>
                <a:lnTo>
                  <a:pt x="564833" y="307657"/>
                </a:lnTo>
                <a:close/>
                <a:moveTo>
                  <a:pt x="584836" y="2212658"/>
                </a:moveTo>
                <a:lnTo>
                  <a:pt x="564833" y="2225041"/>
                </a:lnTo>
                <a:lnTo>
                  <a:pt x="564833" y="2201228"/>
                </a:lnTo>
                <a:close/>
                <a:moveTo>
                  <a:pt x="590551" y="444818"/>
                </a:moveTo>
                <a:lnTo>
                  <a:pt x="561976" y="461011"/>
                </a:lnTo>
                <a:lnTo>
                  <a:pt x="561976" y="427673"/>
                </a:lnTo>
                <a:close/>
                <a:moveTo>
                  <a:pt x="591503" y="2086927"/>
                </a:moveTo>
                <a:lnTo>
                  <a:pt x="561976" y="2104072"/>
                </a:lnTo>
                <a:lnTo>
                  <a:pt x="561976" y="2069782"/>
                </a:lnTo>
                <a:close/>
                <a:moveTo>
                  <a:pt x="597218" y="570548"/>
                </a:moveTo>
                <a:lnTo>
                  <a:pt x="558165" y="593407"/>
                </a:lnTo>
                <a:lnTo>
                  <a:pt x="558165" y="548640"/>
                </a:lnTo>
                <a:close/>
                <a:moveTo>
                  <a:pt x="599123" y="1960245"/>
                </a:moveTo>
                <a:lnTo>
                  <a:pt x="557213" y="1984057"/>
                </a:lnTo>
                <a:lnTo>
                  <a:pt x="557213" y="1936432"/>
                </a:lnTo>
                <a:close/>
                <a:moveTo>
                  <a:pt x="602933" y="697230"/>
                </a:moveTo>
                <a:lnTo>
                  <a:pt x="556261" y="723900"/>
                </a:lnTo>
                <a:lnTo>
                  <a:pt x="556261" y="670560"/>
                </a:lnTo>
                <a:close/>
                <a:moveTo>
                  <a:pt x="604838" y="1834516"/>
                </a:moveTo>
                <a:lnTo>
                  <a:pt x="554356" y="1863091"/>
                </a:lnTo>
                <a:lnTo>
                  <a:pt x="554356" y="1804988"/>
                </a:lnTo>
                <a:close/>
                <a:moveTo>
                  <a:pt x="607696" y="822960"/>
                </a:moveTo>
                <a:lnTo>
                  <a:pt x="553403" y="854393"/>
                </a:lnTo>
                <a:lnTo>
                  <a:pt x="553403" y="792480"/>
                </a:lnTo>
                <a:close/>
                <a:moveTo>
                  <a:pt x="609600" y="126682"/>
                </a:moveTo>
                <a:lnTo>
                  <a:pt x="609600" y="130492"/>
                </a:lnTo>
                <a:lnTo>
                  <a:pt x="605790" y="128587"/>
                </a:lnTo>
                <a:close/>
                <a:moveTo>
                  <a:pt x="609601" y="2400300"/>
                </a:moveTo>
                <a:lnTo>
                  <a:pt x="609601" y="2405063"/>
                </a:lnTo>
                <a:lnTo>
                  <a:pt x="604838" y="2402205"/>
                </a:lnTo>
                <a:close/>
                <a:moveTo>
                  <a:pt x="611505" y="1707833"/>
                </a:moveTo>
                <a:lnTo>
                  <a:pt x="551498" y="1742123"/>
                </a:lnTo>
                <a:lnTo>
                  <a:pt x="551498" y="1673543"/>
                </a:lnTo>
                <a:close/>
                <a:moveTo>
                  <a:pt x="611505" y="949643"/>
                </a:moveTo>
                <a:lnTo>
                  <a:pt x="551498" y="983933"/>
                </a:lnTo>
                <a:lnTo>
                  <a:pt x="551498" y="915353"/>
                </a:lnTo>
                <a:close/>
                <a:moveTo>
                  <a:pt x="612458" y="246697"/>
                </a:moveTo>
                <a:lnTo>
                  <a:pt x="612458" y="262890"/>
                </a:lnTo>
                <a:lnTo>
                  <a:pt x="598170" y="255270"/>
                </a:lnTo>
                <a:close/>
                <a:moveTo>
                  <a:pt x="612458" y="2268856"/>
                </a:moveTo>
                <a:lnTo>
                  <a:pt x="612458" y="2283144"/>
                </a:lnTo>
                <a:lnTo>
                  <a:pt x="599123" y="2276476"/>
                </a:lnTo>
                <a:close/>
                <a:moveTo>
                  <a:pt x="614363" y="1581150"/>
                </a:moveTo>
                <a:lnTo>
                  <a:pt x="549593" y="1618298"/>
                </a:lnTo>
                <a:lnTo>
                  <a:pt x="549593" y="1544003"/>
                </a:lnTo>
                <a:close/>
                <a:moveTo>
                  <a:pt x="614363" y="1076326"/>
                </a:moveTo>
                <a:lnTo>
                  <a:pt x="549593" y="1113473"/>
                </a:lnTo>
                <a:lnTo>
                  <a:pt x="549593" y="1039178"/>
                </a:lnTo>
                <a:close/>
                <a:moveTo>
                  <a:pt x="615316" y="367666"/>
                </a:moveTo>
                <a:lnTo>
                  <a:pt x="615316" y="394336"/>
                </a:lnTo>
                <a:lnTo>
                  <a:pt x="592456" y="381001"/>
                </a:lnTo>
                <a:close/>
                <a:moveTo>
                  <a:pt x="616267" y="1202055"/>
                </a:moveTo>
                <a:lnTo>
                  <a:pt x="548640" y="1241107"/>
                </a:lnTo>
                <a:lnTo>
                  <a:pt x="548640" y="1163955"/>
                </a:lnTo>
                <a:close/>
                <a:moveTo>
                  <a:pt x="616268" y="2135505"/>
                </a:moveTo>
                <a:lnTo>
                  <a:pt x="616268" y="2164080"/>
                </a:lnTo>
                <a:lnTo>
                  <a:pt x="591503" y="2149793"/>
                </a:lnTo>
                <a:close/>
                <a:moveTo>
                  <a:pt x="617220" y="1455420"/>
                </a:moveTo>
                <a:lnTo>
                  <a:pt x="548640" y="1494473"/>
                </a:lnTo>
                <a:lnTo>
                  <a:pt x="548640" y="1415415"/>
                </a:lnTo>
                <a:close/>
                <a:moveTo>
                  <a:pt x="617220" y="1328738"/>
                </a:moveTo>
                <a:lnTo>
                  <a:pt x="548640" y="1367791"/>
                </a:lnTo>
                <a:lnTo>
                  <a:pt x="548640" y="1289686"/>
                </a:lnTo>
                <a:close/>
                <a:moveTo>
                  <a:pt x="619126" y="2004060"/>
                </a:moveTo>
                <a:lnTo>
                  <a:pt x="619126" y="2043112"/>
                </a:lnTo>
                <a:lnTo>
                  <a:pt x="585788" y="2023110"/>
                </a:lnTo>
                <a:close/>
                <a:moveTo>
                  <a:pt x="619126" y="487679"/>
                </a:moveTo>
                <a:lnTo>
                  <a:pt x="619126" y="526732"/>
                </a:lnTo>
                <a:lnTo>
                  <a:pt x="585788" y="507682"/>
                </a:lnTo>
                <a:close/>
                <a:moveTo>
                  <a:pt x="621983" y="609600"/>
                </a:moveTo>
                <a:lnTo>
                  <a:pt x="621983" y="658177"/>
                </a:lnTo>
                <a:lnTo>
                  <a:pt x="580073" y="633413"/>
                </a:lnTo>
                <a:close/>
                <a:moveTo>
                  <a:pt x="622935" y="1870710"/>
                </a:moveTo>
                <a:lnTo>
                  <a:pt x="622935" y="1924050"/>
                </a:lnTo>
                <a:lnTo>
                  <a:pt x="577215" y="1897380"/>
                </a:lnTo>
                <a:close/>
                <a:moveTo>
                  <a:pt x="624841" y="730567"/>
                </a:moveTo>
                <a:lnTo>
                  <a:pt x="624841" y="789622"/>
                </a:lnTo>
                <a:lnTo>
                  <a:pt x="573406" y="760094"/>
                </a:lnTo>
                <a:close/>
                <a:moveTo>
                  <a:pt x="625793" y="1740217"/>
                </a:moveTo>
                <a:lnTo>
                  <a:pt x="625793" y="1802130"/>
                </a:lnTo>
                <a:lnTo>
                  <a:pt x="572453" y="1770697"/>
                </a:lnTo>
                <a:close/>
                <a:moveTo>
                  <a:pt x="626746" y="854392"/>
                </a:moveTo>
                <a:lnTo>
                  <a:pt x="626746" y="919162"/>
                </a:lnTo>
                <a:lnTo>
                  <a:pt x="570548" y="886777"/>
                </a:lnTo>
                <a:close/>
                <a:moveTo>
                  <a:pt x="628651" y="1608772"/>
                </a:moveTo>
                <a:lnTo>
                  <a:pt x="628651" y="1680210"/>
                </a:lnTo>
                <a:lnTo>
                  <a:pt x="566738" y="1644967"/>
                </a:lnTo>
                <a:close/>
                <a:moveTo>
                  <a:pt x="628651" y="977265"/>
                </a:moveTo>
                <a:lnTo>
                  <a:pt x="628651" y="1048703"/>
                </a:lnTo>
                <a:lnTo>
                  <a:pt x="566738" y="1012507"/>
                </a:lnTo>
                <a:close/>
                <a:moveTo>
                  <a:pt x="629603" y="1101090"/>
                </a:moveTo>
                <a:lnTo>
                  <a:pt x="629603" y="1177290"/>
                </a:lnTo>
                <a:lnTo>
                  <a:pt x="564833" y="1139190"/>
                </a:lnTo>
                <a:close/>
                <a:moveTo>
                  <a:pt x="629603" y="1480186"/>
                </a:moveTo>
                <a:lnTo>
                  <a:pt x="629603" y="1556386"/>
                </a:lnTo>
                <a:lnTo>
                  <a:pt x="563881" y="1518286"/>
                </a:lnTo>
                <a:close/>
                <a:moveTo>
                  <a:pt x="630555" y="1226819"/>
                </a:moveTo>
                <a:lnTo>
                  <a:pt x="630555" y="1303972"/>
                </a:lnTo>
                <a:lnTo>
                  <a:pt x="562928" y="1265872"/>
                </a:lnTo>
                <a:close/>
                <a:moveTo>
                  <a:pt x="630555" y="1352550"/>
                </a:moveTo>
                <a:lnTo>
                  <a:pt x="630555" y="1431608"/>
                </a:lnTo>
                <a:lnTo>
                  <a:pt x="562928" y="1391603"/>
                </a:lnTo>
                <a:close/>
                <a:moveTo>
                  <a:pt x="682942" y="128588"/>
                </a:moveTo>
                <a:lnTo>
                  <a:pt x="680085" y="129540"/>
                </a:lnTo>
                <a:lnTo>
                  <a:pt x="680085" y="126683"/>
                </a:lnTo>
                <a:close/>
                <a:moveTo>
                  <a:pt x="682943" y="2402205"/>
                </a:moveTo>
                <a:lnTo>
                  <a:pt x="680086" y="2404110"/>
                </a:lnTo>
                <a:lnTo>
                  <a:pt x="680086" y="2400300"/>
                </a:lnTo>
                <a:close/>
                <a:moveTo>
                  <a:pt x="688657" y="2276474"/>
                </a:moveTo>
                <a:lnTo>
                  <a:pt x="677227" y="2283142"/>
                </a:lnTo>
                <a:lnTo>
                  <a:pt x="677227" y="2269807"/>
                </a:lnTo>
                <a:close/>
                <a:moveTo>
                  <a:pt x="688658" y="255270"/>
                </a:moveTo>
                <a:lnTo>
                  <a:pt x="677228" y="261938"/>
                </a:lnTo>
                <a:lnTo>
                  <a:pt x="677228" y="247650"/>
                </a:lnTo>
                <a:close/>
                <a:moveTo>
                  <a:pt x="694373" y="381001"/>
                </a:moveTo>
                <a:lnTo>
                  <a:pt x="674371" y="393384"/>
                </a:lnTo>
                <a:lnTo>
                  <a:pt x="674371" y="369571"/>
                </a:lnTo>
                <a:close/>
                <a:moveTo>
                  <a:pt x="696278" y="2149793"/>
                </a:moveTo>
                <a:lnTo>
                  <a:pt x="673418" y="2163128"/>
                </a:lnTo>
                <a:lnTo>
                  <a:pt x="673418" y="2136458"/>
                </a:lnTo>
                <a:close/>
                <a:moveTo>
                  <a:pt x="701992" y="2023110"/>
                </a:moveTo>
                <a:lnTo>
                  <a:pt x="670560" y="2042160"/>
                </a:lnTo>
                <a:lnTo>
                  <a:pt x="670560" y="2005012"/>
                </a:lnTo>
                <a:close/>
                <a:moveTo>
                  <a:pt x="701993" y="507682"/>
                </a:moveTo>
                <a:lnTo>
                  <a:pt x="670561" y="525779"/>
                </a:lnTo>
                <a:lnTo>
                  <a:pt x="670561" y="488632"/>
                </a:lnTo>
                <a:close/>
                <a:moveTo>
                  <a:pt x="707708" y="633412"/>
                </a:moveTo>
                <a:lnTo>
                  <a:pt x="667703" y="657225"/>
                </a:lnTo>
                <a:lnTo>
                  <a:pt x="667703" y="610552"/>
                </a:lnTo>
                <a:close/>
                <a:moveTo>
                  <a:pt x="710565" y="1897381"/>
                </a:moveTo>
                <a:lnTo>
                  <a:pt x="665798" y="1923098"/>
                </a:lnTo>
                <a:lnTo>
                  <a:pt x="665798" y="1871663"/>
                </a:lnTo>
                <a:close/>
                <a:moveTo>
                  <a:pt x="713423" y="760095"/>
                </a:moveTo>
                <a:lnTo>
                  <a:pt x="664846" y="788670"/>
                </a:lnTo>
                <a:lnTo>
                  <a:pt x="664846" y="732473"/>
                </a:lnTo>
                <a:close/>
                <a:moveTo>
                  <a:pt x="715328" y="1770698"/>
                </a:moveTo>
                <a:lnTo>
                  <a:pt x="663893" y="1801178"/>
                </a:lnTo>
                <a:lnTo>
                  <a:pt x="663893" y="1741170"/>
                </a:lnTo>
                <a:close/>
                <a:moveTo>
                  <a:pt x="717233" y="886778"/>
                </a:moveTo>
                <a:lnTo>
                  <a:pt x="662940" y="917258"/>
                </a:lnTo>
                <a:lnTo>
                  <a:pt x="662940" y="855345"/>
                </a:lnTo>
                <a:close/>
                <a:moveTo>
                  <a:pt x="719137" y="188596"/>
                </a:moveTo>
                <a:lnTo>
                  <a:pt x="719137" y="194311"/>
                </a:lnTo>
                <a:lnTo>
                  <a:pt x="713422" y="191453"/>
                </a:lnTo>
                <a:close/>
                <a:moveTo>
                  <a:pt x="720091" y="2335531"/>
                </a:moveTo>
                <a:lnTo>
                  <a:pt x="720091" y="2343151"/>
                </a:lnTo>
                <a:lnTo>
                  <a:pt x="712471" y="2339341"/>
                </a:lnTo>
                <a:close/>
                <a:moveTo>
                  <a:pt x="720091" y="1012508"/>
                </a:moveTo>
                <a:lnTo>
                  <a:pt x="661036" y="1046798"/>
                </a:lnTo>
                <a:lnTo>
                  <a:pt x="661036" y="978218"/>
                </a:lnTo>
                <a:close/>
                <a:moveTo>
                  <a:pt x="721042" y="1644967"/>
                </a:moveTo>
                <a:lnTo>
                  <a:pt x="661035" y="1679257"/>
                </a:lnTo>
                <a:lnTo>
                  <a:pt x="661035" y="1609724"/>
                </a:lnTo>
                <a:close/>
                <a:moveTo>
                  <a:pt x="721994" y="309563"/>
                </a:moveTo>
                <a:lnTo>
                  <a:pt x="721994" y="326708"/>
                </a:lnTo>
                <a:lnTo>
                  <a:pt x="706754" y="318135"/>
                </a:lnTo>
                <a:close/>
                <a:moveTo>
                  <a:pt x="722948" y="1139190"/>
                </a:moveTo>
                <a:lnTo>
                  <a:pt x="660083" y="1175385"/>
                </a:lnTo>
                <a:lnTo>
                  <a:pt x="660083" y="1102995"/>
                </a:lnTo>
                <a:close/>
                <a:moveTo>
                  <a:pt x="722948" y="2202180"/>
                </a:moveTo>
                <a:lnTo>
                  <a:pt x="722948" y="2223135"/>
                </a:lnTo>
                <a:lnTo>
                  <a:pt x="704850" y="2212657"/>
                </a:lnTo>
                <a:close/>
                <a:moveTo>
                  <a:pt x="723899" y="1518285"/>
                </a:moveTo>
                <a:lnTo>
                  <a:pt x="659129" y="1555432"/>
                </a:lnTo>
                <a:lnTo>
                  <a:pt x="659129" y="1481137"/>
                </a:lnTo>
                <a:close/>
                <a:moveTo>
                  <a:pt x="723900" y="1265872"/>
                </a:moveTo>
                <a:lnTo>
                  <a:pt x="659130" y="1303019"/>
                </a:lnTo>
                <a:lnTo>
                  <a:pt x="659130" y="1227772"/>
                </a:lnTo>
                <a:close/>
                <a:moveTo>
                  <a:pt x="724853" y="1391603"/>
                </a:moveTo>
                <a:lnTo>
                  <a:pt x="659130" y="1429703"/>
                </a:lnTo>
                <a:lnTo>
                  <a:pt x="659130" y="1353503"/>
                </a:lnTo>
                <a:close/>
                <a:moveTo>
                  <a:pt x="725805" y="430530"/>
                </a:moveTo>
                <a:lnTo>
                  <a:pt x="725805" y="458153"/>
                </a:lnTo>
                <a:lnTo>
                  <a:pt x="701040" y="444818"/>
                </a:lnTo>
                <a:close/>
                <a:moveTo>
                  <a:pt x="726759" y="2070736"/>
                </a:moveTo>
                <a:lnTo>
                  <a:pt x="726759" y="2102169"/>
                </a:lnTo>
                <a:lnTo>
                  <a:pt x="699136" y="2086928"/>
                </a:lnTo>
                <a:close/>
                <a:moveTo>
                  <a:pt x="729616" y="550544"/>
                </a:moveTo>
                <a:lnTo>
                  <a:pt x="729616" y="591502"/>
                </a:lnTo>
                <a:lnTo>
                  <a:pt x="693421" y="570547"/>
                </a:lnTo>
                <a:close/>
                <a:moveTo>
                  <a:pt x="730566" y="1938337"/>
                </a:moveTo>
                <a:lnTo>
                  <a:pt x="730566" y="1983105"/>
                </a:lnTo>
                <a:lnTo>
                  <a:pt x="691514" y="1960245"/>
                </a:lnTo>
                <a:close/>
                <a:moveTo>
                  <a:pt x="731521" y="672465"/>
                </a:moveTo>
                <a:lnTo>
                  <a:pt x="731521" y="721995"/>
                </a:lnTo>
                <a:lnTo>
                  <a:pt x="688658" y="697230"/>
                </a:lnTo>
                <a:close/>
                <a:moveTo>
                  <a:pt x="733425" y="1806892"/>
                </a:moveTo>
                <a:lnTo>
                  <a:pt x="733425" y="1861184"/>
                </a:lnTo>
                <a:lnTo>
                  <a:pt x="685800" y="1834514"/>
                </a:lnTo>
                <a:close/>
                <a:moveTo>
                  <a:pt x="734378" y="793433"/>
                </a:moveTo>
                <a:lnTo>
                  <a:pt x="734378" y="852488"/>
                </a:lnTo>
                <a:lnTo>
                  <a:pt x="682943" y="822961"/>
                </a:lnTo>
                <a:close/>
                <a:moveTo>
                  <a:pt x="736283" y="1675448"/>
                </a:moveTo>
                <a:lnTo>
                  <a:pt x="736283" y="1740218"/>
                </a:lnTo>
                <a:lnTo>
                  <a:pt x="679133" y="1707833"/>
                </a:lnTo>
                <a:close/>
                <a:moveTo>
                  <a:pt x="736284" y="917257"/>
                </a:moveTo>
                <a:lnTo>
                  <a:pt x="736284" y="982027"/>
                </a:lnTo>
                <a:lnTo>
                  <a:pt x="680086" y="949642"/>
                </a:lnTo>
                <a:close/>
                <a:moveTo>
                  <a:pt x="738188" y="1165861"/>
                </a:moveTo>
                <a:lnTo>
                  <a:pt x="738188" y="1239203"/>
                </a:lnTo>
                <a:lnTo>
                  <a:pt x="675323" y="1202056"/>
                </a:lnTo>
                <a:close/>
                <a:moveTo>
                  <a:pt x="738188" y="1545907"/>
                </a:moveTo>
                <a:lnTo>
                  <a:pt x="738188" y="1616392"/>
                </a:lnTo>
                <a:lnTo>
                  <a:pt x="676275" y="1581149"/>
                </a:lnTo>
                <a:close/>
                <a:moveTo>
                  <a:pt x="738189" y="1041082"/>
                </a:moveTo>
                <a:lnTo>
                  <a:pt x="738189" y="1111567"/>
                </a:lnTo>
                <a:lnTo>
                  <a:pt x="676276" y="1076325"/>
                </a:lnTo>
                <a:close/>
                <a:moveTo>
                  <a:pt x="739141" y="1417319"/>
                </a:moveTo>
                <a:lnTo>
                  <a:pt x="739140" y="1492567"/>
                </a:lnTo>
                <a:lnTo>
                  <a:pt x="673418" y="1455419"/>
                </a:lnTo>
                <a:close/>
                <a:moveTo>
                  <a:pt x="739141" y="1290638"/>
                </a:moveTo>
                <a:lnTo>
                  <a:pt x="739141" y="1366838"/>
                </a:lnTo>
                <a:lnTo>
                  <a:pt x="673418" y="1328738"/>
                </a:lnTo>
                <a:close/>
                <a:moveTo>
                  <a:pt x="793433" y="191453"/>
                </a:moveTo>
                <a:lnTo>
                  <a:pt x="788670" y="194311"/>
                </a:lnTo>
                <a:lnTo>
                  <a:pt x="788670" y="189548"/>
                </a:lnTo>
                <a:close/>
                <a:moveTo>
                  <a:pt x="794386" y="2339341"/>
                </a:moveTo>
                <a:lnTo>
                  <a:pt x="787718" y="2343151"/>
                </a:lnTo>
                <a:lnTo>
                  <a:pt x="787718" y="2335531"/>
                </a:lnTo>
                <a:close/>
                <a:moveTo>
                  <a:pt x="800101" y="318134"/>
                </a:moveTo>
                <a:lnTo>
                  <a:pt x="785813" y="325754"/>
                </a:lnTo>
                <a:lnTo>
                  <a:pt x="785813" y="309562"/>
                </a:lnTo>
                <a:close/>
                <a:moveTo>
                  <a:pt x="802006" y="2212658"/>
                </a:moveTo>
                <a:lnTo>
                  <a:pt x="784861" y="2223136"/>
                </a:lnTo>
                <a:lnTo>
                  <a:pt x="784861" y="2203133"/>
                </a:lnTo>
                <a:close/>
                <a:moveTo>
                  <a:pt x="805815" y="444817"/>
                </a:moveTo>
                <a:lnTo>
                  <a:pt x="782955" y="458152"/>
                </a:lnTo>
                <a:lnTo>
                  <a:pt x="782955" y="431482"/>
                </a:lnTo>
                <a:close/>
                <a:moveTo>
                  <a:pt x="807720" y="2086927"/>
                </a:moveTo>
                <a:lnTo>
                  <a:pt x="782002" y="2102167"/>
                </a:lnTo>
                <a:lnTo>
                  <a:pt x="782002" y="2071687"/>
                </a:lnTo>
                <a:close/>
                <a:moveTo>
                  <a:pt x="812484" y="570547"/>
                </a:moveTo>
                <a:lnTo>
                  <a:pt x="779146" y="590549"/>
                </a:lnTo>
                <a:lnTo>
                  <a:pt x="779146" y="551497"/>
                </a:lnTo>
                <a:close/>
                <a:moveTo>
                  <a:pt x="815339" y="1960245"/>
                </a:moveTo>
                <a:lnTo>
                  <a:pt x="777239" y="1982152"/>
                </a:lnTo>
                <a:lnTo>
                  <a:pt x="777239" y="1938337"/>
                </a:lnTo>
                <a:close/>
                <a:moveTo>
                  <a:pt x="818198" y="697230"/>
                </a:moveTo>
                <a:lnTo>
                  <a:pt x="776288" y="721042"/>
                </a:lnTo>
                <a:lnTo>
                  <a:pt x="776288" y="673417"/>
                </a:lnTo>
                <a:close/>
                <a:moveTo>
                  <a:pt x="821055" y="1834515"/>
                </a:moveTo>
                <a:lnTo>
                  <a:pt x="774383" y="1861185"/>
                </a:lnTo>
                <a:lnTo>
                  <a:pt x="774383" y="1806893"/>
                </a:lnTo>
                <a:close/>
                <a:moveTo>
                  <a:pt x="822960" y="822960"/>
                </a:moveTo>
                <a:lnTo>
                  <a:pt x="773430" y="851535"/>
                </a:lnTo>
                <a:lnTo>
                  <a:pt x="773430" y="795337"/>
                </a:lnTo>
                <a:close/>
                <a:moveTo>
                  <a:pt x="826771" y="949643"/>
                </a:moveTo>
                <a:lnTo>
                  <a:pt x="772478" y="981076"/>
                </a:lnTo>
                <a:lnTo>
                  <a:pt x="772478" y="918211"/>
                </a:lnTo>
                <a:close/>
                <a:moveTo>
                  <a:pt x="827723" y="2401253"/>
                </a:moveTo>
                <a:lnTo>
                  <a:pt x="827723" y="2404110"/>
                </a:lnTo>
                <a:lnTo>
                  <a:pt x="825818" y="2402206"/>
                </a:lnTo>
                <a:close/>
                <a:moveTo>
                  <a:pt x="827723" y="1707832"/>
                </a:moveTo>
                <a:lnTo>
                  <a:pt x="771525" y="1740217"/>
                </a:lnTo>
                <a:lnTo>
                  <a:pt x="771525" y="1675447"/>
                </a:lnTo>
                <a:close/>
                <a:moveTo>
                  <a:pt x="829628" y="1076325"/>
                </a:moveTo>
                <a:lnTo>
                  <a:pt x="770573" y="1110615"/>
                </a:lnTo>
                <a:lnTo>
                  <a:pt x="770573" y="1042035"/>
                </a:lnTo>
                <a:close/>
                <a:moveTo>
                  <a:pt x="829628" y="249554"/>
                </a:moveTo>
                <a:lnTo>
                  <a:pt x="829628" y="260032"/>
                </a:lnTo>
                <a:lnTo>
                  <a:pt x="821055" y="255269"/>
                </a:lnTo>
                <a:close/>
                <a:moveTo>
                  <a:pt x="829628" y="2270761"/>
                </a:moveTo>
                <a:lnTo>
                  <a:pt x="829628" y="2282191"/>
                </a:lnTo>
                <a:lnTo>
                  <a:pt x="820103" y="2276476"/>
                </a:lnTo>
                <a:close/>
                <a:moveTo>
                  <a:pt x="830579" y="1581150"/>
                </a:moveTo>
                <a:lnTo>
                  <a:pt x="770572" y="1616393"/>
                </a:lnTo>
                <a:lnTo>
                  <a:pt x="770572" y="1546860"/>
                </a:lnTo>
                <a:close/>
                <a:moveTo>
                  <a:pt x="831534" y="1202055"/>
                </a:moveTo>
                <a:lnTo>
                  <a:pt x="769621" y="1238250"/>
                </a:lnTo>
                <a:lnTo>
                  <a:pt x="769621" y="1166812"/>
                </a:lnTo>
                <a:close/>
                <a:moveTo>
                  <a:pt x="832485" y="371475"/>
                </a:moveTo>
                <a:lnTo>
                  <a:pt x="832485" y="391477"/>
                </a:lnTo>
                <a:lnTo>
                  <a:pt x="815340" y="381000"/>
                </a:lnTo>
                <a:close/>
                <a:moveTo>
                  <a:pt x="833438" y="1455419"/>
                </a:moveTo>
                <a:lnTo>
                  <a:pt x="768667" y="1492567"/>
                </a:lnTo>
                <a:lnTo>
                  <a:pt x="768668" y="1418272"/>
                </a:lnTo>
                <a:close/>
                <a:moveTo>
                  <a:pt x="833438" y="1328737"/>
                </a:moveTo>
                <a:lnTo>
                  <a:pt x="768668" y="1365885"/>
                </a:lnTo>
                <a:lnTo>
                  <a:pt x="768668" y="1291590"/>
                </a:lnTo>
                <a:close/>
                <a:moveTo>
                  <a:pt x="833438" y="2137411"/>
                </a:moveTo>
                <a:lnTo>
                  <a:pt x="833438" y="2162176"/>
                </a:lnTo>
                <a:lnTo>
                  <a:pt x="812483" y="2149794"/>
                </a:lnTo>
                <a:close/>
                <a:moveTo>
                  <a:pt x="836295" y="2005965"/>
                </a:moveTo>
                <a:lnTo>
                  <a:pt x="836295" y="2041207"/>
                </a:lnTo>
                <a:lnTo>
                  <a:pt x="806767" y="2023110"/>
                </a:lnTo>
                <a:close/>
                <a:moveTo>
                  <a:pt x="836296" y="491491"/>
                </a:moveTo>
                <a:lnTo>
                  <a:pt x="836296" y="523876"/>
                </a:lnTo>
                <a:lnTo>
                  <a:pt x="807721" y="507684"/>
                </a:lnTo>
                <a:close/>
                <a:moveTo>
                  <a:pt x="839153" y="612458"/>
                </a:moveTo>
                <a:lnTo>
                  <a:pt x="839153" y="655321"/>
                </a:lnTo>
                <a:lnTo>
                  <a:pt x="802958" y="633413"/>
                </a:lnTo>
                <a:close/>
                <a:moveTo>
                  <a:pt x="840106" y="1873568"/>
                </a:moveTo>
                <a:lnTo>
                  <a:pt x="840106" y="1920240"/>
                </a:lnTo>
                <a:lnTo>
                  <a:pt x="800101" y="1897381"/>
                </a:lnTo>
                <a:close/>
                <a:moveTo>
                  <a:pt x="842011" y="734378"/>
                </a:moveTo>
                <a:lnTo>
                  <a:pt x="842011" y="785813"/>
                </a:lnTo>
                <a:lnTo>
                  <a:pt x="797243" y="760095"/>
                </a:lnTo>
                <a:close/>
                <a:moveTo>
                  <a:pt x="842962" y="1742122"/>
                </a:moveTo>
                <a:lnTo>
                  <a:pt x="842962" y="1799272"/>
                </a:lnTo>
                <a:lnTo>
                  <a:pt x="793432" y="1770697"/>
                </a:lnTo>
                <a:close/>
                <a:moveTo>
                  <a:pt x="843915" y="857251"/>
                </a:moveTo>
                <a:lnTo>
                  <a:pt x="843915" y="915353"/>
                </a:lnTo>
                <a:lnTo>
                  <a:pt x="793433" y="886778"/>
                </a:lnTo>
                <a:close/>
                <a:moveTo>
                  <a:pt x="845821" y="1611631"/>
                </a:moveTo>
                <a:lnTo>
                  <a:pt x="845821" y="1677353"/>
                </a:lnTo>
                <a:lnTo>
                  <a:pt x="788671" y="1644969"/>
                </a:lnTo>
                <a:close/>
                <a:moveTo>
                  <a:pt x="845821" y="980123"/>
                </a:moveTo>
                <a:lnTo>
                  <a:pt x="845821" y="1045845"/>
                </a:lnTo>
                <a:lnTo>
                  <a:pt x="788671" y="1012508"/>
                </a:lnTo>
                <a:close/>
                <a:moveTo>
                  <a:pt x="846773" y="1104900"/>
                </a:moveTo>
                <a:lnTo>
                  <a:pt x="846773" y="1173480"/>
                </a:lnTo>
                <a:lnTo>
                  <a:pt x="786765" y="1139190"/>
                </a:lnTo>
                <a:close/>
                <a:moveTo>
                  <a:pt x="846773" y="1483043"/>
                </a:moveTo>
                <a:lnTo>
                  <a:pt x="846773" y="1553528"/>
                </a:lnTo>
                <a:lnTo>
                  <a:pt x="785813" y="1518285"/>
                </a:lnTo>
                <a:close/>
                <a:moveTo>
                  <a:pt x="847726" y="1229677"/>
                </a:moveTo>
                <a:lnTo>
                  <a:pt x="847726" y="1301115"/>
                </a:lnTo>
                <a:lnTo>
                  <a:pt x="784861" y="1265872"/>
                </a:lnTo>
                <a:close/>
                <a:moveTo>
                  <a:pt x="847726" y="1355408"/>
                </a:moveTo>
                <a:lnTo>
                  <a:pt x="847726" y="1428750"/>
                </a:lnTo>
                <a:lnTo>
                  <a:pt x="784861" y="1391603"/>
                </a:lnTo>
                <a:close/>
                <a:moveTo>
                  <a:pt x="901066" y="2402206"/>
                </a:moveTo>
                <a:lnTo>
                  <a:pt x="899161" y="2403159"/>
                </a:lnTo>
                <a:lnTo>
                  <a:pt x="899161" y="2402206"/>
                </a:lnTo>
                <a:close/>
                <a:moveTo>
                  <a:pt x="904874" y="255271"/>
                </a:moveTo>
                <a:lnTo>
                  <a:pt x="897254" y="259080"/>
                </a:lnTo>
                <a:lnTo>
                  <a:pt x="897254" y="250508"/>
                </a:lnTo>
                <a:close/>
                <a:moveTo>
                  <a:pt x="905828" y="2276476"/>
                </a:moveTo>
                <a:lnTo>
                  <a:pt x="896303" y="2281238"/>
                </a:lnTo>
                <a:lnTo>
                  <a:pt x="896303" y="2270761"/>
                </a:lnTo>
                <a:close/>
                <a:moveTo>
                  <a:pt x="910590" y="381000"/>
                </a:moveTo>
                <a:lnTo>
                  <a:pt x="894398" y="390525"/>
                </a:lnTo>
                <a:lnTo>
                  <a:pt x="894398" y="372427"/>
                </a:lnTo>
                <a:close/>
                <a:moveTo>
                  <a:pt x="912496" y="2149793"/>
                </a:moveTo>
                <a:lnTo>
                  <a:pt x="893446" y="2161223"/>
                </a:lnTo>
                <a:lnTo>
                  <a:pt x="893446" y="2138363"/>
                </a:lnTo>
                <a:close/>
                <a:moveTo>
                  <a:pt x="917258" y="507683"/>
                </a:moveTo>
                <a:lnTo>
                  <a:pt x="890588" y="522923"/>
                </a:lnTo>
                <a:lnTo>
                  <a:pt x="890588" y="492443"/>
                </a:lnTo>
                <a:close/>
                <a:moveTo>
                  <a:pt x="918210" y="2023109"/>
                </a:moveTo>
                <a:lnTo>
                  <a:pt x="890587" y="2040255"/>
                </a:lnTo>
                <a:lnTo>
                  <a:pt x="890587" y="2006917"/>
                </a:lnTo>
                <a:close/>
                <a:moveTo>
                  <a:pt x="922973" y="633412"/>
                </a:moveTo>
                <a:lnTo>
                  <a:pt x="887730" y="654367"/>
                </a:lnTo>
                <a:lnTo>
                  <a:pt x="887730" y="613410"/>
                </a:lnTo>
                <a:close/>
                <a:moveTo>
                  <a:pt x="925830" y="1897380"/>
                </a:moveTo>
                <a:lnTo>
                  <a:pt x="886778" y="1920240"/>
                </a:lnTo>
                <a:lnTo>
                  <a:pt x="886778" y="1874520"/>
                </a:lnTo>
                <a:close/>
                <a:moveTo>
                  <a:pt x="928688" y="760095"/>
                </a:moveTo>
                <a:lnTo>
                  <a:pt x="884873" y="784860"/>
                </a:lnTo>
                <a:lnTo>
                  <a:pt x="884873" y="735330"/>
                </a:lnTo>
                <a:close/>
                <a:moveTo>
                  <a:pt x="931546" y="1770698"/>
                </a:moveTo>
                <a:lnTo>
                  <a:pt x="883921" y="1798320"/>
                </a:lnTo>
                <a:lnTo>
                  <a:pt x="883921" y="1743075"/>
                </a:lnTo>
                <a:close/>
                <a:moveTo>
                  <a:pt x="931546" y="886778"/>
                </a:moveTo>
                <a:lnTo>
                  <a:pt x="883921" y="914401"/>
                </a:lnTo>
                <a:lnTo>
                  <a:pt x="883921" y="858203"/>
                </a:lnTo>
                <a:close/>
                <a:moveTo>
                  <a:pt x="936308" y="190499"/>
                </a:moveTo>
                <a:lnTo>
                  <a:pt x="936308" y="192404"/>
                </a:lnTo>
                <a:lnTo>
                  <a:pt x="935355" y="191452"/>
                </a:lnTo>
                <a:close/>
                <a:moveTo>
                  <a:pt x="936308" y="1012508"/>
                </a:moveTo>
                <a:lnTo>
                  <a:pt x="881063" y="1044893"/>
                </a:lnTo>
                <a:lnTo>
                  <a:pt x="881063" y="981076"/>
                </a:lnTo>
                <a:close/>
                <a:moveTo>
                  <a:pt x="937260" y="2336482"/>
                </a:moveTo>
                <a:lnTo>
                  <a:pt x="937260" y="2342197"/>
                </a:lnTo>
                <a:lnTo>
                  <a:pt x="933450" y="2339340"/>
                </a:lnTo>
                <a:close/>
                <a:moveTo>
                  <a:pt x="937261" y="1644968"/>
                </a:moveTo>
                <a:lnTo>
                  <a:pt x="881063" y="1676400"/>
                </a:lnTo>
                <a:lnTo>
                  <a:pt x="881063" y="1612583"/>
                </a:lnTo>
                <a:close/>
                <a:moveTo>
                  <a:pt x="938213" y="1139190"/>
                </a:moveTo>
                <a:lnTo>
                  <a:pt x="880111" y="1172527"/>
                </a:lnTo>
                <a:lnTo>
                  <a:pt x="880111" y="1105852"/>
                </a:lnTo>
                <a:close/>
                <a:moveTo>
                  <a:pt x="939165" y="312420"/>
                </a:moveTo>
                <a:lnTo>
                  <a:pt x="939165" y="323850"/>
                </a:lnTo>
                <a:lnTo>
                  <a:pt x="929640" y="318135"/>
                </a:lnTo>
                <a:close/>
                <a:moveTo>
                  <a:pt x="939165" y="1518284"/>
                </a:moveTo>
                <a:lnTo>
                  <a:pt x="880110" y="1552574"/>
                </a:lnTo>
                <a:lnTo>
                  <a:pt x="880110" y="1483994"/>
                </a:lnTo>
                <a:close/>
                <a:moveTo>
                  <a:pt x="941070" y="2205037"/>
                </a:moveTo>
                <a:lnTo>
                  <a:pt x="941070" y="2221230"/>
                </a:lnTo>
                <a:lnTo>
                  <a:pt x="926782" y="2212657"/>
                </a:lnTo>
                <a:close/>
                <a:moveTo>
                  <a:pt x="941071" y="1391602"/>
                </a:moveTo>
                <a:lnTo>
                  <a:pt x="879158" y="1427798"/>
                </a:lnTo>
                <a:lnTo>
                  <a:pt x="879158" y="1356360"/>
                </a:lnTo>
                <a:close/>
                <a:moveTo>
                  <a:pt x="941071" y="1265872"/>
                </a:moveTo>
                <a:lnTo>
                  <a:pt x="879158" y="1301115"/>
                </a:lnTo>
                <a:lnTo>
                  <a:pt x="879158" y="1229677"/>
                </a:lnTo>
                <a:close/>
                <a:moveTo>
                  <a:pt x="942024" y="433388"/>
                </a:moveTo>
                <a:lnTo>
                  <a:pt x="942024" y="455295"/>
                </a:lnTo>
                <a:lnTo>
                  <a:pt x="923926" y="444818"/>
                </a:lnTo>
                <a:close/>
                <a:moveTo>
                  <a:pt x="943927" y="2073592"/>
                </a:moveTo>
                <a:lnTo>
                  <a:pt x="943927" y="2100262"/>
                </a:lnTo>
                <a:lnTo>
                  <a:pt x="921067" y="2086927"/>
                </a:lnTo>
                <a:close/>
                <a:moveTo>
                  <a:pt x="945833" y="554355"/>
                </a:moveTo>
                <a:lnTo>
                  <a:pt x="945833" y="587693"/>
                </a:lnTo>
                <a:lnTo>
                  <a:pt x="916305" y="570548"/>
                </a:lnTo>
                <a:close/>
                <a:moveTo>
                  <a:pt x="947737" y="1941194"/>
                </a:moveTo>
                <a:lnTo>
                  <a:pt x="947737" y="1980247"/>
                </a:lnTo>
                <a:lnTo>
                  <a:pt x="913447" y="1960244"/>
                </a:lnTo>
                <a:close/>
                <a:moveTo>
                  <a:pt x="948691" y="676275"/>
                </a:moveTo>
                <a:lnTo>
                  <a:pt x="948691" y="718185"/>
                </a:lnTo>
                <a:lnTo>
                  <a:pt x="911543" y="697230"/>
                </a:lnTo>
                <a:close/>
                <a:moveTo>
                  <a:pt x="950595" y="798194"/>
                </a:moveTo>
                <a:lnTo>
                  <a:pt x="950595" y="848677"/>
                </a:lnTo>
                <a:lnTo>
                  <a:pt x="906780" y="822959"/>
                </a:lnTo>
                <a:close/>
                <a:moveTo>
                  <a:pt x="950595" y="1809749"/>
                </a:moveTo>
                <a:lnTo>
                  <a:pt x="950595" y="1858327"/>
                </a:lnTo>
                <a:lnTo>
                  <a:pt x="907732" y="1834514"/>
                </a:lnTo>
                <a:close/>
                <a:moveTo>
                  <a:pt x="952501" y="921067"/>
                </a:moveTo>
                <a:lnTo>
                  <a:pt x="952501" y="978217"/>
                </a:lnTo>
                <a:lnTo>
                  <a:pt x="902971" y="949642"/>
                </a:lnTo>
                <a:close/>
                <a:moveTo>
                  <a:pt x="953452" y="1678305"/>
                </a:moveTo>
                <a:lnTo>
                  <a:pt x="953452" y="1737360"/>
                </a:lnTo>
                <a:lnTo>
                  <a:pt x="902017" y="1707832"/>
                </a:lnTo>
                <a:close/>
                <a:moveTo>
                  <a:pt x="954406" y="1043940"/>
                </a:moveTo>
                <a:lnTo>
                  <a:pt x="954406" y="1107757"/>
                </a:lnTo>
                <a:lnTo>
                  <a:pt x="899161" y="1076325"/>
                </a:lnTo>
                <a:close/>
                <a:moveTo>
                  <a:pt x="955358" y="1168717"/>
                </a:moveTo>
                <a:lnTo>
                  <a:pt x="955358" y="1235392"/>
                </a:lnTo>
                <a:lnTo>
                  <a:pt x="898208" y="1202055"/>
                </a:lnTo>
                <a:close/>
                <a:moveTo>
                  <a:pt x="955358" y="1548766"/>
                </a:moveTo>
                <a:lnTo>
                  <a:pt x="955358" y="1614488"/>
                </a:lnTo>
                <a:lnTo>
                  <a:pt x="898208" y="1581151"/>
                </a:lnTo>
                <a:close/>
                <a:moveTo>
                  <a:pt x="956311" y="1420177"/>
                </a:moveTo>
                <a:lnTo>
                  <a:pt x="956310" y="1489710"/>
                </a:lnTo>
                <a:lnTo>
                  <a:pt x="896303" y="1455419"/>
                </a:lnTo>
                <a:close/>
                <a:moveTo>
                  <a:pt x="956311" y="1293495"/>
                </a:moveTo>
                <a:lnTo>
                  <a:pt x="956311" y="1363980"/>
                </a:lnTo>
                <a:lnTo>
                  <a:pt x="896303" y="1328737"/>
                </a:lnTo>
                <a:close/>
                <a:moveTo>
                  <a:pt x="1009649" y="191453"/>
                </a:moveTo>
                <a:lnTo>
                  <a:pt x="1008697" y="192406"/>
                </a:lnTo>
                <a:lnTo>
                  <a:pt x="1008697" y="191453"/>
                </a:lnTo>
                <a:close/>
                <a:moveTo>
                  <a:pt x="1011556" y="2339341"/>
                </a:moveTo>
                <a:lnTo>
                  <a:pt x="1007746" y="2341246"/>
                </a:lnTo>
                <a:lnTo>
                  <a:pt x="1007746" y="2337436"/>
                </a:lnTo>
                <a:close/>
                <a:moveTo>
                  <a:pt x="1014413" y="318135"/>
                </a:moveTo>
                <a:lnTo>
                  <a:pt x="1005840" y="322897"/>
                </a:lnTo>
                <a:lnTo>
                  <a:pt x="1005840" y="313372"/>
                </a:lnTo>
                <a:close/>
                <a:moveTo>
                  <a:pt x="1018222" y="2212657"/>
                </a:moveTo>
                <a:lnTo>
                  <a:pt x="1004887" y="2221230"/>
                </a:lnTo>
                <a:lnTo>
                  <a:pt x="1004887" y="2205037"/>
                </a:lnTo>
                <a:close/>
                <a:moveTo>
                  <a:pt x="1020128" y="444818"/>
                </a:moveTo>
                <a:lnTo>
                  <a:pt x="1003936" y="454343"/>
                </a:lnTo>
                <a:lnTo>
                  <a:pt x="1003936" y="434341"/>
                </a:lnTo>
                <a:close/>
                <a:moveTo>
                  <a:pt x="1023938" y="2086928"/>
                </a:moveTo>
                <a:lnTo>
                  <a:pt x="1002030" y="2099310"/>
                </a:lnTo>
                <a:lnTo>
                  <a:pt x="1002030" y="2074545"/>
                </a:lnTo>
                <a:close/>
                <a:moveTo>
                  <a:pt x="1027749" y="570547"/>
                </a:moveTo>
                <a:lnTo>
                  <a:pt x="1000126" y="586739"/>
                </a:lnTo>
                <a:lnTo>
                  <a:pt x="1000126" y="554354"/>
                </a:lnTo>
                <a:close/>
                <a:moveTo>
                  <a:pt x="1030605" y="1960244"/>
                </a:moveTo>
                <a:lnTo>
                  <a:pt x="998220" y="1979294"/>
                </a:lnTo>
                <a:lnTo>
                  <a:pt x="998220" y="1942147"/>
                </a:lnTo>
                <a:close/>
                <a:moveTo>
                  <a:pt x="1032511" y="697230"/>
                </a:moveTo>
                <a:lnTo>
                  <a:pt x="997268" y="717233"/>
                </a:lnTo>
                <a:lnTo>
                  <a:pt x="997268" y="677228"/>
                </a:lnTo>
                <a:close/>
                <a:moveTo>
                  <a:pt x="1036320" y="1834515"/>
                </a:moveTo>
                <a:lnTo>
                  <a:pt x="995362" y="1857374"/>
                </a:lnTo>
                <a:lnTo>
                  <a:pt x="995362" y="1810702"/>
                </a:lnTo>
                <a:close/>
                <a:moveTo>
                  <a:pt x="1037273" y="822960"/>
                </a:moveTo>
                <a:lnTo>
                  <a:pt x="995363" y="847724"/>
                </a:lnTo>
                <a:lnTo>
                  <a:pt x="995363" y="799147"/>
                </a:lnTo>
                <a:close/>
                <a:moveTo>
                  <a:pt x="1041083" y="949643"/>
                </a:moveTo>
                <a:lnTo>
                  <a:pt x="993458" y="977265"/>
                </a:lnTo>
                <a:lnTo>
                  <a:pt x="993458" y="922020"/>
                </a:lnTo>
                <a:close/>
                <a:moveTo>
                  <a:pt x="1042988" y="1707833"/>
                </a:moveTo>
                <a:lnTo>
                  <a:pt x="992505" y="1736408"/>
                </a:lnTo>
                <a:lnTo>
                  <a:pt x="992505" y="1678306"/>
                </a:lnTo>
                <a:close/>
                <a:moveTo>
                  <a:pt x="1044893" y="1076324"/>
                </a:moveTo>
                <a:lnTo>
                  <a:pt x="991553" y="1106804"/>
                </a:lnTo>
                <a:lnTo>
                  <a:pt x="991553" y="1045844"/>
                </a:lnTo>
                <a:close/>
                <a:moveTo>
                  <a:pt x="1045845" y="1581149"/>
                </a:moveTo>
                <a:lnTo>
                  <a:pt x="990600" y="1612582"/>
                </a:lnTo>
                <a:lnTo>
                  <a:pt x="990600" y="1549717"/>
                </a:lnTo>
                <a:close/>
                <a:moveTo>
                  <a:pt x="1045846" y="1202056"/>
                </a:moveTo>
                <a:lnTo>
                  <a:pt x="990601" y="1234440"/>
                </a:lnTo>
                <a:lnTo>
                  <a:pt x="990601" y="1170623"/>
                </a:lnTo>
                <a:close/>
                <a:moveTo>
                  <a:pt x="1046797" y="252413"/>
                </a:moveTo>
                <a:lnTo>
                  <a:pt x="1046797" y="257176"/>
                </a:lnTo>
                <a:lnTo>
                  <a:pt x="1042987" y="255270"/>
                </a:lnTo>
                <a:close/>
                <a:moveTo>
                  <a:pt x="1047749" y="2272665"/>
                </a:moveTo>
                <a:lnTo>
                  <a:pt x="1047749" y="2280285"/>
                </a:lnTo>
                <a:lnTo>
                  <a:pt x="1041082" y="2276475"/>
                </a:lnTo>
                <a:close/>
                <a:moveTo>
                  <a:pt x="1047750" y="1455420"/>
                </a:moveTo>
                <a:lnTo>
                  <a:pt x="989647" y="1488757"/>
                </a:lnTo>
                <a:lnTo>
                  <a:pt x="989648" y="1421130"/>
                </a:lnTo>
                <a:close/>
                <a:moveTo>
                  <a:pt x="1047750" y="1328737"/>
                </a:moveTo>
                <a:lnTo>
                  <a:pt x="989648" y="1362074"/>
                </a:lnTo>
                <a:lnTo>
                  <a:pt x="989648" y="1294447"/>
                </a:lnTo>
                <a:close/>
                <a:moveTo>
                  <a:pt x="1049656" y="374332"/>
                </a:moveTo>
                <a:lnTo>
                  <a:pt x="1049656" y="387667"/>
                </a:lnTo>
                <a:lnTo>
                  <a:pt x="1038226" y="381000"/>
                </a:lnTo>
                <a:close/>
                <a:moveTo>
                  <a:pt x="1051559" y="2140267"/>
                </a:moveTo>
                <a:lnTo>
                  <a:pt x="1051559" y="2159317"/>
                </a:lnTo>
                <a:lnTo>
                  <a:pt x="1034414" y="2149792"/>
                </a:lnTo>
                <a:close/>
                <a:moveTo>
                  <a:pt x="1052513" y="495301"/>
                </a:moveTo>
                <a:lnTo>
                  <a:pt x="1052513" y="520066"/>
                </a:lnTo>
                <a:lnTo>
                  <a:pt x="1031558" y="507683"/>
                </a:lnTo>
                <a:close/>
                <a:moveTo>
                  <a:pt x="1053466" y="2009775"/>
                </a:moveTo>
                <a:lnTo>
                  <a:pt x="1053466" y="2037398"/>
                </a:lnTo>
                <a:lnTo>
                  <a:pt x="1029653" y="2023110"/>
                </a:lnTo>
                <a:close/>
                <a:moveTo>
                  <a:pt x="1055371" y="617220"/>
                </a:moveTo>
                <a:lnTo>
                  <a:pt x="1055371" y="650558"/>
                </a:lnTo>
                <a:lnTo>
                  <a:pt x="1025843" y="633413"/>
                </a:lnTo>
                <a:close/>
                <a:moveTo>
                  <a:pt x="1057274" y="1876424"/>
                </a:moveTo>
                <a:lnTo>
                  <a:pt x="1057274" y="1917382"/>
                </a:lnTo>
                <a:lnTo>
                  <a:pt x="1022032" y="1897379"/>
                </a:lnTo>
                <a:close/>
                <a:moveTo>
                  <a:pt x="1058228" y="739140"/>
                </a:moveTo>
                <a:lnTo>
                  <a:pt x="1058228" y="782003"/>
                </a:lnTo>
                <a:lnTo>
                  <a:pt x="1021080" y="760095"/>
                </a:lnTo>
                <a:close/>
                <a:moveTo>
                  <a:pt x="1060133" y="1745933"/>
                </a:moveTo>
                <a:lnTo>
                  <a:pt x="1060133" y="1795463"/>
                </a:lnTo>
                <a:lnTo>
                  <a:pt x="1016318" y="1770698"/>
                </a:lnTo>
                <a:close/>
                <a:moveTo>
                  <a:pt x="1060133" y="862013"/>
                </a:moveTo>
                <a:lnTo>
                  <a:pt x="1060133" y="911543"/>
                </a:lnTo>
                <a:lnTo>
                  <a:pt x="1016318" y="886778"/>
                </a:lnTo>
                <a:close/>
                <a:moveTo>
                  <a:pt x="1062038" y="983932"/>
                </a:moveTo>
                <a:lnTo>
                  <a:pt x="1062038" y="1041082"/>
                </a:lnTo>
                <a:lnTo>
                  <a:pt x="1012508" y="1012507"/>
                </a:lnTo>
                <a:close/>
                <a:moveTo>
                  <a:pt x="1062989" y="1615440"/>
                </a:moveTo>
                <a:lnTo>
                  <a:pt x="1062989" y="1674495"/>
                </a:lnTo>
                <a:lnTo>
                  <a:pt x="1011554" y="1644968"/>
                </a:lnTo>
                <a:close/>
                <a:moveTo>
                  <a:pt x="1062991" y="1108711"/>
                </a:moveTo>
                <a:lnTo>
                  <a:pt x="1062991" y="1169671"/>
                </a:lnTo>
                <a:lnTo>
                  <a:pt x="1010603" y="1139191"/>
                </a:lnTo>
                <a:close/>
                <a:moveTo>
                  <a:pt x="1063943" y="1233487"/>
                </a:moveTo>
                <a:lnTo>
                  <a:pt x="1063943" y="1297305"/>
                </a:lnTo>
                <a:lnTo>
                  <a:pt x="1008698" y="1265872"/>
                </a:lnTo>
                <a:close/>
                <a:moveTo>
                  <a:pt x="1063943" y="1485900"/>
                </a:moveTo>
                <a:lnTo>
                  <a:pt x="1063943" y="1550670"/>
                </a:lnTo>
                <a:lnTo>
                  <a:pt x="1008698" y="1518285"/>
                </a:lnTo>
                <a:close/>
                <a:moveTo>
                  <a:pt x="1064896" y="1359218"/>
                </a:moveTo>
                <a:lnTo>
                  <a:pt x="1064896" y="1424940"/>
                </a:lnTo>
                <a:lnTo>
                  <a:pt x="1007746" y="1391603"/>
                </a:lnTo>
                <a:close/>
                <a:moveTo>
                  <a:pt x="1120139" y="255271"/>
                </a:moveTo>
                <a:lnTo>
                  <a:pt x="1117282" y="256223"/>
                </a:lnTo>
                <a:lnTo>
                  <a:pt x="1117282" y="253366"/>
                </a:lnTo>
                <a:close/>
                <a:moveTo>
                  <a:pt x="1122045" y="2276476"/>
                </a:moveTo>
                <a:lnTo>
                  <a:pt x="1116330" y="2279333"/>
                </a:lnTo>
                <a:lnTo>
                  <a:pt x="1116330" y="2272666"/>
                </a:lnTo>
                <a:close/>
                <a:moveTo>
                  <a:pt x="1124903" y="380999"/>
                </a:moveTo>
                <a:lnTo>
                  <a:pt x="1115378" y="386714"/>
                </a:lnTo>
                <a:lnTo>
                  <a:pt x="1115378" y="375284"/>
                </a:lnTo>
                <a:close/>
                <a:moveTo>
                  <a:pt x="1128713" y="2149793"/>
                </a:moveTo>
                <a:lnTo>
                  <a:pt x="1113473" y="2158365"/>
                </a:lnTo>
                <a:lnTo>
                  <a:pt x="1113473" y="2141220"/>
                </a:lnTo>
                <a:close/>
                <a:moveTo>
                  <a:pt x="1131571" y="507683"/>
                </a:moveTo>
                <a:lnTo>
                  <a:pt x="1111568" y="519113"/>
                </a:lnTo>
                <a:lnTo>
                  <a:pt x="1111568" y="496253"/>
                </a:lnTo>
                <a:close/>
                <a:moveTo>
                  <a:pt x="1133475" y="2023110"/>
                </a:moveTo>
                <a:lnTo>
                  <a:pt x="1110615" y="2036445"/>
                </a:lnTo>
                <a:lnTo>
                  <a:pt x="1110615" y="2009775"/>
                </a:lnTo>
                <a:close/>
                <a:moveTo>
                  <a:pt x="1137286" y="633413"/>
                </a:moveTo>
                <a:lnTo>
                  <a:pt x="1109663" y="649605"/>
                </a:lnTo>
                <a:lnTo>
                  <a:pt x="1109663" y="618173"/>
                </a:lnTo>
                <a:close/>
                <a:moveTo>
                  <a:pt x="1141095" y="1897381"/>
                </a:moveTo>
                <a:lnTo>
                  <a:pt x="1106805" y="1916431"/>
                </a:lnTo>
                <a:lnTo>
                  <a:pt x="1106805" y="1877378"/>
                </a:lnTo>
                <a:close/>
                <a:moveTo>
                  <a:pt x="1142048" y="760094"/>
                </a:moveTo>
                <a:lnTo>
                  <a:pt x="1106805" y="781050"/>
                </a:lnTo>
                <a:lnTo>
                  <a:pt x="1106805" y="740092"/>
                </a:lnTo>
                <a:close/>
                <a:moveTo>
                  <a:pt x="1145859" y="886778"/>
                </a:moveTo>
                <a:lnTo>
                  <a:pt x="1104901" y="909638"/>
                </a:lnTo>
                <a:lnTo>
                  <a:pt x="1104901" y="862965"/>
                </a:lnTo>
                <a:close/>
                <a:moveTo>
                  <a:pt x="1145859" y="1770699"/>
                </a:moveTo>
                <a:lnTo>
                  <a:pt x="1104901" y="1794511"/>
                </a:lnTo>
                <a:lnTo>
                  <a:pt x="1104901" y="1746886"/>
                </a:lnTo>
                <a:close/>
                <a:moveTo>
                  <a:pt x="1150621" y="1012507"/>
                </a:moveTo>
                <a:lnTo>
                  <a:pt x="1102996" y="1040129"/>
                </a:lnTo>
                <a:lnTo>
                  <a:pt x="1102996" y="985837"/>
                </a:lnTo>
                <a:close/>
                <a:moveTo>
                  <a:pt x="1151572" y="1644967"/>
                </a:moveTo>
                <a:lnTo>
                  <a:pt x="1102042" y="1672589"/>
                </a:lnTo>
                <a:lnTo>
                  <a:pt x="1102042" y="1616392"/>
                </a:lnTo>
                <a:close/>
                <a:moveTo>
                  <a:pt x="1152525" y="1139190"/>
                </a:moveTo>
                <a:lnTo>
                  <a:pt x="1101090" y="1168718"/>
                </a:lnTo>
                <a:lnTo>
                  <a:pt x="1101090" y="1109663"/>
                </a:lnTo>
                <a:close/>
                <a:moveTo>
                  <a:pt x="1154429" y="1518285"/>
                </a:moveTo>
                <a:lnTo>
                  <a:pt x="1100137" y="1549717"/>
                </a:lnTo>
                <a:lnTo>
                  <a:pt x="1100137" y="1486852"/>
                </a:lnTo>
                <a:close/>
                <a:moveTo>
                  <a:pt x="1154430" y="1265874"/>
                </a:moveTo>
                <a:lnTo>
                  <a:pt x="1100138" y="1296354"/>
                </a:lnTo>
                <a:lnTo>
                  <a:pt x="1100138" y="1234441"/>
                </a:lnTo>
                <a:close/>
                <a:moveTo>
                  <a:pt x="1155383" y="2338388"/>
                </a:moveTo>
                <a:lnTo>
                  <a:pt x="1155383" y="2340293"/>
                </a:lnTo>
                <a:lnTo>
                  <a:pt x="1153478" y="2339341"/>
                </a:lnTo>
                <a:close/>
                <a:moveTo>
                  <a:pt x="1155383" y="1391603"/>
                </a:moveTo>
                <a:lnTo>
                  <a:pt x="1100138" y="1423988"/>
                </a:lnTo>
                <a:lnTo>
                  <a:pt x="1100138" y="1359218"/>
                </a:lnTo>
                <a:close/>
                <a:moveTo>
                  <a:pt x="1156335" y="315278"/>
                </a:moveTo>
                <a:lnTo>
                  <a:pt x="1156335" y="320993"/>
                </a:lnTo>
                <a:lnTo>
                  <a:pt x="1151572" y="318135"/>
                </a:lnTo>
                <a:close/>
                <a:moveTo>
                  <a:pt x="1158239" y="2206942"/>
                </a:moveTo>
                <a:lnTo>
                  <a:pt x="1158239" y="2219324"/>
                </a:lnTo>
                <a:lnTo>
                  <a:pt x="1147762" y="2212657"/>
                </a:lnTo>
                <a:close/>
                <a:moveTo>
                  <a:pt x="1159193" y="437197"/>
                </a:moveTo>
                <a:lnTo>
                  <a:pt x="1159193" y="451485"/>
                </a:lnTo>
                <a:lnTo>
                  <a:pt x="1146811" y="444817"/>
                </a:lnTo>
                <a:close/>
                <a:moveTo>
                  <a:pt x="1161097" y="2075497"/>
                </a:moveTo>
                <a:lnTo>
                  <a:pt x="1161097" y="2097405"/>
                </a:lnTo>
                <a:lnTo>
                  <a:pt x="1142047" y="2086927"/>
                </a:lnTo>
                <a:close/>
                <a:moveTo>
                  <a:pt x="1163003" y="557212"/>
                </a:moveTo>
                <a:lnTo>
                  <a:pt x="1163003" y="583882"/>
                </a:lnTo>
                <a:lnTo>
                  <a:pt x="1139190" y="570547"/>
                </a:lnTo>
                <a:close/>
                <a:moveTo>
                  <a:pt x="1164907" y="1943099"/>
                </a:moveTo>
                <a:lnTo>
                  <a:pt x="1164907" y="1977389"/>
                </a:lnTo>
                <a:lnTo>
                  <a:pt x="1135379" y="1960244"/>
                </a:lnTo>
                <a:close/>
                <a:moveTo>
                  <a:pt x="1164908" y="680086"/>
                </a:moveTo>
                <a:lnTo>
                  <a:pt x="1164908" y="714376"/>
                </a:lnTo>
                <a:lnTo>
                  <a:pt x="1135380" y="697231"/>
                </a:lnTo>
                <a:close/>
                <a:moveTo>
                  <a:pt x="1167765" y="1812607"/>
                </a:moveTo>
                <a:lnTo>
                  <a:pt x="1167765" y="1855470"/>
                </a:lnTo>
                <a:lnTo>
                  <a:pt x="1130617" y="1834515"/>
                </a:lnTo>
                <a:close/>
                <a:moveTo>
                  <a:pt x="1167766" y="802004"/>
                </a:moveTo>
                <a:lnTo>
                  <a:pt x="1167766" y="844867"/>
                </a:lnTo>
                <a:lnTo>
                  <a:pt x="1130618" y="822959"/>
                </a:lnTo>
                <a:close/>
                <a:moveTo>
                  <a:pt x="1168718" y="924878"/>
                </a:moveTo>
                <a:lnTo>
                  <a:pt x="1168718" y="974408"/>
                </a:lnTo>
                <a:lnTo>
                  <a:pt x="1126808" y="949643"/>
                </a:lnTo>
                <a:close/>
                <a:moveTo>
                  <a:pt x="1170623" y="1681163"/>
                </a:moveTo>
                <a:lnTo>
                  <a:pt x="1170623" y="1734503"/>
                </a:lnTo>
                <a:lnTo>
                  <a:pt x="1124903" y="1707833"/>
                </a:lnTo>
                <a:close/>
                <a:moveTo>
                  <a:pt x="1171575" y="1047751"/>
                </a:moveTo>
                <a:lnTo>
                  <a:pt x="1171575" y="1103949"/>
                </a:lnTo>
                <a:lnTo>
                  <a:pt x="1122998" y="1076326"/>
                </a:lnTo>
                <a:close/>
                <a:moveTo>
                  <a:pt x="1171576" y="1551623"/>
                </a:moveTo>
                <a:lnTo>
                  <a:pt x="1171576" y="1610678"/>
                </a:lnTo>
                <a:lnTo>
                  <a:pt x="1121093" y="1581150"/>
                </a:lnTo>
                <a:close/>
                <a:moveTo>
                  <a:pt x="1171576" y="1172528"/>
                </a:moveTo>
                <a:lnTo>
                  <a:pt x="1171576" y="1231583"/>
                </a:lnTo>
                <a:lnTo>
                  <a:pt x="1121093" y="1202056"/>
                </a:lnTo>
                <a:close/>
                <a:moveTo>
                  <a:pt x="1172528" y="1423987"/>
                </a:moveTo>
                <a:lnTo>
                  <a:pt x="1172527" y="1485900"/>
                </a:lnTo>
                <a:lnTo>
                  <a:pt x="1119188" y="1455420"/>
                </a:lnTo>
                <a:close/>
                <a:moveTo>
                  <a:pt x="1172528" y="1297305"/>
                </a:moveTo>
                <a:lnTo>
                  <a:pt x="1172528" y="1360170"/>
                </a:lnTo>
                <a:lnTo>
                  <a:pt x="1119188" y="1328737"/>
                </a:lnTo>
                <a:close/>
                <a:moveTo>
                  <a:pt x="1228725" y="2339340"/>
                </a:moveTo>
                <a:lnTo>
                  <a:pt x="1227772" y="2340292"/>
                </a:lnTo>
                <a:lnTo>
                  <a:pt x="1227772" y="2338387"/>
                </a:lnTo>
                <a:close/>
                <a:moveTo>
                  <a:pt x="1230631" y="318134"/>
                </a:moveTo>
                <a:lnTo>
                  <a:pt x="1226821" y="320039"/>
                </a:lnTo>
                <a:lnTo>
                  <a:pt x="1226821" y="316229"/>
                </a:lnTo>
                <a:close/>
                <a:moveTo>
                  <a:pt x="1234441" y="444817"/>
                </a:moveTo>
                <a:lnTo>
                  <a:pt x="1224916" y="450532"/>
                </a:lnTo>
                <a:lnTo>
                  <a:pt x="1224916" y="438150"/>
                </a:lnTo>
                <a:close/>
                <a:moveTo>
                  <a:pt x="1234441" y="2212658"/>
                </a:moveTo>
                <a:lnTo>
                  <a:pt x="1224916" y="2218373"/>
                </a:lnTo>
                <a:lnTo>
                  <a:pt x="1224916" y="2207895"/>
                </a:lnTo>
                <a:close/>
                <a:moveTo>
                  <a:pt x="1239202" y="2086927"/>
                </a:moveTo>
                <a:lnTo>
                  <a:pt x="1222057" y="2096452"/>
                </a:lnTo>
                <a:lnTo>
                  <a:pt x="1222057" y="2077402"/>
                </a:lnTo>
                <a:close/>
                <a:moveTo>
                  <a:pt x="1241108" y="570548"/>
                </a:moveTo>
                <a:lnTo>
                  <a:pt x="1221105" y="581978"/>
                </a:lnTo>
                <a:lnTo>
                  <a:pt x="1221105" y="559118"/>
                </a:lnTo>
                <a:close/>
                <a:moveTo>
                  <a:pt x="1245870" y="1960245"/>
                </a:moveTo>
                <a:lnTo>
                  <a:pt x="1219200" y="1975485"/>
                </a:lnTo>
                <a:lnTo>
                  <a:pt x="1219200" y="1945005"/>
                </a:lnTo>
                <a:close/>
                <a:moveTo>
                  <a:pt x="1245871" y="697229"/>
                </a:moveTo>
                <a:lnTo>
                  <a:pt x="1219201" y="713422"/>
                </a:lnTo>
                <a:lnTo>
                  <a:pt x="1219201" y="681037"/>
                </a:lnTo>
                <a:close/>
                <a:moveTo>
                  <a:pt x="1250632" y="1834515"/>
                </a:moveTo>
                <a:lnTo>
                  <a:pt x="1216342" y="1854518"/>
                </a:lnTo>
                <a:lnTo>
                  <a:pt x="1216342" y="1813560"/>
                </a:lnTo>
                <a:close/>
                <a:moveTo>
                  <a:pt x="1250633" y="822961"/>
                </a:moveTo>
                <a:lnTo>
                  <a:pt x="1216343" y="842963"/>
                </a:lnTo>
                <a:lnTo>
                  <a:pt x="1216343" y="803911"/>
                </a:lnTo>
                <a:close/>
                <a:moveTo>
                  <a:pt x="1254443" y="949643"/>
                </a:moveTo>
                <a:lnTo>
                  <a:pt x="1214438" y="972503"/>
                </a:lnTo>
                <a:lnTo>
                  <a:pt x="1214438" y="926783"/>
                </a:lnTo>
                <a:close/>
                <a:moveTo>
                  <a:pt x="1256347" y="1707832"/>
                </a:moveTo>
                <a:lnTo>
                  <a:pt x="1213485" y="1732597"/>
                </a:lnTo>
                <a:lnTo>
                  <a:pt x="1213485" y="1683067"/>
                </a:lnTo>
                <a:close/>
                <a:moveTo>
                  <a:pt x="1258253" y="1076324"/>
                </a:moveTo>
                <a:lnTo>
                  <a:pt x="1212533" y="1102042"/>
                </a:lnTo>
                <a:lnTo>
                  <a:pt x="1212533" y="1049654"/>
                </a:lnTo>
                <a:close/>
                <a:moveTo>
                  <a:pt x="1260158" y="1581150"/>
                </a:moveTo>
                <a:lnTo>
                  <a:pt x="1211580" y="1609725"/>
                </a:lnTo>
                <a:lnTo>
                  <a:pt x="1211580" y="1553528"/>
                </a:lnTo>
                <a:close/>
                <a:moveTo>
                  <a:pt x="1260158" y="1202056"/>
                </a:moveTo>
                <a:lnTo>
                  <a:pt x="1211580" y="1230631"/>
                </a:lnTo>
                <a:lnTo>
                  <a:pt x="1211580" y="1174433"/>
                </a:lnTo>
                <a:close/>
                <a:moveTo>
                  <a:pt x="1262063" y="1328737"/>
                </a:moveTo>
                <a:lnTo>
                  <a:pt x="1210628" y="1358265"/>
                </a:lnTo>
                <a:lnTo>
                  <a:pt x="1210628" y="1299210"/>
                </a:lnTo>
                <a:close/>
                <a:moveTo>
                  <a:pt x="1263016" y="1455421"/>
                </a:moveTo>
                <a:lnTo>
                  <a:pt x="1210628" y="1484949"/>
                </a:lnTo>
                <a:lnTo>
                  <a:pt x="1210628" y="1424941"/>
                </a:lnTo>
                <a:close/>
                <a:moveTo>
                  <a:pt x="1264920" y="254318"/>
                </a:moveTo>
                <a:lnTo>
                  <a:pt x="1264920" y="255271"/>
                </a:lnTo>
                <a:lnTo>
                  <a:pt x="1263967" y="255271"/>
                </a:lnTo>
                <a:close/>
                <a:moveTo>
                  <a:pt x="1265872" y="2273617"/>
                </a:moveTo>
                <a:lnTo>
                  <a:pt x="1265872" y="2278380"/>
                </a:lnTo>
                <a:lnTo>
                  <a:pt x="1262062" y="2276474"/>
                </a:lnTo>
                <a:close/>
                <a:moveTo>
                  <a:pt x="1266825" y="377191"/>
                </a:moveTo>
                <a:lnTo>
                  <a:pt x="1266825" y="384811"/>
                </a:lnTo>
                <a:lnTo>
                  <a:pt x="1260158" y="381001"/>
                </a:lnTo>
                <a:close/>
                <a:moveTo>
                  <a:pt x="1268730" y="2142172"/>
                </a:moveTo>
                <a:lnTo>
                  <a:pt x="1268730" y="2157412"/>
                </a:lnTo>
                <a:lnTo>
                  <a:pt x="1256347" y="2149792"/>
                </a:lnTo>
                <a:close/>
                <a:moveTo>
                  <a:pt x="1269683" y="499110"/>
                </a:moveTo>
                <a:lnTo>
                  <a:pt x="1269683" y="516255"/>
                </a:lnTo>
                <a:lnTo>
                  <a:pt x="1254443" y="507683"/>
                </a:lnTo>
                <a:close/>
                <a:moveTo>
                  <a:pt x="1270635" y="2011681"/>
                </a:moveTo>
                <a:lnTo>
                  <a:pt x="1270635" y="2035494"/>
                </a:lnTo>
                <a:lnTo>
                  <a:pt x="1250633" y="2023111"/>
                </a:lnTo>
                <a:close/>
                <a:moveTo>
                  <a:pt x="1272541" y="621029"/>
                </a:moveTo>
                <a:lnTo>
                  <a:pt x="1272541" y="646747"/>
                </a:lnTo>
                <a:lnTo>
                  <a:pt x="1248728" y="633412"/>
                </a:lnTo>
                <a:close/>
                <a:moveTo>
                  <a:pt x="1274446" y="742950"/>
                </a:moveTo>
                <a:lnTo>
                  <a:pt x="1274446" y="778192"/>
                </a:lnTo>
                <a:lnTo>
                  <a:pt x="1243966" y="760095"/>
                </a:lnTo>
                <a:close/>
                <a:moveTo>
                  <a:pt x="1274446" y="1880236"/>
                </a:moveTo>
                <a:lnTo>
                  <a:pt x="1274446" y="1914526"/>
                </a:lnTo>
                <a:lnTo>
                  <a:pt x="1244918" y="1897381"/>
                </a:lnTo>
                <a:close/>
                <a:moveTo>
                  <a:pt x="1276350" y="865822"/>
                </a:moveTo>
                <a:lnTo>
                  <a:pt x="1276350" y="906779"/>
                </a:lnTo>
                <a:lnTo>
                  <a:pt x="1241108" y="886777"/>
                </a:lnTo>
                <a:close/>
                <a:moveTo>
                  <a:pt x="1277302" y="1748790"/>
                </a:moveTo>
                <a:lnTo>
                  <a:pt x="1277302" y="1792605"/>
                </a:lnTo>
                <a:lnTo>
                  <a:pt x="1239202" y="1770698"/>
                </a:lnTo>
                <a:close/>
                <a:moveTo>
                  <a:pt x="1278256" y="988695"/>
                </a:moveTo>
                <a:lnTo>
                  <a:pt x="1278256" y="1037273"/>
                </a:lnTo>
                <a:lnTo>
                  <a:pt x="1236346" y="1012508"/>
                </a:lnTo>
                <a:close/>
                <a:moveTo>
                  <a:pt x="1279207" y="1618297"/>
                </a:moveTo>
                <a:lnTo>
                  <a:pt x="1279207" y="1670685"/>
                </a:lnTo>
                <a:lnTo>
                  <a:pt x="1233487" y="1644967"/>
                </a:lnTo>
                <a:close/>
                <a:moveTo>
                  <a:pt x="1279208" y="1112520"/>
                </a:moveTo>
                <a:lnTo>
                  <a:pt x="1279208" y="1165860"/>
                </a:lnTo>
                <a:lnTo>
                  <a:pt x="1233488" y="1139190"/>
                </a:lnTo>
                <a:close/>
                <a:moveTo>
                  <a:pt x="1281112" y="1489710"/>
                </a:moveTo>
                <a:lnTo>
                  <a:pt x="1281112" y="1546860"/>
                </a:lnTo>
                <a:lnTo>
                  <a:pt x="1231582" y="1518285"/>
                </a:lnTo>
                <a:close/>
                <a:moveTo>
                  <a:pt x="1281113" y="1362074"/>
                </a:moveTo>
                <a:lnTo>
                  <a:pt x="1281113" y="1421129"/>
                </a:lnTo>
                <a:lnTo>
                  <a:pt x="1230630" y="1391602"/>
                </a:lnTo>
                <a:close/>
                <a:moveTo>
                  <a:pt x="1281113" y="1237297"/>
                </a:moveTo>
                <a:lnTo>
                  <a:pt x="1281113" y="1294447"/>
                </a:lnTo>
                <a:lnTo>
                  <a:pt x="1231583" y="1265872"/>
                </a:lnTo>
                <a:close/>
                <a:moveTo>
                  <a:pt x="1339215" y="2276474"/>
                </a:moveTo>
                <a:lnTo>
                  <a:pt x="1336357" y="2278379"/>
                </a:lnTo>
                <a:lnTo>
                  <a:pt x="1336357" y="2274569"/>
                </a:lnTo>
                <a:close/>
                <a:moveTo>
                  <a:pt x="1340168" y="381000"/>
                </a:moveTo>
                <a:lnTo>
                  <a:pt x="1336358" y="383858"/>
                </a:lnTo>
                <a:lnTo>
                  <a:pt x="1336358" y="379095"/>
                </a:lnTo>
                <a:close/>
                <a:moveTo>
                  <a:pt x="1344931" y="2149793"/>
                </a:moveTo>
                <a:lnTo>
                  <a:pt x="1333501" y="2156460"/>
                </a:lnTo>
                <a:lnTo>
                  <a:pt x="1333501" y="2143125"/>
                </a:lnTo>
                <a:close/>
                <a:moveTo>
                  <a:pt x="1345884" y="507682"/>
                </a:moveTo>
                <a:lnTo>
                  <a:pt x="1333501" y="515302"/>
                </a:lnTo>
                <a:lnTo>
                  <a:pt x="1333501" y="500062"/>
                </a:lnTo>
                <a:close/>
                <a:moveTo>
                  <a:pt x="1349692" y="2023110"/>
                </a:moveTo>
                <a:lnTo>
                  <a:pt x="1331595" y="2033587"/>
                </a:lnTo>
                <a:lnTo>
                  <a:pt x="1331595" y="2013585"/>
                </a:lnTo>
                <a:close/>
                <a:moveTo>
                  <a:pt x="1350646" y="633413"/>
                </a:moveTo>
                <a:lnTo>
                  <a:pt x="1330643" y="645796"/>
                </a:lnTo>
                <a:lnTo>
                  <a:pt x="1330643" y="621983"/>
                </a:lnTo>
                <a:close/>
                <a:moveTo>
                  <a:pt x="1355408" y="760094"/>
                </a:moveTo>
                <a:lnTo>
                  <a:pt x="1327785" y="776287"/>
                </a:lnTo>
                <a:lnTo>
                  <a:pt x="1327785" y="743902"/>
                </a:lnTo>
                <a:close/>
                <a:moveTo>
                  <a:pt x="1356360" y="1897381"/>
                </a:moveTo>
                <a:lnTo>
                  <a:pt x="1327785" y="1913573"/>
                </a:lnTo>
                <a:lnTo>
                  <a:pt x="1327785" y="1881188"/>
                </a:lnTo>
                <a:close/>
                <a:moveTo>
                  <a:pt x="1359218" y="886777"/>
                </a:moveTo>
                <a:lnTo>
                  <a:pt x="1326833" y="904875"/>
                </a:lnTo>
                <a:lnTo>
                  <a:pt x="1326833" y="867727"/>
                </a:lnTo>
                <a:close/>
                <a:moveTo>
                  <a:pt x="1361121" y="1770697"/>
                </a:moveTo>
                <a:lnTo>
                  <a:pt x="1325879" y="1791652"/>
                </a:lnTo>
                <a:lnTo>
                  <a:pt x="1325879" y="1750694"/>
                </a:lnTo>
                <a:close/>
                <a:moveTo>
                  <a:pt x="1363029" y="1012507"/>
                </a:moveTo>
                <a:lnTo>
                  <a:pt x="1323976" y="1035367"/>
                </a:lnTo>
                <a:lnTo>
                  <a:pt x="1323976" y="990600"/>
                </a:lnTo>
                <a:close/>
                <a:moveTo>
                  <a:pt x="1365886" y="1644968"/>
                </a:moveTo>
                <a:lnTo>
                  <a:pt x="1323023" y="1669733"/>
                </a:lnTo>
                <a:lnTo>
                  <a:pt x="1323023" y="1619250"/>
                </a:lnTo>
                <a:close/>
                <a:moveTo>
                  <a:pt x="1365886" y="1139191"/>
                </a:moveTo>
                <a:lnTo>
                  <a:pt x="1323023" y="1163956"/>
                </a:lnTo>
                <a:lnTo>
                  <a:pt x="1323023" y="1114426"/>
                </a:lnTo>
                <a:close/>
                <a:moveTo>
                  <a:pt x="1368743" y="1518286"/>
                </a:moveTo>
                <a:lnTo>
                  <a:pt x="1322071" y="1544956"/>
                </a:lnTo>
                <a:lnTo>
                  <a:pt x="1322071" y="1491616"/>
                </a:lnTo>
                <a:close/>
                <a:moveTo>
                  <a:pt x="1368743" y="1265873"/>
                </a:moveTo>
                <a:lnTo>
                  <a:pt x="1322071" y="1292543"/>
                </a:lnTo>
                <a:lnTo>
                  <a:pt x="1322071" y="1238250"/>
                </a:lnTo>
                <a:close/>
                <a:moveTo>
                  <a:pt x="1369696" y="1391603"/>
                </a:moveTo>
                <a:lnTo>
                  <a:pt x="1321118" y="1420178"/>
                </a:lnTo>
                <a:lnTo>
                  <a:pt x="1321118" y="1363981"/>
                </a:lnTo>
                <a:close/>
                <a:moveTo>
                  <a:pt x="1374457" y="317183"/>
                </a:moveTo>
                <a:lnTo>
                  <a:pt x="1374457" y="318135"/>
                </a:lnTo>
                <a:lnTo>
                  <a:pt x="1373504" y="318135"/>
                </a:lnTo>
                <a:close/>
                <a:moveTo>
                  <a:pt x="1376363" y="440054"/>
                </a:moveTo>
                <a:lnTo>
                  <a:pt x="1376363" y="448627"/>
                </a:lnTo>
                <a:lnTo>
                  <a:pt x="1369696" y="444817"/>
                </a:lnTo>
                <a:close/>
                <a:moveTo>
                  <a:pt x="1376363" y="2208848"/>
                </a:moveTo>
                <a:lnTo>
                  <a:pt x="1376363" y="2217420"/>
                </a:lnTo>
                <a:lnTo>
                  <a:pt x="1368743" y="2212658"/>
                </a:lnTo>
                <a:close/>
                <a:moveTo>
                  <a:pt x="1378267" y="2078355"/>
                </a:moveTo>
                <a:lnTo>
                  <a:pt x="1378267" y="2094547"/>
                </a:lnTo>
                <a:lnTo>
                  <a:pt x="1363979" y="2086927"/>
                </a:lnTo>
                <a:close/>
                <a:moveTo>
                  <a:pt x="1379220" y="561023"/>
                </a:moveTo>
                <a:lnTo>
                  <a:pt x="1379220" y="580073"/>
                </a:lnTo>
                <a:lnTo>
                  <a:pt x="1363028" y="570548"/>
                </a:lnTo>
                <a:close/>
                <a:moveTo>
                  <a:pt x="1381125" y="1946910"/>
                </a:moveTo>
                <a:lnTo>
                  <a:pt x="1381125" y="1973580"/>
                </a:lnTo>
                <a:lnTo>
                  <a:pt x="1358265" y="1960245"/>
                </a:lnTo>
                <a:close/>
                <a:moveTo>
                  <a:pt x="1381126" y="683895"/>
                </a:moveTo>
                <a:lnTo>
                  <a:pt x="1381126" y="709613"/>
                </a:lnTo>
                <a:lnTo>
                  <a:pt x="1359218" y="697230"/>
                </a:lnTo>
                <a:close/>
                <a:moveTo>
                  <a:pt x="1383030" y="806768"/>
                </a:moveTo>
                <a:lnTo>
                  <a:pt x="1383030" y="840106"/>
                </a:lnTo>
                <a:lnTo>
                  <a:pt x="1354455" y="822961"/>
                </a:lnTo>
                <a:close/>
                <a:moveTo>
                  <a:pt x="1383982" y="1816417"/>
                </a:moveTo>
                <a:lnTo>
                  <a:pt x="1383982" y="1851659"/>
                </a:lnTo>
                <a:lnTo>
                  <a:pt x="1353502" y="1834514"/>
                </a:lnTo>
                <a:close/>
                <a:moveTo>
                  <a:pt x="1384936" y="930592"/>
                </a:moveTo>
                <a:lnTo>
                  <a:pt x="1384936" y="969644"/>
                </a:lnTo>
                <a:lnTo>
                  <a:pt x="1351598" y="949642"/>
                </a:lnTo>
                <a:close/>
                <a:moveTo>
                  <a:pt x="1386839" y="1684972"/>
                </a:moveTo>
                <a:lnTo>
                  <a:pt x="1386839" y="1730692"/>
                </a:lnTo>
                <a:lnTo>
                  <a:pt x="1346834" y="1707832"/>
                </a:lnTo>
                <a:close/>
                <a:moveTo>
                  <a:pt x="1386840" y="1053465"/>
                </a:moveTo>
                <a:lnTo>
                  <a:pt x="1386840" y="1099185"/>
                </a:lnTo>
                <a:lnTo>
                  <a:pt x="1346835" y="1076325"/>
                </a:lnTo>
                <a:close/>
                <a:moveTo>
                  <a:pt x="1387793" y="1177291"/>
                </a:moveTo>
                <a:lnTo>
                  <a:pt x="1387793" y="1227774"/>
                </a:lnTo>
                <a:lnTo>
                  <a:pt x="1344930" y="1202056"/>
                </a:lnTo>
                <a:close/>
                <a:moveTo>
                  <a:pt x="1388744" y="1556385"/>
                </a:moveTo>
                <a:lnTo>
                  <a:pt x="1388744" y="1606868"/>
                </a:lnTo>
                <a:lnTo>
                  <a:pt x="1343977" y="1581150"/>
                </a:lnTo>
                <a:close/>
                <a:moveTo>
                  <a:pt x="1389698" y="1302067"/>
                </a:moveTo>
                <a:lnTo>
                  <a:pt x="1389698" y="1355407"/>
                </a:lnTo>
                <a:lnTo>
                  <a:pt x="1343026" y="1328737"/>
                </a:lnTo>
                <a:close/>
                <a:moveTo>
                  <a:pt x="1389698" y="1427798"/>
                </a:moveTo>
                <a:lnTo>
                  <a:pt x="1389698" y="1482090"/>
                </a:lnTo>
                <a:lnTo>
                  <a:pt x="1343026" y="1455420"/>
                </a:lnTo>
                <a:close/>
                <a:moveTo>
                  <a:pt x="1449706" y="444817"/>
                </a:moveTo>
                <a:lnTo>
                  <a:pt x="1444943" y="446723"/>
                </a:lnTo>
                <a:lnTo>
                  <a:pt x="1444943" y="441960"/>
                </a:lnTo>
                <a:close/>
                <a:moveTo>
                  <a:pt x="1450658" y="2212658"/>
                </a:moveTo>
                <a:lnTo>
                  <a:pt x="1444943" y="2216468"/>
                </a:lnTo>
                <a:lnTo>
                  <a:pt x="1444943" y="2209800"/>
                </a:lnTo>
                <a:close/>
                <a:moveTo>
                  <a:pt x="1454468" y="2086928"/>
                </a:moveTo>
                <a:lnTo>
                  <a:pt x="1443038" y="2093596"/>
                </a:lnTo>
                <a:lnTo>
                  <a:pt x="1443038" y="2079308"/>
                </a:lnTo>
                <a:close/>
                <a:moveTo>
                  <a:pt x="1455420" y="570548"/>
                </a:moveTo>
                <a:lnTo>
                  <a:pt x="1442085" y="578168"/>
                </a:lnTo>
                <a:lnTo>
                  <a:pt x="1442085" y="562928"/>
                </a:lnTo>
                <a:close/>
                <a:moveTo>
                  <a:pt x="1459230" y="697231"/>
                </a:moveTo>
                <a:lnTo>
                  <a:pt x="1440180" y="708661"/>
                </a:lnTo>
                <a:lnTo>
                  <a:pt x="1440180" y="685801"/>
                </a:lnTo>
                <a:close/>
                <a:moveTo>
                  <a:pt x="1460182" y="1960245"/>
                </a:moveTo>
                <a:lnTo>
                  <a:pt x="1440179" y="1972627"/>
                </a:lnTo>
                <a:lnTo>
                  <a:pt x="1440179" y="1947862"/>
                </a:lnTo>
                <a:close/>
                <a:moveTo>
                  <a:pt x="1463993" y="822961"/>
                </a:moveTo>
                <a:lnTo>
                  <a:pt x="1438276" y="838200"/>
                </a:lnTo>
                <a:lnTo>
                  <a:pt x="1438276" y="808673"/>
                </a:lnTo>
                <a:close/>
                <a:moveTo>
                  <a:pt x="1465898" y="1834515"/>
                </a:moveTo>
                <a:lnTo>
                  <a:pt x="1437323" y="1850708"/>
                </a:lnTo>
                <a:lnTo>
                  <a:pt x="1437323" y="1817370"/>
                </a:lnTo>
                <a:close/>
                <a:moveTo>
                  <a:pt x="1466851" y="949643"/>
                </a:moveTo>
                <a:lnTo>
                  <a:pt x="1436371" y="967740"/>
                </a:lnTo>
                <a:lnTo>
                  <a:pt x="1436371" y="931545"/>
                </a:lnTo>
                <a:close/>
                <a:moveTo>
                  <a:pt x="1471612" y="1707832"/>
                </a:moveTo>
                <a:lnTo>
                  <a:pt x="1434465" y="1728787"/>
                </a:lnTo>
                <a:lnTo>
                  <a:pt x="1434465" y="1685924"/>
                </a:lnTo>
                <a:close/>
                <a:moveTo>
                  <a:pt x="1471613" y="1076325"/>
                </a:moveTo>
                <a:lnTo>
                  <a:pt x="1434466" y="1097280"/>
                </a:lnTo>
                <a:lnTo>
                  <a:pt x="1434466" y="1054417"/>
                </a:lnTo>
                <a:close/>
                <a:moveTo>
                  <a:pt x="1473518" y="1202055"/>
                </a:moveTo>
                <a:lnTo>
                  <a:pt x="1433513" y="1225868"/>
                </a:lnTo>
                <a:lnTo>
                  <a:pt x="1433513" y="1179195"/>
                </a:lnTo>
                <a:close/>
                <a:moveTo>
                  <a:pt x="1474469" y="1581150"/>
                </a:moveTo>
                <a:lnTo>
                  <a:pt x="1432559" y="1604962"/>
                </a:lnTo>
                <a:lnTo>
                  <a:pt x="1432559" y="1557337"/>
                </a:lnTo>
                <a:close/>
                <a:moveTo>
                  <a:pt x="1476375" y="1455419"/>
                </a:moveTo>
                <a:lnTo>
                  <a:pt x="1431607" y="1480185"/>
                </a:lnTo>
                <a:lnTo>
                  <a:pt x="1431608" y="1429702"/>
                </a:lnTo>
                <a:close/>
                <a:moveTo>
                  <a:pt x="1476375" y="1328737"/>
                </a:moveTo>
                <a:lnTo>
                  <a:pt x="1431608" y="1354455"/>
                </a:lnTo>
                <a:lnTo>
                  <a:pt x="1431608" y="1303020"/>
                </a:lnTo>
                <a:close/>
                <a:moveTo>
                  <a:pt x="1483996" y="380047"/>
                </a:moveTo>
                <a:lnTo>
                  <a:pt x="1483996" y="381952"/>
                </a:lnTo>
                <a:lnTo>
                  <a:pt x="1482091" y="381000"/>
                </a:lnTo>
                <a:close/>
                <a:moveTo>
                  <a:pt x="1483996" y="2275523"/>
                </a:moveTo>
                <a:lnTo>
                  <a:pt x="1483996" y="2277428"/>
                </a:lnTo>
                <a:lnTo>
                  <a:pt x="1482091" y="2276475"/>
                </a:lnTo>
                <a:close/>
                <a:moveTo>
                  <a:pt x="1485899" y="2145030"/>
                </a:moveTo>
                <a:lnTo>
                  <a:pt x="1485899" y="2154555"/>
                </a:lnTo>
                <a:lnTo>
                  <a:pt x="1477327" y="2149793"/>
                </a:lnTo>
                <a:close/>
                <a:moveTo>
                  <a:pt x="1485900" y="501967"/>
                </a:moveTo>
                <a:lnTo>
                  <a:pt x="1485900" y="512445"/>
                </a:lnTo>
                <a:lnTo>
                  <a:pt x="1477328" y="507682"/>
                </a:lnTo>
                <a:close/>
                <a:moveTo>
                  <a:pt x="1487805" y="2015490"/>
                </a:moveTo>
                <a:lnTo>
                  <a:pt x="1487805" y="2031682"/>
                </a:lnTo>
                <a:lnTo>
                  <a:pt x="1473517" y="2023110"/>
                </a:lnTo>
                <a:close/>
                <a:moveTo>
                  <a:pt x="1488758" y="624840"/>
                </a:moveTo>
                <a:lnTo>
                  <a:pt x="1488758" y="642938"/>
                </a:lnTo>
                <a:lnTo>
                  <a:pt x="1472566" y="633413"/>
                </a:lnTo>
                <a:close/>
                <a:moveTo>
                  <a:pt x="1490663" y="747713"/>
                </a:moveTo>
                <a:lnTo>
                  <a:pt x="1490663" y="773430"/>
                </a:lnTo>
                <a:lnTo>
                  <a:pt x="1468755" y="760095"/>
                </a:lnTo>
                <a:close/>
                <a:moveTo>
                  <a:pt x="1491616" y="1883093"/>
                </a:moveTo>
                <a:lnTo>
                  <a:pt x="1491616" y="1911668"/>
                </a:lnTo>
                <a:lnTo>
                  <a:pt x="1466851" y="1897381"/>
                </a:lnTo>
                <a:close/>
                <a:moveTo>
                  <a:pt x="1492568" y="870586"/>
                </a:moveTo>
                <a:lnTo>
                  <a:pt x="1492568" y="902018"/>
                </a:lnTo>
                <a:lnTo>
                  <a:pt x="1464946" y="886778"/>
                </a:lnTo>
                <a:close/>
                <a:moveTo>
                  <a:pt x="1493520" y="1752599"/>
                </a:moveTo>
                <a:lnTo>
                  <a:pt x="1493520" y="1788794"/>
                </a:lnTo>
                <a:lnTo>
                  <a:pt x="1462087" y="1770697"/>
                </a:lnTo>
                <a:close/>
                <a:moveTo>
                  <a:pt x="1494473" y="993457"/>
                </a:moveTo>
                <a:lnTo>
                  <a:pt x="1494473" y="1032510"/>
                </a:lnTo>
                <a:lnTo>
                  <a:pt x="1460183" y="1012507"/>
                </a:lnTo>
                <a:close/>
                <a:moveTo>
                  <a:pt x="1495425" y="1117283"/>
                </a:moveTo>
                <a:lnTo>
                  <a:pt x="1495425" y="1161098"/>
                </a:lnTo>
                <a:lnTo>
                  <a:pt x="1458278" y="1139191"/>
                </a:lnTo>
                <a:close/>
                <a:moveTo>
                  <a:pt x="1496378" y="1622107"/>
                </a:moveTo>
                <a:lnTo>
                  <a:pt x="1496378" y="1666874"/>
                </a:lnTo>
                <a:lnTo>
                  <a:pt x="1457325" y="1644967"/>
                </a:lnTo>
                <a:close/>
                <a:moveTo>
                  <a:pt x="1497331" y="1493520"/>
                </a:moveTo>
                <a:lnTo>
                  <a:pt x="1497331" y="1543050"/>
                </a:lnTo>
                <a:lnTo>
                  <a:pt x="1455421" y="1518285"/>
                </a:lnTo>
                <a:close/>
                <a:moveTo>
                  <a:pt x="1497331" y="1366838"/>
                </a:moveTo>
                <a:lnTo>
                  <a:pt x="1497331" y="1416368"/>
                </a:lnTo>
                <a:lnTo>
                  <a:pt x="1454468" y="1391603"/>
                </a:lnTo>
                <a:close/>
                <a:moveTo>
                  <a:pt x="1497331" y="1242061"/>
                </a:moveTo>
                <a:lnTo>
                  <a:pt x="1497331" y="1289686"/>
                </a:lnTo>
                <a:lnTo>
                  <a:pt x="1455421" y="1265874"/>
                </a:lnTo>
                <a:close/>
                <a:moveTo>
                  <a:pt x="1556385" y="2276475"/>
                </a:moveTo>
                <a:lnTo>
                  <a:pt x="1555433" y="2276475"/>
                </a:lnTo>
                <a:lnTo>
                  <a:pt x="1555433" y="2275523"/>
                </a:lnTo>
                <a:close/>
                <a:moveTo>
                  <a:pt x="1561147" y="2149792"/>
                </a:moveTo>
                <a:lnTo>
                  <a:pt x="1553527" y="2153602"/>
                </a:lnTo>
                <a:lnTo>
                  <a:pt x="1553527" y="2145982"/>
                </a:lnTo>
                <a:close/>
                <a:moveTo>
                  <a:pt x="1561148" y="507683"/>
                </a:moveTo>
                <a:lnTo>
                  <a:pt x="1553528" y="511493"/>
                </a:lnTo>
                <a:lnTo>
                  <a:pt x="1553528" y="503873"/>
                </a:lnTo>
                <a:close/>
                <a:moveTo>
                  <a:pt x="1564957" y="2023110"/>
                </a:moveTo>
                <a:lnTo>
                  <a:pt x="1551622" y="2031682"/>
                </a:lnTo>
                <a:lnTo>
                  <a:pt x="1551622" y="2015490"/>
                </a:lnTo>
                <a:close/>
                <a:moveTo>
                  <a:pt x="1564958" y="633413"/>
                </a:moveTo>
                <a:lnTo>
                  <a:pt x="1551623" y="641033"/>
                </a:lnTo>
                <a:lnTo>
                  <a:pt x="1551623" y="626745"/>
                </a:lnTo>
                <a:close/>
                <a:moveTo>
                  <a:pt x="1568768" y="760096"/>
                </a:moveTo>
                <a:lnTo>
                  <a:pt x="1549718" y="771526"/>
                </a:lnTo>
                <a:lnTo>
                  <a:pt x="1549718" y="748666"/>
                </a:lnTo>
                <a:close/>
                <a:moveTo>
                  <a:pt x="1570673" y="1897380"/>
                </a:moveTo>
                <a:lnTo>
                  <a:pt x="1548766" y="1909762"/>
                </a:lnTo>
                <a:lnTo>
                  <a:pt x="1548766" y="1884045"/>
                </a:lnTo>
                <a:close/>
                <a:moveTo>
                  <a:pt x="1572578" y="886779"/>
                </a:moveTo>
                <a:lnTo>
                  <a:pt x="1547813" y="901066"/>
                </a:lnTo>
                <a:lnTo>
                  <a:pt x="1547813" y="872491"/>
                </a:lnTo>
                <a:close/>
                <a:moveTo>
                  <a:pt x="1575435" y="1770698"/>
                </a:moveTo>
                <a:lnTo>
                  <a:pt x="1546860" y="1787844"/>
                </a:lnTo>
                <a:lnTo>
                  <a:pt x="1546860" y="1754506"/>
                </a:lnTo>
                <a:close/>
                <a:moveTo>
                  <a:pt x="1576388" y="1012507"/>
                </a:moveTo>
                <a:lnTo>
                  <a:pt x="1545908" y="1030604"/>
                </a:lnTo>
                <a:lnTo>
                  <a:pt x="1545908" y="995362"/>
                </a:lnTo>
                <a:close/>
                <a:moveTo>
                  <a:pt x="1579245" y="1139189"/>
                </a:moveTo>
                <a:lnTo>
                  <a:pt x="1544955" y="1159192"/>
                </a:lnTo>
                <a:lnTo>
                  <a:pt x="1544955" y="1119187"/>
                </a:lnTo>
                <a:close/>
                <a:moveTo>
                  <a:pt x="1580198" y="1644968"/>
                </a:moveTo>
                <a:lnTo>
                  <a:pt x="1544003" y="1665923"/>
                </a:lnTo>
                <a:lnTo>
                  <a:pt x="1544003" y="1624013"/>
                </a:lnTo>
                <a:close/>
                <a:moveTo>
                  <a:pt x="1582104" y="1265872"/>
                </a:moveTo>
                <a:lnTo>
                  <a:pt x="1543051" y="1287780"/>
                </a:lnTo>
                <a:lnTo>
                  <a:pt x="1543051" y="1243012"/>
                </a:lnTo>
                <a:close/>
                <a:moveTo>
                  <a:pt x="1583056" y="1518285"/>
                </a:moveTo>
                <a:lnTo>
                  <a:pt x="1543051" y="1541145"/>
                </a:lnTo>
                <a:lnTo>
                  <a:pt x="1543051" y="1495425"/>
                </a:lnTo>
                <a:close/>
                <a:moveTo>
                  <a:pt x="1583056" y="1391603"/>
                </a:moveTo>
                <a:lnTo>
                  <a:pt x="1543051" y="1415415"/>
                </a:lnTo>
                <a:lnTo>
                  <a:pt x="1543051" y="1368743"/>
                </a:lnTo>
                <a:close/>
                <a:moveTo>
                  <a:pt x="1593533" y="442912"/>
                </a:moveTo>
                <a:lnTo>
                  <a:pt x="1593533" y="445769"/>
                </a:lnTo>
                <a:lnTo>
                  <a:pt x="1591628" y="444817"/>
                </a:lnTo>
                <a:close/>
                <a:moveTo>
                  <a:pt x="1593533" y="2210753"/>
                </a:moveTo>
                <a:lnTo>
                  <a:pt x="1593533" y="2215516"/>
                </a:lnTo>
                <a:lnTo>
                  <a:pt x="1589723" y="2212658"/>
                </a:lnTo>
                <a:close/>
                <a:moveTo>
                  <a:pt x="1595437" y="2081212"/>
                </a:moveTo>
                <a:lnTo>
                  <a:pt x="1595437" y="2092642"/>
                </a:lnTo>
                <a:lnTo>
                  <a:pt x="1585912" y="2086927"/>
                </a:lnTo>
                <a:close/>
                <a:moveTo>
                  <a:pt x="1595438" y="565785"/>
                </a:moveTo>
                <a:lnTo>
                  <a:pt x="1595438" y="576262"/>
                </a:lnTo>
                <a:lnTo>
                  <a:pt x="1586866" y="570548"/>
                </a:lnTo>
                <a:close/>
                <a:moveTo>
                  <a:pt x="1597343" y="688658"/>
                </a:moveTo>
                <a:lnTo>
                  <a:pt x="1597343" y="705803"/>
                </a:lnTo>
                <a:lnTo>
                  <a:pt x="1583055" y="697231"/>
                </a:lnTo>
                <a:close/>
                <a:moveTo>
                  <a:pt x="1598295" y="1949767"/>
                </a:moveTo>
                <a:lnTo>
                  <a:pt x="1598295" y="1970722"/>
                </a:lnTo>
                <a:lnTo>
                  <a:pt x="1580197" y="1960244"/>
                </a:lnTo>
                <a:close/>
                <a:moveTo>
                  <a:pt x="1599248" y="811530"/>
                </a:moveTo>
                <a:lnTo>
                  <a:pt x="1599248" y="835343"/>
                </a:lnTo>
                <a:lnTo>
                  <a:pt x="1578293" y="822960"/>
                </a:lnTo>
                <a:close/>
                <a:moveTo>
                  <a:pt x="1601152" y="1820227"/>
                </a:moveTo>
                <a:lnTo>
                  <a:pt x="1601152" y="1847849"/>
                </a:lnTo>
                <a:lnTo>
                  <a:pt x="1576387" y="1834515"/>
                </a:lnTo>
                <a:close/>
                <a:moveTo>
                  <a:pt x="1601153" y="934403"/>
                </a:moveTo>
                <a:lnTo>
                  <a:pt x="1601153" y="964883"/>
                </a:lnTo>
                <a:lnTo>
                  <a:pt x="1575435" y="949643"/>
                </a:lnTo>
                <a:close/>
                <a:moveTo>
                  <a:pt x="1603059" y="1058227"/>
                </a:moveTo>
                <a:lnTo>
                  <a:pt x="1603059" y="1094422"/>
                </a:lnTo>
                <a:lnTo>
                  <a:pt x="1571626" y="1076325"/>
                </a:lnTo>
                <a:close/>
                <a:moveTo>
                  <a:pt x="1604010" y="1182052"/>
                </a:moveTo>
                <a:lnTo>
                  <a:pt x="1604010" y="1223010"/>
                </a:lnTo>
                <a:lnTo>
                  <a:pt x="1568768" y="1202055"/>
                </a:lnTo>
                <a:close/>
                <a:moveTo>
                  <a:pt x="1604010" y="1688782"/>
                </a:moveTo>
                <a:lnTo>
                  <a:pt x="1604010" y="1726882"/>
                </a:lnTo>
                <a:lnTo>
                  <a:pt x="1570672" y="1707832"/>
                </a:lnTo>
                <a:close/>
                <a:moveTo>
                  <a:pt x="1604962" y="1560194"/>
                </a:moveTo>
                <a:lnTo>
                  <a:pt x="1604962" y="1603057"/>
                </a:lnTo>
                <a:lnTo>
                  <a:pt x="1567815" y="1581149"/>
                </a:lnTo>
                <a:close/>
                <a:moveTo>
                  <a:pt x="1605915" y="1432560"/>
                </a:moveTo>
                <a:lnTo>
                  <a:pt x="1605914" y="1478280"/>
                </a:lnTo>
                <a:lnTo>
                  <a:pt x="1565910" y="1455420"/>
                </a:lnTo>
                <a:close/>
                <a:moveTo>
                  <a:pt x="1605916" y="1305878"/>
                </a:moveTo>
                <a:lnTo>
                  <a:pt x="1605916" y="1351598"/>
                </a:lnTo>
                <a:lnTo>
                  <a:pt x="1566863" y="1328738"/>
                </a:lnTo>
                <a:close/>
                <a:moveTo>
                  <a:pt x="1665923" y="444818"/>
                </a:moveTo>
                <a:lnTo>
                  <a:pt x="1664971" y="444818"/>
                </a:lnTo>
                <a:lnTo>
                  <a:pt x="1664971" y="443866"/>
                </a:lnTo>
                <a:close/>
                <a:moveTo>
                  <a:pt x="1667829" y="2212658"/>
                </a:moveTo>
                <a:lnTo>
                  <a:pt x="1664971" y="2214563"/>
                </a:lnTo>
                <a:lnTo>
                  <a:pt x="1664971" y="2211706"/>
                </a:lnTo>
                <a:close/>
                <a:moveTo>
                  <a:pt x="1669733" y="570548"/>
                </a:moveTo>
                <a:lnTo>
                  <a:pt x="1663066" y="574358"/>
                </a:lnTo>
                <a:lnTo>
                  <a:pt x="1663066" y="566738"/>
                </a:lnTo>
                <a:close/>
                <a:moveTo>
                  <a:pt x="1670686" y="2086929"/>
                </a:moveTo>
                <a:lnTo>
                  <a:pt x="1663066" y="2091691"/>
                </a:lnTo>
                <a:lnTo>
                  <a:pt x="1663066" y="2082166"/>
                </a:lnTo>
                <a:close/>
                <a:moveTo>
                  <a:pt x="1673543" y="697230"/>
                </a:moveTo>
                <a:lnTo>
                  <a:pt x="1661160" y="703898"/>
                </a:lnTo>
                <a:lnTo>
                  <a:pt x="1661160" y="689610"/>
                </a:lnTo>
                <a:close/>
                <a:moveTo>
                  <a:pt x="1675448" y="1960245"/>
                </a:moveTo>
                <a:lnTo>
                  <a:pt x="1660208" y="1968818"/>
                </a:lnTo>
                <a:lnTo>
                  <a:pt x="1660208" y="1951673"/>
                </a:lnTo>
                <a:close/>
                <a:moveTo>
                  <a:pt x="1677353" y="822960"/>
                </a:moveTo>
                <a:lnTo>
                  <a:pt x="1659255" y="833437"/>
                </a:lnTo>
                <a:lnTo>
                  <a:pt x="1659255" y="813435"/>
                </a:lnTo>
                <a:close/>
                <a:moveTo>
                  <a:pt x="1680210" y="1834516"/>
                </a:moveTo>
                <a:lnTo>
                  <a:pt x="1658303" y="1846898"/>
                </a:lnTo>
                <a:lnTo>
                  <a:pt x="1658303" y="1821181"/>
                </a:lnTo>
                <a:close/>
                <a:moveTo>
                  <a:pt x="1681163" y="949642"/>
                </a:moveTo>
                <a:lnTo>
                  <a:pt x="1658303" y="962977"/>
                </a:lnTo>
                <a:lnTo>
                  <a:pt x="1658303" y="936307"/>
                </a:lnTo>
                <a:close/>
                <a:moveTo>
                  <a:pt x="1684021" y="1076325"/>
                </a:moveTo>
                <a:lnTo>
                  <a:pt x="1656398" y="1092517"/>
                </a:lnTo>
                <a:lnTo>
                  <a:pt x="1656398" y="1060132"/>
                </a:lnTo>
                <a:close/>
                <a:moveTo>
                  <a:pt x="1685925" y="1707832"/>
                </a:moveTo>
                <a:lnTo>
                  <a:pt x="1655445" y="1724977"/>
                </a:lnTo>
                <a:lnTo>
                  <a:pt x="1655445" y="1690687"/>
                </a:lnTo>
                <a:close/>
                <a:moveTo>
                  <a:pt x="1686878" y="1202056"/>
                </a:moveTo>
                <a:lnTo>
                  <a:pt x="1654493" y="1221106"/>
                </a:lnTo>
                <a:lnTo>
                  <a:pt x="1654493" y="1183958"/>
                </a:lnTo>
                <a:close/>
                <a:moveTo>
                  <a:pt x="1688783" y="1581150"/>
                </a:moveTo>
                <a:lnTo>
                  <a:pt x="1653541" y="1601153"/>
                </a:lnTo>
                <a:lnTo>
                  <a:pt x="1653541" y="1561148"/>
                </a:lnTo>
                <a:close/>
                <a:moveTo>
                  <a:pt x="1688783" y="1328738"/>
                </a:moveTo>
                <a:lnTo>
                  <a:pt x="1653541" y="1349693"/>
                </a:lnTo>
                <a:lnTo>
                  <a:pt x="1653541" y="1307783"/>
                </a:lnTo>
                <a:close/>
                <a:moveTo>
                  <a:pt x="1689736" y="1455420"/>
                </a:moveTo>
                <a:lnTo>
                  <a:pt x="1653541" y="1476375"/>
                </a:lnTo>
                <a:lnTo>
                  <a:pt x="1653541" y="1434465"/>
                </a:lnTo>
                <a:close/>
                <a:moveTo>
                  <a:pt x="1703071" y="505777"/>
                </a:moveTo>
                <a:lnTo>
                  <a:pt x="1703071" y="509587"/>
                </a:lnTo>
                <a:lnTo>
                  <a:pt x="1700213" y="507682"/>
                </a:lnTo>
                <a:close/>
                <a:moveTo>
                  <a:pt x="1704023" y="2146936"/>
                </a:moveTo>
                <a:lnTo>
                  <a:pt x="1704023" y="2152651"/>
                </a:lnTo>
                <a:lnTo>
                  <a:pt x="1699260" y="2149794"/>
                </a:lnTo>
                <a:close/>
                <a:moveTo>
                  <a:pt x="1704975" y="628650"/>
                </a:moveTo>
                <a:lnTo>
                  <a:pt x="1704975" y="639127"/>
                </a:lnTo>
                <a:lnTo>
                  <a:pt x="1696403" y="633413"/>
                </a:lnTo>
                <a:close/>
                <a:moveTo>
                  <a:pt x="1704975" y="2017394"/>
                </a:moveTo>
                <a:lnTo>
                  <a:pt x="1704975" y="2029777"/>
                </a:lnTo>
                <a:lnTo>
                  <a:pt x="1695450" y="2023109"/>
                </a:lnTo>
                <a:close/>
                <a:moveTo>
                  <a:pt x="1706881" y="751522"/>
                </a:moveTo>
                <a:lnTo>
                  <a:pt x="1706881" y="768667"/>
                </a:lnTo>
                <a:lnTo>
                  <a:pt x="1692593" y="760094"/>
                </a:lnTo>
                <a:close/>
                <a:moveTo>
                  <a:pt x="1707833" y="1885950"/>
                </a:moveTo>
                <a:lnTo>
                  <a:pt x="1707833" y="1907858"/>
                </a:lnTo>
                <a:lnTo>
                  <a:pt x="1689735" y="1897380"/>
                </a:lnTo>
                <a:close/>
                <a:moveTo>
                  <a:pt x="1708785" y="875347"/>
                </a:moveTo>
                <a:lnTo>
                  <a:pt x="1708785" y="898207"/>
                </a:lnTo>
                <a:lnTo>
                  <a:pt x="1688783" y="886777"/>
                </a:lnTo>
                <a:close/>
                <a:moveTo>
                  <a:pt x="1710691" y="1756411"/>
                </a:moveTo>
                <a:lnTo>
                  <a:pt x="1710691" y="1785938"/>
                </a:lnTo>
                <a:lnTo>
                  <a:pt x="1684973" y="1770699"/>
                </a:lnTo>
                <a:close/>
                <a:moveTo>
                  <a:pt x="1710691" y="998220"/>
                </a:moveTo>
                <a:lnTo>
                  <a:pt x="1710691" y="1027748"/>
                </a:lnTo>
                <a:lnTo>
                  <a:pt x="1684973" y="1012508"/>
                </a:lnTo>
                <a:close/>
                <a:moveTo>
                  <a:pt x="1711643" y="1122044"/>
                </a:moveTo>
                <a:lnTo>
                  <a:pt x="1711643" y="1156334"/>
                </a:lnTo>
                <a:lnTo>
                  <a:pt x="1683068" y="1139189"/>
                </a:lnTo>
                <a:close/>
                <a:moveTo>
                  <a:pt x="1712595" y="1246822"/>
                </a:moveTo>
                <a:lnTo>
                  <a:pt x="1712595" y="1284922"/>
                </a:lnTo>
                <a:lnTo>
                  <a:pt x="1680210" y="1265872"/>
                </a:lnTo>
                <a:close/>
                <a:moveTo>
                  <a:pt x="1712595" y="1625917"/>
                </a:moveTo>
                <a:lnTo>
                  <a:pt x="1712595" y="1663064"/>
                </a:lnTo>
                <a:lnTo>
                  <a:pt x="1681162" y="1644967"/>
                </a:lnTo>
                <a:close/>
                <a:moveTo>
                  <a:pt x="1713547" y="1371599"/>
                </a:moveTo>
                <a:lnTo>
                  <a:pt x="1713547" y="1412557"/>
                </a:lnTo>
                <a:lnTo>
                  <a:pt x="1678305" y="1391602"/>
                </a:lnTo>
                <a:close/>
                <a:moveTo>
                  <a:pt x="1713547" y="1498282"/>
                </a:moveTo>
                <a:lnTo>
                  <a:pt x="1713547" y="1538287"/>
                </a:lnTo>
                <a:lnTo>
                  <a:pt x="1679257" y="1518285"/>
                </a:lnTo>
                <a:close/>
                <a:moveTo>
                  <a:pt x="1776413" y="507682"/>
                </a:moveTo>
                <a:lnTo>
                  <a:pt x="1774508" y="508634"/>
                </a:lnTo>
                <a:lnTo>
                  <a:pt x="1774508" y="506729"/>
                </a:lnTo>
                <a:close/>
                <a:moveTo>
                  <a:pt x="1777365" y="2149793"/>
                </a:moveTo>
                <a:lnTo>
                  <a:pt x="1773555" y="2151698"/>
                </a:lnTo>
                <a:lnTo>
                  <a:pt x="1773555" y="2147888"/>
                </a:lnTo>
                <a:close/>
                <a:moveTo>
                  <a:pt x="1779270" y="633413"/>
                </a:moveTo>
                <a:lnTo>
                  <a:pt x="1772603" y="637223"/>
                </a:lnTo>
                <a:lnTo>
                  <a:pt x="1772603" y="630555"/>
                </a:lnTo>
                <a:close/>
                <a:moveTo>
                  <a:pt x="1780222" y="2023110"/>
                </a:moveTo>
                <a:lnTo>
                  <a:pt x="1771650" y="2028824"/>
                </a:lnTo>
                <a:lnTo>
                  <a:pt x="1771650" y="2018347"/>
                </a:lnTo>
                <a:close/>
                <a:moveTo>
                  <a:pt x="1783081" y="760094"/>
                </a:moveTo>
                <a:lnTo>
                  <a:pt x="1770698" y="766762"/>
                </a:lnTo>
                <a:lnTo>
                  <a:pt x="1770698" y="753427"/>
                </a:lnTo>
                <a:close/>
                <a:moveTo>
                  <a:pt x="1785938" y="1897381"/>
                </a:moveTo>
                <a:lnTo>
                  <a:pt x="1769746" y="1906906"/>
                </a:lnTo>
                <a:lnTo>
                  <a:pt x="1769746" y="1887856"/>
                </a:lnTo>
                <a:close/>
                <a:moveTo>
                  <a:pt x="1785938" y="886778"/>
                </a:moveTo>
                <a:lnTo>
                  <a:pt x="1769746" y="896303"/>
                </a:lnTo>
                <a:lnTo>
                  <a:pt x="1769746" y="877253"/>
                </a:lnTo>
                <a:close/>
                <a:moveTo>
                  <a:pt x="1789748" y="1770699"/>
                </a:moveTo>
                <a:lnTo>
                  <a:pt x="1767841" y="1784033"/>
                </a:lnTo>
                <a:lnTo>
                  <a:pt x="1767841" y="1758316"/>
                </a:lnTo>
                <a:close/>
                <a:moveTo>
                  <a:pt x="1789748" y="1012508"/>
                </a:moveTo>
                <a:lnTo>
                  <a:pt x="1767841" y="1025843"/>
                </a:lnTo>
                <a:lnTo>
                  <a:pt x="1767841" y="1000126"/>
                </a:lnTo>
                <a:close/>
                <a:moveTo>
                  <a:pt x="1792605" y="1139190"/>
                </a:moveTo>
                <a:lnTo>
                  <a:pt x="1765935" y="1154430"/>
                </a:lnTo>
                <a:lnTo>
                  <a:pt x="1765935" y="1123950"/>
                </a:lnTo>
                <a:close/>
                <a:moveTo>
                  <a:pt x="1794510" y="1644968"/>
                </a:moveTo>
                <a:lnTo>
                  <a:pt x="1764983" y="1661161"/>
                </a:lnTo>
                <a:lnTo>
                  <a:pt x="1764983" y="1627823"/>
                </a:lnTo>
                <a:close/>
                <a:moveTo>
                  <a:pt x="1795463" y="1265872"/>
                </a:moveTo>
                <a:lnTo>
                  <a:pt x="1764983" y="1283017"/>
                </a:lnTo>
                <a:lnTo>
                  <a:pt x="1764983" y="1247774"/>
                </a:lnTo>
                <a:close/>
                <a:moveTo>
                  <a:pt x="1796414" y="1518285"/>
                </a:moveTo>
                <a:lnTo>
                  <a:pt x="1764029" y="1537335"/>
                </a:lnTo>
                <a:lnTo>
                  <a:pt x="1764029" y="1499235"/>
                </a:lnTo>
                <a:close/>
                <a:moveTo>
                  <a:pt x="1796415" y="1391603"/>
                </a:moveTo>
                <a:lnTo>
                  <a:pt x="1764030" y="1410653"/>
                </a:lnTo>
                <a:lnTo>
                  <a:pt x="1764030" y="1373506"/>
                </a:lnTo>
                <a:close/>
                <a:moveTo>
                  <a:pt x="1811655" y="2212658"/>
                </a:moveTo>
                <a:lnTo>
                  <a:pt x="1811655" y="2213611"/>
                </a:lnTo>
                <a:lnTo>
                  <a:pt x="1810703" y="2212658"/>
                </a:lnTo>
                <a:close/>
                <a:moveTo>
                  <a:pt x="1812608" y="568643"/>
                </a:moveTo>
                <a:lnTo>
                  <a:pt x="1812608" y="572453"/>
                </a:lnTo>
                <a:lnTo>
                  <a:pt x="1808798" y="570548"/>
                </a:lnTo>
                <a:close/>
                <a:moveTo>
                  <a:pt x="1813560" y="2084069"/>
                </a:moveTo>
                <a:lnTo>
                  <a:pt x="1813560" y="2089784"/>
                </a:lnTo>
                <a:lnTo>
                  <a:pt x="1807845" y="2086927"/>
                </a:lnTo>
                <a:close/>
                <a:moveTo>
                  <a:pt x="1814513" y="692467"/>
                </a:moveTo>
                <a:lnTo>
                  <a:pt x="1814513" y="701992"/>
                </a:lnTo>
                <a:lnTo>
                  <a:pt x="1805941" y="697230"/>
                </a:lnTo>
                <a:close/>
                <a:moveTo>
                  <a:pt x="1815465" y="815340"/>
                </a:moveTo>
                <a:lnTo>
                  <a:pt x="1815465" y="831532"/>
                </a:lnTo>
                <a:lnTo>
                  <a:pt x="1802130" y="822960"/>
                </a:lnTo>
                <a:close/>
                <a:moveTo>
                  <a:pt x="1815466" y="1953578"/>
                </a:moveTo>
                <a:lnTo>
                  <a:pt x="1815466" y="1966913"/>
                </a:lnTo>
                <a:lnTo>
                  <a:pt x="1803083" y="1960245"/>
                </a:lnTo>
                <a:close/>
                <a:moveTo>
                  <a:pt x="1817371" y="939165"/>
                </a:moveTo>
                <a:lnTo>
                  <a:pt x="1817371" y="960120"/>
                </a:lnTo>
                <a:lnTo>
                  <a:pt x="1799273" y="949642"/>
                </a:lnTo>
                <a:close/>
                <a:moveTo>
                  <a:pt x="1817371" y="1823086"/>
                </a:moveTo>
                <a:lnTo>
                  <a:pt x="1817371" y="1844994"/>
                </a:lnTo>
                <a:lnTo>
                  <a:pt x="1799273" y="1834516"/>
                </a:lnTo>
                <a:close/>
                <a:moveTo>
                  <a:pt x="1819276" y="1062990"/>
                </a:moveTo>
                <a:lnTo>
                  <a:pt x="1819276" y="1089660"/>
                </a:lnTo>
                <a:lnTo>
                  <a:pt x="1796416" y="1076325"/>
                </a:lnTo>
                <a:close/>
                <a:moveTo>
                  <a:pt x="1820228" y="1692593"/>
                </a:moveTo>
                <a:lnTo>
                  <a:pt x="1820228" y="1723073"/>
                </a:lnTo>
                <a:lnTo>
                  <a:pt x="1794510" y="1707833"/>
                </a:lnTo>
                <a:close/>
                <a:moveTo>
                  <a:pt x="1820228" y="1186816"/>
                </a:moveTo>
                <a:lnTo>
                  <a:pt x="1820228" y="1218249"/>
                </a:lnTo>
                <a:lnTo>
                  <a:pt x="1793558" y="1202056"/>
                </a:lnTo>
                <a:close/>
                <a:moveTo>
                  <a:pt x="1821180" y="1564006"/>
                </a:moveTo>
                <a:lnTo>
                  <a:pt x="1821180" y="1598296"/>
                </a:lnTo>
                <a:lnTo>
                  <a:pt x="1791653" y="1581151"/>
                </a:lnTo>
                <a:close/>
                <a:moveTo>
                  <a:pt x="1822134" y="1437322"/>
                </a:moveTo>
                <a:lnTo>
                  <a:pt x="1822134" y="1473517"/>
                </a:lnTo>
                <a:lnTo>
                  <a:pt x="1790701" y="1455419"/>
                </a:lnTo>
                <a:close/>
                <a:moveTo>
                  <a:pt x="1822134" y="1310640"/>
                </a:moveTo>
                <a:lnTo>
                  <a:pt x="1822134" y="1346835"/>
                </a:lnTo>
                <a:lnTo>
                  <a:pt x="1790701" y="1328737"/>
                </a:lnTo>
                <a:close/>
                <a:moveTo>
                  <a:pt x="1884998" y="2212658"/>
                </a:moveTo>
                <a:lnTo>
                  <a:pt x="1884046" y="2213611"/>
                </a:lnTo>
                <a:lnTo>
                  <a:pt x="1884046" y="2212658"/>
                </a:lnTo>
                <a:close/>
                <a:moveTo>
                  <a:pt x="1885951" y="570547"/>
                </a:moveTo>
                <a:lnTo>
                  <a:pt x="1884046" y="571499"/>
                </a:lnTo>
                <a:lnTo>
                  <a:pt x="1884046" y="569594"/>
                </a:lnTo>
                <a:close/>
                <a:moveTo>
                  <a:pt x="1886903" y="2086928"/>
                </a:moveTo>
                <a:lnTo>
                  <a:pt x="1883093" y="2088833"/>
                </a:lnTo>
                <a:lnTo>
                  <a:pt x="1883093" y="2084070"/>
                </a:lnTo>
                <a:close/>
                <a:moveTo>
                  <a:pt x="1888808" y="697229"/>
                </a:moveTo>
                <a:lnTo>
                  <a:pt x="1882141" y="701039"/>
                </a:lnTo>
                <a:lnTo>
                  <a:pt x="1882141" y="693419"/>
                </a:lnTo>
                <a:close/>
                <a:moveTo>
                  <a:pt x="1891665" y="822960"/>
                </a:moveTo>
                <a:lnTo>
                  <a:pt x="1880235" y="829627"/>
                </a:lnTo>
                <a:lnTo>
                  <a:pt x="1880235" y="816292"/>
                </a:lnTo>
                <a:close/>
                <a:moveTo>
                  <a:pt x="1891665" y="1960245"/>
                </a:moveTo>
                <a:lnTo>
                  <a:pt x="1881187" y="1966912"/>
                </a:lnTo>
                <a:lnTo>
                  <a:pt x="1881187" y="1954530"/>
                </a:lnTo>
                <a:close/>
                <a:moveTo>
                  <a:pt x="1895474" y="1834515"/>
                </a:moveTo>
                <a:lnTo>
                  <a:pt x="1878329" y="1844040"/>
                </a:lnTo>
                <a:lnTo>
                  <a:pt x="1878329" y="1824037"/>
                </a:lnTo>
                <a:close/>
                <a:moveTo>
                  <a:pt x="1895475" y="949643"/>
                </a:moveTo>
                <a:lnTo>
                  <a:pt x="1879283" y="959168"/>
                </a:lnTo>
                <a:lnTo>
                  <a:pt x="1879283" y="940118"/>
                </a:lnTo>
                <a:close/>
                <a:moveTo>
                  <a:pt x="1898333" y="1076326"/>
                </a:moveTo>
                <a:lnTo>
                  <a:pt x="1877378" y="1088708"/>
                </a:lnTo>
                <a:lnTo>
                  <a:pt x="1877378" y="1063943"/>
                </a:lnTo>
                <a:close/>
                <a:moveTo>
                  <a:pt x="1900239" y="1707833"/>
                </a:moveTo>
                <a:lnTo>
                  <a:pt x="1876426" y="1721168"/>
                </a:lnTo>
                <a:lnTo>
                  <a:pt x="1876426" y="1693545"/>
                </a:lnTo>
                <a:close/>
                <a:moveTo>
                  <a:pt x="1901191" y="1202056"/>
                </a:moveTo>
                <a:lnTo>
                  <a:pt x="1875473" y="1217295"/>
                </a:lnTo>
                <a:lnTo>
                  <a:pt x="1875473" y="1187768"/>
                </a:lnTo>
                <a:close/>
                <a:moveTo>
                  <a:pt x="1903096" y="1581151"/>
                </a:moveTo>
                <a:lnTo>
                  <a:pt x="1875473" y="1597344"/>
                </a:lnTo>
                <a:lnTo>
                  <a:pt x="1875473" y="1565911"/>
                </a:lnTo>
                <a:close/>
                <a:moveTo>
                  <a:pt x="1903096" y="1328737"/>
                </a:moveTo>
                <a:lnTo>
                  <a:pt x="1874521" y="1344930"/>
                </a:lnTo>
                <a:lnTo>
                  <a:pt x="1874521" y="1312545"/>
                </a:lnTo>
                <a:close/>
                <a:moveTo>
                  <a:pt x="1904048" y="1455419"/>
                </a:moveTo>
                <a:lnTo>
                  <a:pt x="1874521" y="1472564"/>
                </a:lnTo>
                <a:lnTo>
                  <a:pt x="1874521" y="1437322"/>
                </a:lnTo>
                <a:close/>
                <a:moveTo>
                  <a:pt x="1921193" y="2148841"/>
                </a:moveTo>
                <a:lnTo>
                  <a:pt x="1921193" y="2150746"/>
                </a:lnTo>
                <a:lnTo>
                  <a:pt x="1919288" y="2149794"/>
                </a:lnTo>
                <a:close/>
                <a:moveTo>
                  <a:pt x="1922145" y="631508"/>
                </a:moveTo>
                <a:lnTo>
                  <a:pt x="1922145" y="636271"/>
                </a:lnTo>
                <a:lnTo>
                  <a:pt x="1918335" y="633413"/>
                </a:lnTo>
                <a:close/>
                <a:moveTo>
                  <a:pt x="1923097" y="2020252"/>
                </a:moveTo>
                <a:lnTo>
                  <a:pt x="1923097" y="2026919"/>
                </a:lnTo>
                <a:lnTo>
                  <a:pt x="1917382" y="2023110"/>
                </a:lnTo>
                <a:close/>
                <a:moveTo>
                  <a:pt x="1923098" y="755333"/>
                </a:moveTo>
                <a:lnTo>
                  <a:pt x="1923098" y="764858"/>
                </a:lnTo>
                <a:lnTo>
                  <a:pt x="1915478" y="760096"/>
                </a:lnTo>
                <a:close/>
                <a:moveTo>
                  <a:pt x="1925003" y="1889760"/>
                </a:moveTo>
                <a:lnTo>
                  <a:pt x="1925003" y="1905000"/>
                </a:lnTo>
                <a:lnTo>
                  <a:pt x="1912620" y="1897380"/>
                </a:lnTo>
                <a:close/>
                <a:moveTo>
                  <a:pt x="1925004" y="879157"/>
                </a:moveTo>
                <a:lnTo>
                  <a:pt x="1925004" y="893445"/>
                </a:lnTo>
                <a:lnTo>
                  <a:pt x="1912621" y="886777"/>
                </a:lnTo>
                <a:close/>
                <a:moveTo>
                  <a:pt x="1926908" y="1002982"/>
                </a:moveTo>
                <a:lnTo>
                  <a:pt x="1926908" y="1022985"/>
                </a:lnTo>
                <a:lnTo>
                  <a:pt x="1908810" y="1012507"/>
                </a:lnTo>
                <a:close/>
                <a:moveTo>
                  <a:pt x="1926908" y="1760220"/>
                </a:moveTo>
                <a:lnTo>
                  <a:pt x="1926908" y="1782128"/>
                </a:lnTo>
                <a:lnTo>
                  <a:pt x="1908810" y="1770698"/>
                </a:lnTo>
                <a:close/>
                <a:moveTo>
                  <a:pt x="1927860" y="1126807"/>
                </a:moveTo>
                <a:lnTo>
                  <a:pt x="1927860" y="1151572"/>
                </a:lnTo>
                <a:lnTo>
                  <a:pt x="1906905" y="1139190"/>
                </a:lnTo>
                <a:close/>
                <a:moveTo>
                  <a:pt x="1928812" y="1630680"/>
                </a:moveTo>
                <a:lnTo>
                  <a:pt x="1928812" y="1658302"/>
                </a:lnTo>
                <a:lnTo>
                  <a:pt x="1904047" y="1644968"/>
                </a:lnTo>
                <a:close/>
                <a:moveTo>
                  <a:pt x="1928813" y="1250633"/>
                </a:moveTo>
                <a:lnTo>
                  <a:pt x="1928813" y="1280161"/>
                </a:lnTo>
                <a:lnTo>
                  <a:pt x="1904048" y="1265873"/>
                </a:lnTo>
                <a:close/>
                <a:moveTo>
                  <a:pt x="1929765" y="1503044"/>
                </a:moveTo>
                <a:lnTo>
                  <a:pt x="1929765" y="1533524"/>
                </a:lnTo>
                <a:lnTo>
                  <a:pt x="1903095" y="1518284"/>
                </a:lnTo>
                <a:close/>
                <a:moveTo>
                  <a:pt x="1929766" y="1376363"/>
                </a:moveTo>
                <a:lnTo>
                  <a:pt x="1929766" y="1407796"/>
                </a:lnTo>
                <a:lnTo>
                  <a:pt x="1902143" y="1391603"/>
                </a:lnTo>
                <a:close/>
                <a:moveTo>
                  <a:pt x="1994535" y="2149794"/>
                </a:moveTo>
                <a:lnTo>
                  <a:pt x="1993583" y="2150746"/>
                </a:lnTo>
                <a:lnTo>
                  <a:pt x="1993583" y="2148841"/>
                </a:lnTo>
                <a:close/>
                <a:moveTo>
                  <a:pt x="1995488" y="633413"/>
                </a:moveTo>
                <a:lnTo>
                  <a:pt x="1992630" y="635318"/>
                </a:lnTo>
                <a:lnTo>
                  <a:pt x="1992630" y="632461"/>
                </a:lnTo>
                <a:close/>
                <a:moveTo>
                  <a:pt x="1997393" y="2023111"/>
                </a:moveTo>
                <a:lnTo>
                  <a:pt x="1992630" y="2025969"/>
                </a:lnTo>
                <a:lnTo>
                  <a:pt x="1992630" y="2021206"/>
                </a:lnTo>
                <a:close/>
                <a:moveTo>
                  <a:pt x="1998345" y="760096"/>
                </a:moveTo>
                <a:lnTo>
                  <a:pt x="1991678" y="763906"/>
                </a:lnTo>
                <a:lnTo>
                  <a:pt x="1991678" y="756286"/>
                </a:lnTo>
                <a:close/>
                <a:moveTo>
                  <a:pt x="2000251" y="886778"/>
                </a:moveTo>
                <a:lnTo>
                  <a:pt x="1990726" y="892493"/>
                </a:lnTo>
                <a:lnTo>
                  <a:pt x="1990726" y="881063"/>
                </a:lnTo>
                <a:close/>
                <a:moveTo>
                  <a:pt x="2001202" y="1897380"/>
                </a:moveTo>
                <a:lnTo>
                  <a:pt x="1989772" y="1904047"/>
                </a:lnTo>
                <a:lnTo>
                  <a:pt x="1989772" y="1890712"/>
                </a:lnTo>
                <a:close/>
                <a:moveTo>
                  <a:pt x="2004061" y="1012508"/>
                </a:moveTo>
                <a:lnTo>
                  <a:pt x="1988821" y="1022033"/>
                </a:lnTo>
                <a:lnTo>
                  <a:pt x="1988821" y="1003936"/>
                </a:lnTo>
                <a:close/>
                <a:moveTo>
                  <a:pt x="2005012" y="1770697"/>
                </a:moveTo>
                <a:lnTo>
                  <a:pt x="1987867" y="1780222"/>
                </a:lnTo>
                <a:lnTo>
                  <a:pt x="1987867" y="1761172"/>
                </a:lnTo>
                <a:close/>
                <a:moveTo>
                  <a:pt x="2006918" y="1139190"/>
                </a:moveTo>
                <a:lnTo>
                  <a:pt x="1986916" y="1150620"/>
                </a:lnTo>
                <a:lnTo>
                  <a:pt x="1986916" y="1127760"/>
                </a:lnTo>
                <a:close/>
                <a:moveTo>
                  <a:pt x="2008823" y="1265872"/>
                </a:moveTo>
                <a:lnTo>
                  <a:pt x="1985963" y="1279207"/>
                </a:lnTo>
                <a:lnTo>
                  <a:pt x="1985963" y="1252537"/>
                </a:lnTo>
                <a:close/>
                <a:moveTo>
                  <a:pt x="2008823" y="1644968"/>
                </a:moveTo>
                <a:lnTo>
                  <a:pt x="1985963" y="1657350"/>
                </a:lnTo>
                <a:lnTo>
                  <a:pt x="1985963" y="1631633"/>
                </a:lnTo>
                <a:close/>
                <a:moveTo>
                  <a:pt x="2010728" y="1518286"/>
                </a:moveTo>
                <a:lnTo>
                  <a:pt x="1985010" y="1532573"/>
                </a:lnTo>
                <a:lnTo>
                  <a:pt x="1985010" y="1503998"/>
                </a:lnTo>
                <a:close/>
                <a:moveTo>
                  <a:pt x="2010728" y="1391604"/>
                </a:moveTo>
                <a:lnTo>
                  <a:pt x="1985010" y="1406844"/>
                </a:lnTo>
                <a:lnTo>
                  <a:pt x="1985010" y="1377316"/>
                </a:lnTo>
                <a:close/>
                <a:moveTo>
                  <a:pt x="2030730" y="2085974"/>
                </a:moveTo>
                <a:lnTo>
                  <a:pt x="2030730" y="2087879"/>
                </a:lnTo>
                <a:lnTo>
                  <a:pt x="2028825" y="2086927"/>
                </a:lnTo>
                <a:close/>
                <a:moveTo>
                  <a:pt x="2030731" y="695325"/>
                </a:moveTo>
                <a:lnTo>
                  <a:pt x="2030731" y="698182"/>
                </a:lnTo>
                <a:lnTo>
                  <a:pt x="2028826" y="697230"/>
                </a:lnTo>
                <a:close/>
                <a:moveTo>
                  <a:pt x="2032635" y="819150"/>
                </a:moveTo>
                <a:lnTo>
                  <a:pt x="2032635" y="827723"/>
                </a:lnTo>
                <a:lnTo>
                  <a:pt x="2025968" y="822960"/>
                </a:lnTo>
                <a:close/>
                <a:moveTo>
                  <a:pt x="2032635" y="1956435"/>
                </a:moveTo>
                <a:lnTo>
                  <a:pt x="2032635" y="1965007"/>
                </a:lnTo>
                <a:lnTo>
                  <a:pt x="2025015" y="1960245"/>
                </a:lnTo>
                <a:close/>
                <a:moveTo>
                  <a:pt x="2033588" y="943928"/>
                </a:moveTo>
                <a:lnTo>
                  <a:pt x="2033588" y="955358"/>
                </a:lnTo>
                <a:lnTo>
                  <a:pt x="2023110" y="949643"/>
                </a:lnTo>
                <a:close/>
                <a:moveTo>
                  <a:pt x="2034540" y="1826894"/>
                </a:moveTo>
                <a:lnTo>
                  <a:pt x="2034540" y="1841182"/>
                </a:lnTo>
                <a:lnTo>
                  <a:pt x="2022157" y="1834514"/>
                </a:lnTo>
                <a:close/>
                <a:moveTo>
                  <a:pt x="2035493" y="1066801"/>
                </a:moveTo>
                <a:lnTo>
                  <a:pt x="2035493" y="1084899"/>
                </a:lnTo>
                <a:lnTo>
                  <a:pt x="2020253" y="1076326"/>
                </a:lnTo>
                <a:close/>
                <a:moveTo>
                  <a:pt x="2036446" y="1191577"/>
                </a:moveTo>
                <a:lnTo>
                  <a:pt x="2036446" y="1213485"/>
                </a:lnTo>
                <a:lnTo>
                  <a:pt x="2017396" y="1202055"/>
                </a:lnTo>
                <a:close/>
                <a:moveTo>
                  <a:pt x="2036446" y="1697356"/>
                </a:moveTo>
                <a:lnTo>
                  <a:pt x="2036446" y="1718311"/>
                </a:lnTo>
                <a:lnTo>
                  <a:pt x="2017396" y="1707833"/>
                </a:lnTo>
                <a:close/>
                <a:moveTo>
                  <a:pt x="2037398" y="1568768"/>
                </a:moveTo>
                <a:lnTo>
                  <a:pt x="2037398" y="1594485"/>
                </a:lnTo>
                <a:lnTo>
                  <a:pt x="2015491" y="1581150"/>
                </a:lnTo>
                <a:close/>
                <a:moveTo>
                  <a:pt x="2037398" y="1315403"/>
                </a:moveTo>
                <a:lnTo>
                  <a:pt x="2037398" y="1341120"/>
                </a:lnTo>
                <a:lnTo>
                  <a:pt x="2015491" y="1328738"/>
                </a:lnTo>
                <a:close/>
                <a:moveTo>
                  <a:pt x="2038351" y="1441133"/>
                </a:moveTo>
                <a:lnTo>
                  <a:pt x="2038351" y="1468756"/>
                </a:lnTo>
                <a:lnTo>
                  <a:pt x="2014538" y="1455421"/>
                </a:lnTo>
                <a:close/>
                <a:moveTo>
                  <a:pt x="2104073" y="2086928"/>
                </a:moveTo>
                <a:lnTo>
                  <a:pt x="2103121" y="2086928"/>
                </a:lnTo>
                <a:lnTo>
                  <a:pt x="2103121" y="2085975"/>
                </a:lnTo>
                <a:close/>
                <a:moveTo>
                  <a:pt x="2104073" y="697230"/>
                </a:moveTo>
                <a:lnTo>
                  <a:pt x="2102168" y="698183"/>
                </a:lnTo>
                <a:lnTo>
                  <a:pt x="2102168" y="696278"/>
                </a:lnTo>
                <a:close/>
                <a:moveTo>
                  <a:pt x="2106930" y="1960245"/>
                </a:moveTo>
                <a:lnTo>
                  <a:pt x="2101215" y="1964055"/>
                </a:lnTo>
                <a:lnTo>
                  <a:pt x="2101215" y="1957387"/>
                </a:lnTo>
                <a:close/>
                <a:moveTo>
                  <a:pt x="2106931" y="822960"/>
                </a:moveTo>
                <a:lnTo>
                  <a:pt x="2101216" y="826769"/>
                </a:lnTo>
                <a:lnTo>
                  <a:pt x="2101216" y="820102"/>
                </a:lnTo>
                <a:close/>
                <a:moveTo>
                  <a:pt x="2108835" y="949642"/>
                </a:moveTo>
                <a:lnTo>
                  <a:pt x="2100263" y="955356"/>
                </a:lnTo>
                <a:lnTo>
                  <a:pt x="2100263" y="944879"/>
                </a:lnTo>
                <a:close/>
                <a:moveTo>
                  <a:pt x="2110740" y="1834515"/>
                </a:moveTo>
                <a:lnTo>
                  <a:pt x="2099310" y="1840231"/>
                </a:lnTo>
                <a:lnTo>
                  <a:pt x="2099310" y="1827848"/>
                </a:lnTo>
                <a:close/>
                <a:moveTo>
                  <a:pt x="2111693" y="1076324"/>
                </a:moveTo>
                <a:lnTo>
                  <a:pt x="2098358" y="1083944"/>
                </a:lnTo>
                <a:lnTo>
                  <a:pt x="2098358" y="1068704"/>
                </a:lnTo>
                <a:close/>
                <a:moveTo>
                  <a:pt x="2114549" y="1707832"/>
                </a:moveTo>
                <a:lnTo>
                  <a:pt x="2097404" y="1717357"/>
                </a:lnTo>
                <a:lnTo>
                  <a:pt x="2097404" y="1697355"/>
                </a:lnTo>
                <a:close/>
                <a:moveTo>
                  <a:pt x="2114550" y="1202055"/>
                </a:moveTo>
                <a:lnTo>
                  <a:pt x="2097405" y="1212532"/>
                </a:lnTo>
                <a:lnTo>
                  <a:pt x="2097405" y="1192530"/>
                </a:lnTo>
                <a:close/>
                <a:moveTo>
                  <a:pt x="2117408" y="1581150"/>
                </a:moveTo>
                <a:lnTo>
                  <a:pt x="2096453" y="1593533"/>
                </a:lnTo>
                <a:lnTo>
                  <a:pt x="2096453" y="1569720"/>
                </a:lnTo>
                <a:close/>
                <a:moveTo>
                  <a:pt x="2117408" y="1328738"/>
                </a:moveTo>
                <a:lnTo>
                  <a:pt x="2096453" y="1341121"/>
                </a:lnTo>
                <a:lnTo>
                  <a:pt x="2096453" y="1316356"/>
                </a:lnTo>
                <a:close/>
                <a:moveTo>
                  <a:pt x="2118361" y="1455421"/>
                </a:moveTo>
                <a:lnTo>
                  <a:pt x="2095501" y="1467803"/>
                </a:lnTo>
                <a:lnTo>
                  <a:pt x="2095501" y="1442086"/>
                </a:lnTo>
                <a:close/>
                <a:moveTo>
                  <a:pt x="2140267" y="2022157"/>
                </a:moveTo>
                <a:lnTo>
                  <a:pt x="2140267" y="2025015"/>
                </a:lnTo>
                <a:lnTo>
                  <a:pt x="2138362" y="2023110"/>
                </a:lnTo>
                <a:close/>
                <a:moveTo>
                  <a:pt x="2140268" y="759142"/>
                </a:moveTo>
                <a:lnTo>
                  <a:pt x="2140268" y="762000"/>
                </a:lnTo>
                <a:lnTo>
                  <a:pt x="2138363" y="760094"/>
                </a:lnTo>
                <a:close/>
                <a:moveTo>
                  <a:pt x="2141220" y="882968"/>
                </a:moveTo>
                <a:lnTo>
                  <a:pt x="2141220" y="889636"/>
                </a:lnTo>
                <a:lnTo>
                  <a:pt x="2135505" y="886778"/>
                </a:lnTo>
                <a:close/>
                <a:moveTo>
                  <a:pt x="2142172" y="1892617"/>
                </a:moveTo>
                <a:lnTo>
                  <a:pt x="2142172" y="1901189"/>
                </a:lnTo>
                <a:lnTo>
                  <a:pt x="2134552" y="1897380"/>
                </a:lnTo>
                <a:close/>
                <a:moveTo>
                  <a:pt x="2143126" y="1006792"/>
                </a:moveTo>
                <a:lnTo>
                  <a:pt x="2143126" y="1019175"/>
                </a:lnTo>
                <a:lnTo>
                  <a:pt x="2132648" y="1012507"/>
                </a:lnTo>
                <a:close/>
                <a:moveTo>
                  <a:pt x="2144078" y="1131569"/>
                </a:moveTo>
                <a:lnTo>
                  <a:pt x="2144078" y="1146809"/>
                </a:lnTo>
                <a:lnTo>
                  <a:pt x="2130743" y="1139189"/>
                </a:lnTo>
                <a:close/>
                <a:moveTo>
                  <a:pt x="2144078" y="1764030"/>
                </a:moveTo>
                <a:lnTo>
                  <a:pt x="2144078" y="1778318"/>
                </a:lnTo>
                <a:lnTo>
                  <a:pt x="2131695" y="1770697"/>
                </a:lnTo>
                <a:close/>
                <a:moveTo>
                  <a:pt x="2145029" y="1634490"/>
                </a:moveTo>
                <a:lnTo>
                  <a:pt x="2145029" y="1654493"/>
                </a:lnTo>
                <a:lnTo>
                  <a:pt x="2127884" y="1644968"/>
                </a:lnTo>
                <a:close/>
                <a:moveTo>
                  <a:pt x="2145030" y="1255394"/>
                </a:moveTo>
                <a:lnTo>
                  <a:pt x="2145030" y="1275397"/>
                </a:lnTo>
                <a:lnTo>
                  <a:pt x="2127885" y="1265872"/>
                </a:lnTo>
                <a:close/>
                <a:moveTo>
                  <a:pt x="2145982" y="1506855"/>
                </a:moveTo>
                <a:lnTo>
                  <a:pt x="2145982" y="1529715"/>
                </a:lnTo>
                <a:lnTo>
                  <a:pt x="2126932" y="1518285"/>
                </a:lnTo>
                <a:close/>
                <a:moveTo>
                  <a:pt x="2145983" y="1381124"/>
                </a:moveTo>
                <a:lnTo>
                  <a:pt x="2145983" y="1403032"/>
                </a:lnTo>
                <a:lnTo>
                  <a:pt x="2126933" y="1391602"/>
                </a:lnTo>
                <a:close/>
                <a:moveTo>
                  <a:pt x="2213610" y="760094"/>
                </a:moveTo>
                <a:lnTo>
                  <a:pt x="2211705" y="761047"/>
                </a:lnTo>
                <a:lnTo>
                  <a:pt x="2211705" y="759142"/>
                </a:lnTo>
                <a:close/>
                <a:moveTo>
                  <a:pt x="2213610" y="2023111"/>
                </a:moveTo>
                <a:lnTo>
                  <a:pt x="2212658" y="2024063"/>
                </a:lnTo>
                <a:lnTo>
                  <a:pt x="2212658" y="2023111"/>
                </a:lnTo>
                <a:close/>
                <a:moveTo>
                  <a:pt x="2215516" y="886778"/>
                </a:moveTo>
                <a:lnTo>
                  <a:pt x="2210753" y="888683"/>
                </a:lnTo>
                <a:lnTo>
                  <a:pt x="2210753" y="883920"/>
                </a:lnTo>
                <a:close/>
                <a:moveTo>
                  <a:pt x="2216467" y="1897379"/>
                </a:moveTo>
                <a:lnTo>
                  <a:pt x="2210752" y="1900236"/>
                </a:lnTo>
                <a:lnTo>
                  <a:pt x="2210752" y="1893569"/>
                </a:lnTo>
                <a:close/>
                <a:moveTo>
                  <a:pt x="2218373" y="1012507"/>
                </a:moveTo>
                <a:lnTo>
                  <a:pt x="2209801" y="1018222"/>
                </a:lnTo>
                <a:lnTo>
                  <a:pt x="2209801" y="1007744"/>
                </a:lnTo>
                <a:close/>
                <a:moveTo>
                  <a:pt x="2220278" y="1770698"/>
                </a:moveTo>
                <a:lnTo>
                  <a:pt x="2208848" y="1777366"/>
                </a:lnTo>
                <a:lnTo>
                  <a:pt x="2208848" y="1764983"/>
                </a:lnTo>
                <a:close/>
                <a:moveTo>
                  <a:pt x="2220278" y="1139190"/>
                </a:moveTo>
                <a:lnTo>
                  <a:pt x="2208848" y="1145858"/>
                </a:lnTo>
                <a:lnTo>
                  <a:pt x="2208848" y="1132523"/>
                </a:lnTo>
                <a:close/>
                <a:moveTo>
                  <a:pt x="2223136" y="1644968"/>
                </a:moveTo>
                <a:lnTo>
                  <a:pt x="2207896" y="1653540"/>
                </a:lnTo>
                <a:lnTo>
                  <a:pt x="2207896" y="1635443"/>
                </a:lnTo>
                <a:close/>
                <a:moveTo>
                  <a:pt x="2223136" y="1265873"/>
                </a:moveTo>
                <a:lnTo>
                  <a:pt x="2207896" y="1274445"/>
                </a:lnTo>
                <a:lnTo>
                  <a:pt x="2207896" y="1256348"/>
                </a:lnTo>
                <a:close/>
                <a:moveTo>
                  <a:pt x="2225040" y="1518285"/>
                </a:moveTo>
                <a:lnTo>
                  <a:pt x="2206942" y="1528762"/>
                </a:lnTo>
                <a:lnTo>
                  <a:pt x="2206942" y="1507807"/>
                </a:lnTo>
                <a:close/>
                <a:moveTo>
                  <a:pt x="2225041" y="1391603"/>
                </a:moveTo>
                <a:lnTo>
                  <a:pt x="2206943" y="1402080"/>
                </a:lnTo>
                <a:lnTo>
                  <a:pt x="2206943" y="1381125"/>
                </a:lnTo>
                <a:close/>
                <a:moveTo>
                  <a:pt x="2249806" y="822007"/>
                </a:moveTo>
                <a:lnTo>
                  <a:pt x="2249806" y="824865"/>
                </a:lnTo>
                <a:lnTo>
                  <a:pt x="2247901" y="822960"/>
                </a:lnTo>
                <a:close/>
                <a:moveTo>
                  <a:pt x="2249806" y="1958341"/>
                </a:moveTo>
                <a:lnTo>
                  <a:pt x="2249806" y="1962151"/>
                </a:lnTo>
                <a:lnTo>
                  <a:pt x="2246948" y="1960246"/>
                </a:lnTo>
                <a:close/>
                <a:moveTo>
                  <a:pt x="2250759" y="946786"/>
                </a:moveTo>
                <a:lnTo>
                  <a:pt x="2250759" y="952501"/>
                </a:lnTo>
                <a:lnTo>
                  <a:pt x="2245996" y="949643"/>
                </a:lnTo>
                <a:close/>
                <a:moveTo>
                  <a:pt x="2251710" y="1070610"/>
                </a:moveTo>
                <a:lnTo>
                  <a:pt x="2251710" y="1081087"/>
                </a:lnTo>
                <a:lnTo>
                  <a:pt x="2243138" y="1076325"/>
                </a:lnTo>
                <a:close/>
                <a:moveTo>
                  <a:pt x="2251710" y="1829752"/>
                </a:moveTo>
                <a:lnTo>
                  <a:pt x="2251710" y="1838324"/>
                </a:lnTo>
                <a:lnTo>
                  <a:pt x="2244090" y="1834515"/>
                </a:lnTo>
                <a:close/>
                <a:moveTo>
                  <a:pt x="2253614" y="1700212"/>
                </a:moveTo>
                <a:lnTo>
                  <a:pt x="2253614" y="1715452"/>
                </a:lnTo>
                <a:lnTo>
                  <a:pt x="2240279" y="1707832"/>
                </a:lnTo>
                <a:close/>
                <a:moveTo>
                  <a:pt x="2253615" y="1195388"/>
                </a:moveTo>
                <a:lnTo>
                  <a:pt x="2253615" y="1209676"/>
                </a:lnTo>
                <a:lnTo>
                  <a:pt x="2240280" y="1202056"/>
                </a:lnTo>
                <a:close/>
                <a:moveTo>
                  <a:pt x="2254567" y="1572577"/>
                </a:moveTo>
                <a:lnTo>
                  <a:pt x="2254567" y="1590674"/>
                </a:lnTo>
                <a:lnTo>
                  <a:pt x="2238375" y="1581149"/>
                </a:lnTo>
                <a:close/>
                <a:moveTo>
                  <a:pt x="2254568" y="1444942"/>
                </a:moveTo>
                <a:lnTo>
                  <a:pt x="2254568" y="1464944"/>
                </a:lnTo>
                <a:lnTo>
                  <a:pt x="2237423" y="1455419"/>
                </a:lnTo>
                <a:close/>
                <a:moveTo>
                  <a:pt x="2254568" y="1319213"/>
                </a:moveTo>
                <a:lnTo>
                  <a:pt x="2254568" y="1338263"/>
                </a:lnTo>
                <a:lnTo>
                  <a:pt x="2238376" y="1328738"/>
                </a:lnTo>
                <a:close/>
                <a:moveTo>
                  <a:pt x="2323148" y="1960245"/>
                </a:moveTo>
                <a:lnTo>
                  <a:pt x="2321243" y="1961198"/>
                </a:lnTo>
                <a:lnTo>
                  <a:pt x="2321243" y="1959293"/>
                </a:lnTo>
                <a:close/>
                <a:moveTo>
                  <a:pt x="2324101" y="949643"/>
                </a:moveTo>
                <a:lnTo>
                  <a:pt x="2321243" y="951548"/>
                </a:lnTo>
                <a:lnTo>
                  <a:pt x="2321243" y="947738"/>
                </a:lnTo>
                <a:close/>
                <a:moveTo>
                  <a:pt x="2325053" y="1834516"/>
                </a:moveTo>
                <a:lnTo>
                  <a:pt x="2320290" y="1837373"/>
                </a:lnTo>
                <a:lnTo>
                  <a:pt x="2320290" y="1830706"/>
                </a:lnTo>
                <a:close/>
                <a:moveTo>
                  <a:pt x="2326958" y="1076326"/>
                </a:moveTo>
                <a:lnTo>
                  <a:pt x="2319338" y="1080136"/>
                </a:lnTo>
                <a:lnTo>
                  <a:pt x="2319338" y="1072516"/>
                </a:lnTo>
                <a:close/>
                <a:moveTo>
                  <a:pt x="2328863" y="1707833"/>
                </a:moveTo>
                <a:lnTo>
                  <a:pt x="2318385" y="1713548"/>
                </a:lnTo>
                <a:lnTo>
                  <a:pt x="2318385" y="1702118"/>
                </a:lnTo>
                <a:close/>
                <a:moveTo>
                  <a:pt x="2328863" y="1202056"/>
                </a:moveTo>
                <a:lnTo>
                  <a:pt x="2318385" y="1207771"/>
                </a:lnTo>
                <a:lnTo>
                  <a:pt x="2318385" y="1196341"/>
                </a:lnTo>
                <a:close/>
                <a:moveTo>
                  <a:pt x="2330767" y="1581151"/>
                </a:moveTo>
                <a:lnTo>
                  <a:pt x="2317432" y="1588771"/>
                </a:lnTo>
                <a:lnTo>
                  <a:pt x="2317432" y="1573531"/>
                </a:lnTo>
                <a:close/>
                <a:moveTo>
                  <a:pt x="2330768" y="1328738"/>
                </a:moveTo>
                <a:lnTo>
                  <a:pt x="2317433" y="1336358"/>
                </a:lnTo>
                <a:lnTo>
                  <a:pt x="2317433" y="1321118"/>
                </a:lnTo>
                <a:close/>
                <a:moveTo>
                  <a:pt x="2331721" y="1455420"/>
                </a:moveTo>
                <a:lnTo>
                  <a:pt x="2317433" y="1463993"/>
                </a:lnTo>
                <a:lnTo>
                  <a:pt x="2317433" y="1446848"/>
                </a:lnTo>
                <a:close/>
                <a:moveTo>
                  <a:pt x="2359342" y="1895475"/>
                </a:moveTo>
                <a:lnTo>
                  <a:pt x="2359342" y="1899285"/>
                </a:lnTo>
                <a:lnTo>
                  <a:pt x="2356484" y="1897380"/>
                </a:lnTo>
                <a:close/>
                <a:moveTo>
                  <a:pt x="2359343" y="885826"/>
                </a:moveTo>
                <a:lnTo>
                  <a:pt x="2359343" y="887731"/>
                </a:lnTo>
                <a:lnTo>
                  <a:pt x="2357438" y="886778"/>
                </a:lnTo>
                <a:close/>
                <a:moveTo>
                  <a:pt x="2360294" y="1766888"/>
                </a:moveTo>
                <a:lnTo>
                  <a:pt x="2360294" y="1774508"/>
                </a:lnTo>
                <a:lnTo>
                  <a:pt x="2353627" y="1770698"/>
                </a:lnTo>
                <a:close/>
                <a:moveTo>
                  <a:pt x="2360296" y="1009651"/>
                </a:moveTo>
                <a:lnTo>
                  <a:pt x="2360296" y="1015366"/>
                </a:lnTo>
                <a:lnTo>
                  <a:pt x="2355533" y="1012508"/>
                </a:lnTo>
                <a:close/>
                <a:moveTo>
                  <a:pt x="2361248" y="1134428"/>
                </a:moveTo>
                <a:lnTo>
                  <a:pt x="2361248" y="1143953"/>
                </a:lnTo>
                <a:lnTo>
                  <a:pt x="2353628" y="1139191"/>
                </a:lnTo>
                <a:close/>
                <a:moveTo>
                  <a:pt x="2362201" y="1259206"/>
                </a:moveTo>
                <a:lnTo>
                  <a:pt x="2362201" y="1271588"/>
                </a:lnTo>
                <a:lnTo>
                  <a:pt x="2350771" y="1265873"/>
                </a:lnTo>
                <a:close/>
                <a:moveTo>
                  <a:pt x="2362201" y="1638300"/>
                </a:moveTo>
                <a:lnTo>
                  <a:pt x="2362201" y="1651635"/>
                </a:lnTo>
                <a:lnTo>
                  <a:pt x="2350771" y="1644968"/>
                </a:lnTo>
                <a:close/>
                <a:moveTo>
                  <a:pt x="2363152" y="1510666"/>
                </a:moveTo>
                <a:lnTo>
                  <a:pt x="2363152" y="1525906"/>
                </a:lnTo>
                <a:lnTo>
                  <a:pt x="2349817" y="1518286"/>
                </a:lnTo>
                <a:close/>
                <a:moveTo>
                  <a:pt x="2363153" y="1383983"/>
                </a:moveTo>
                <a:lnTo>
                  <a:pt x="2363153" y="1399223"/>
                </a:lnTo>
                <a:lnTo>
                  <a:pt x="2349818" y="1391603"/>
                </a:lnTo>
                <a:close/>
                <a:moveTo>
                  <a:pt x="2432685" y="1897381"/>
                </a:moveTo>
                <a:lnTo>
                  <a:pt x="2430780" y="1898333"/>
                </a:lnTo>
                <a:lnTo>
                  <a:pt x="2430780" y="1896428"/>
                </a:lnTo>
                <a:close/>
                <a:moveTo>
                  <a:pt x="2433638" y="1012507"/>
                </a:moveTo>
                <a:lnTo>
                  <a:pt x="2430780" y="1014413"/>
                </a:lnTo>
                <a:lnTo>
                  <a:pt x="2430780" y="1011555"/>
                </a:lnTo>
                <a:close/>
                <a:moveTo>
                  <a:pt x="2434590" y="1770699"/>
                </a:moveTo>
                <a:lnTo>
                  <a:pt x="2429827" y="1773556"/>
                </a:lnTo>
                <a:lnTo>
                  <a:pt x="2429827" y="1767841"/>
                </a:lnTo>
                <a:close/>
                <a:moveTo>
                  <a:pt x="2434591" y="1139191"/>
                </a:moveTo>
                <a:lnTo>
                  <a:pt x="2429828" y="1142048"/>
                </a:lnTo>
                <a:lnTo>
                  <a:pt x="2429828" y="1136333"/>
                </a:lnTo>
                <a:close/>
                <a:moveTo>
                  <a:pt x="2437447" y="1644968"/>
                </a:moveTo>
                <a:lnTo>
                  <a:pt x="2428875" y="1649731"/>
                </a:lnTo>
                <a:lnTo>
                  <a:pt x="2428875" y="1639253"/>
                </a:lnTo>
                <a:close/>
                <a:moveTo>
                  <a:pt x="2437448" y="1265873"/>
                </a:moveTo>
                <a:lnTo>
                  <a:pt x="2428876" y="1270636"/>
                </a:lnTo>
                <a:lnTo>
                  <a:pt x="2428876" y="1260158"/>
                </a:lnTo>
                <a:close/>
                <a:moveTo>
                  <a:pt x="2438401" y="1391603"/>
                </a:moveTo>
                <a:lnTo>
                  <a:pt x="2427923" y="1398271"/>
                </a:lnTo>
                <a:lnTo>
                  <a:pt x="2427923" y="1385888"/>
                </a:lnTo>
                <a:close/>
                <a:moveTo>
                  <a:pt x="2438401" y="1518285"/>
                </a:moveTo>
                <a:lnTo>
                  <a:pt x="2427923" y="1524000"/>
                </a:lnTo>
                <a:lnTo>
                  <a:pt x="2427923" y="1512570"/>
                </a:lnTo>
                <a:close/>
                <a:moveTo>
                  <a:pt x="2467929" y="949643"/>
                </a:moveTo>
                <a:lnTo>
                  <a:pt x="2467929" y="950595"/>
                </a:lnTo>
                <a:lnTo>
                  <a:pt x="2466976" y="949643"/>
                </a:lnTo>
                <a:close/>
                <a:moveTo>
                  <a:pt x="2468881" y="1074420"/>
                </a:moveTo>
                <a:lnTo>
                  <a:pt x="2468881" y="1078230"/>
                </a:lnTo>
                <a:lnTo>
                  <a:pt x="2466023" y="1076325"/>
                </a:lnTo>
                <a:close/>
                <a:moveTo>
                  <a:pt x="2468881" y="1832611"/>
                </a:moveTo>
                <a:lnTo>
                  <a:pt x="2468881" y="1835469"/>
                </a:lnTo>
                <a:lnTo>
                  <a:pt x="2466023" y="1834516"/>
                </a:lnTo>
                <a:close/>
                <a:moveTo>
                  <a:pt x="2469833" y="1199198"/>
                </a:moveTo>
                <a:lnTo>
                  <a:pt x="2469833" y="1205865"/>
                </a:lnTo>
                <a:lnTo>
                  <a:pt x="2464118" y="1202056"/>
                </a:lnTo>
                <a:close/>
                <a:moveTo>
                  <a:pt x="2469833" y="1704023"/>
                </a:moveTo>
                <a:lnTo>
                  <a:pt x="2469833" y="1711643"/>
                </a:lnTo>
                <a:lnTo>
                  <a:pt x="2464118" y="1707833"/>
                </a:lnTo>
                <a:close/>
                <a:moveTo>
                  <a:pt x="2470784" y="1576388"/>
                </a:moveTo>
                <a:lnTo>
                  <a:pt x="2470784" y="1586866"/>
                </a:lnTo>
                <a:lnTo>
                  <a:pt x="2462212" y="1581151"/>
                </a:lnTo>
                <a:close/>
                <a:moveTo>
                  <a:pt x="2470785" y="1323975"/>
                </a:moveTo>
                <a:lnTo>
                  <a:pt x="2470785" y="1333500"/>
                </a:lnTo>
                <a:lnTo>
                  <a:pt x="2462213" y="1328738"/>
                </a:lnTo>
                <a:close/>
                <a:moveTo>
                  <a:pt x="2470785" y="1449706"/>
                </a:moveTo>
                <a:lnTo>
                  <a:pt x="2470785" y="1460183"/>
                </a:lnTo>
                <a:lnTo>
                  <a:pt x="2461260" y="1455421"/>
                </a:lnTo>
                <a:close/>
                <a:moveTo>
                  <a:pt x="2541270" y="1834516"/>
                </a:moveTo>
                <a:lnTo>
                  <a:pt x="2540318" y="1834516"/>
                </a:lnTo>
                <a:lnTo>
                  <a:pt x="2540318" y="1833563"/>
                </a:lnTo>
                <a:close/>
                <a:moveTo>
                  <a:pt x="2542223" y="1076325"/>
                </a:moveTo>
                <a:lnTo>
                  <a:pt x="2540318" y="1077278"/>
                </a:lnTo>
                <a:lnTo>
                  <a:pt x="2540318" y="1075373"/>
                </a:lnTo>
                <a:close/>
                <a:moveTo>
                  <a:pt x="2543176" y="1202055"/>
                </a:moveTo>
                <a:lnTo>
                  <a:pt x="2539366" y="1204913"/>
                </a:lnTo>
                <a:lnTo>
                  <a:pt x="2539366" y="1200150"/>
                </a:lnTo>
                <a:close/>
                <a:moveTo>
                  <a:pt x="2544129" y="1707833"/>
                </a:moveTo>
                <a:lnTo>
                  <a:pt x="2539366" y="1709738"/>
                </a:lnTo>
                <a:lnTo>
                  <a:pt x="2539366" y="1704975"/>
                </a:lnTo>
                <a:close/>
                <a:moveTo>
                  <a:pt x="2545080" y="1581151"/>
                </a:moveTo>
                <a:lnTo>
                  <a:pt x="2538412" y="1584961"/>
                </a:lnTo>
                <a:lnTo>
                  <a:pt x="2538412" y="1577341"/>
                </a:lnTo>
                <a:close/>
                <a:moveTo>
                  <a:pt x="2545081" y="1328738"/>
                </a:moveTo>
                <a:lnTo>
                  <a:pt x="2538413" y="1332548"/>
                </a:lnTo>
                <a:lnTo>
                  <a:pt x="2538413" y="1324928"/>
                </a:lnTo>
                <a:close/>
                <a:moveTo>
                  <a:pt x="2546033" y="1455421"/>
                </a:moveTo>
                <a:lnTo>
                  <a:pt x="2538413" y="1459231"/>
                </a:lnTo>
                <a:lnTo>
                  <a:pt x="2538413" y="1450658"/>
                </a:lnTo>
                <a:close/>
                <a:moveTo>
                  <a:pt x="2577466" y="1769745"/>
                </a:moveTo>
                <a:lnTo>
                  <a:pt x="2577466" y="1771650"/>
                </a:lnTo>
                <a:lnTo>
                  <a:pt x="2576513" y="1770698"/>
                </a:lnTo>
                <a:close/>
                <a:moveTo>
                  <a:pt x="2578418" y="1138238"/>
                </a:moveTo>
                <a:lnTo>
                  <a:pt x="2578418" y="1140143"/>
                </a:lnTo>
                <a:lnTo>
                  <a:pt x="2575560" y="1139190"/>
                </a:lnTo>
                <a:close/>
                <a:moveTo>
                  <a:pt x="2578418" y="1642111"/>
                </a:moveTo>
                <a:lnTo>
                  <a:pt x="2578418" y="1646874"/>
                </a:lnTo>
                <a:lnTo>
                  <a:pt x="2574608" y="1644969"/>
                </a:lnTo>
                <a:close/>
                <a:moveTo>
                  <a:pt x="2578418" y="1263016"/>
                </a:moveTo>
                <a:lnTo>
                  <a:pt x="2578418" y="1267779"/>
                </a:lnTo>
                <a:lnTo>
                  <a:pt x="2574608" y="1265874"/>
                </a:lnTo>
                <a:close/>
                <a:moveTo>
                  <a:pt x="2579369" y="1514475"/>
                </a:moveTo>
                <a:lnTo>
                  <a:pt x="2579369" y="1522095"/>
                </a:lnTo>
                <a:lnTo>
                  <a:pt x="2572702" y="1518285"/>
                </a:lnTo>
                <a:close/>
                <a:moveTo>
                  <a:pt x="2579370" y="1387793"/>
                </a:moveTo>
                <a:lnTo>
                  <a:pt x="2579370" y="1395413"/>
                </a:lnTo>
                <a:lnTo>
                  <a:pt x="2572703" y="1391603"/>
                </a:lnTo>
                <a:close/>
                <a:moveTo>
                  <a:pt x="2651760" y="1644968"/>
                </a:moveTo>
                <a:lnTo>
                  <a:pt x="2649855" y="1645921"/>
                </a:lnTo>
                <a:lnTo>
                  <a:pt x="2649855" y="1643063"/>
                </a:lnTo>
                <a:close/>
                <a:moveTo>
                  <a:pt x="2651761" y="1265873"/>
                </a:moveTo>
                <a:lnTo>
                  <a:pt x="2649856" y="1266825"/>
                </a:lnTo>
                <a:lnTo>
                  <a:pt x="2649856" y="1263968"/>
                </a:lnTo>
                <a:close/>
                <a:moveTo>
                  <a:pt x="2652713" y="1391603"/>
                </a:moveTo>
                <a:lnTo>
                  <a:pt x="2648903" y="1394461"/>
                </a:lnTo>
                <a:lnTo>
                  <a:pt x="2648903" y="1389698"/>
                </a:lnTo>
                <a:close/>
                <a:moveTo>
                  <a:pt x="2652713" y="1518286"/>
                </a:moveTo>
                <a:lnTo>
                  <a:pt x="2648903" y="1520191"/>
                </a:lnTo>
                <a:lnTo>
                  <a:pt x="2648903" y="1516381"/>
                </a:lnTo>
                <a:close/>
                <a:moveTo>
                  <a:pt x="2687003" y="1327786"/>
                </a:moveTo>
                <a:lnTo>
                  <a:pt x="2687003" y="1329691"/>
                </a:lnTo>
                <a:lnTo>
                  <a:pt x="2685098" y="1328738"/>
                </a:lnTo>
                <a:close/>
                <a:moveTo>
                  <a:pt x="2687004" y="1706881"/>
                </a:moveTo>
                <a:lnTo>
                  <a:pt x="2687004" y="1707833"/>
                </a:lnTo>
                <a:lnTo>
                  <a:pt x="2686051" y="1707833"/>
                </a:lnTo>
                <a:close/>
                <a:moveTo>
                  <a:pt x="2687004" y="1202056"/>
                </a:moveTo>
                <a:lnTo>
                  <a:pt x="2687004" y="1203008"/>
                </a:lnTo>
                <a:lnTo>
                  <a:pt x="2686051" y="1202056"/>
                </a:lnTo>
                <a:close/>
                <a:moveTo>
                  <a:pt x="2687956" y="1580198"/>
                </a:moveTo>
                <a:lnTo>
                  <a:pt x="2687956" y="1583056"/>
                </a:lnTo>
                <a:lnTo>
                  <a:pt x="2685098" y="1581150"/>
                </a:lnTo>
                <a:close/>
                <a:moveTo>
                  <a:pt x="2687956" y="1453516"/>
                </a:moveTo>
                <a:lnTo>
                  <a:pt x="2687956" y="1456374"/>
                </a:lnTo>
                <a:lnTo>
                  <a:pt x="2685098" y="1455421"/>
                </a:lnTo>
                <a:close/>
                <a:moveTo>
                  <a:pt x="2760345" y="1581150"/>
                </a:moveTo>
                <a:lnTo>
                  <a:pt x="2759393" y="1582103"/>
                </a:lnTo>
                <a:lnTo>
                  <a:pt x="2759393" y="1581150"/>
                </a:lnTo>
                <a:close/>
                <a:moveTo>
                  <a:pt x="2760345" y="1455420"/>
                </a:moveTo>
                <a:lnTo>
                  <a:pt x="2759393" y="1455420"/>
                </a:lnTo>
                <a:lnTo>
                  <a:pt x="2759393" y="1454468"/>
                </a:lnTo>
                <a:close/>
                <a:moveTo>
                  <a:pt x="2796541" y="1391603"/>
                </a:moveTo>
                <a:lnTo>
                  <a:pt x="2796541" y="1392556"/>
                </a:lnTo>
                <a:lnTo>
                  <a:pt x="2795588" y="1391603"/>
                </a:lnTo>
                <a:close/>
              </a:path>
            </a:pathLst>
          </a:custGeom>
          <a:gradFill flip="none" rotWithShape="1">
            <a:gsLst>
              <a:gs pos="0">
                <a:schemeClr val="bg2">
                  <a:alpha val="0"/>
                </a:schemeClr>
              </a:gs>
              <a:gs pos="100000">
                <a:schemeClr val="bg2">
                  <a:alpha val="19000"/>
                </a:schemeClr>
              </a:gs>
            </a:gsLst>
            <a:lin ang="10800000" scaled="1"/>
            <a:tileRect/>
          </a:gradFill>
          <a:ln w="9525" cap="flat">
            <a:noFill/>
            <a:prstDash val="solid"/>
            <a:miter/>
          </a:ln>
        </p:spPr>
        <p:txBody>
          <a:bodyPr rtlCol="0" anchor="ctr"/>
          <a:lstStyle/>
          <a:p>
            <a:endParaRPr lang="en-US" dirty="0"/>
          </a:p>
        </p:txBody>
      </p:sp>
      <p:sp>
        <p:nvSpPr>
          <p:cNvPr id="1657" name="Oval 1656">
            <a:extLst>
              <a:ext uri="{FF2B5EF4-FFF2-40B4-BE49-F238E27FC236}">
                <a16:creationId xmlns:a16="http://schemas.microsoft.com/office/drawing/2014/main" id="{6456C3AE-E23B-4BB3-A76E-CA47542E0208}"/>
              </a:ext>
            </a:extLst>
          </p:cNvPr>
          <p:cNvSpPr/>
          <p:nvPr/>
        </p:nvSpPr>
        <p:spPr>
          <a:xfrm>
            <a:off x="886399" y="864696"/>
            <a:ext cx="2144672" cy="2144672"/>
          </a:xfrm>
          <a:prstGeom prst="ellipse">
            <a:avLst/>
          </a:prstGeom>
          <a:solidFill>
            <a:schemeClr val="bg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0" name="TextBox 1659">
            <a:extLst>
              <a:ext uri="{FF2B5EF4-FFF2-40B4-BE49-F238E27FC236}">
                <a16:creationId xmlns:a16="http://schemas.microsoft.com/office/drawing/2014/main" id="{EBFE5906-8442-4018-9129-A648777B8AC4}"/>
              </a:ext>
            </a:extLst>
          </p:cNvPr>
          <p:cNvSpPr txBox="1"/>
          <p:nvPr/>
        </p:nvSpPr>
        <p:spPr>
          <a:xfrm>
            <a:off x="799475" y="3061370"/>
            <a:ext cx="2331442" cy="461665"/>
          </a:xfrm>
          <a:prstGeom prst="rect">
            <a:avLst/>
          </a:prstGeom>
          <a:noFill/>
        </p:spPr>
        <p:txBody>
          <a:bodyPr wrap="square" rtlCol="0">
            <a:spAutoFit/>
          </a:bodyPr>
          <a:lstStyle/>
          <a:p>
            <a:pPr algn="ctr"/>
            <a:r>
              <a:rPr lang="en-US" altLang="zh-CN" sz="2400" b="1" dirty="0">
                <a:solidFill>
                  <a:schemeClr val="bg2"/>
                </a:solidFill>
              </a:rPr>
              <a:t>Ingrid Holzer</a:t>
            </a:r>
            <a:endParaRPr lang="en-US" sz="2400" b="1" dirty="0">
              <a:solidFill>
                <a:schemeClr val="bg2"/>
              </a:solidFill>
            </a:endParaRPr>
          </a:p>
        </p:txBody>
      </p:sp>
      <p:grpSp>
        <p:nvGrpSpPr>
          <p:cNvPr id="1691" name="Group 1690">
            <a:extLst>
              <a:ext uri="{FF2B5EF4-FFF2-40B4-BE49-F238E27FC236}">
                <a16:creationId xmlns:a16="http://schemas.microsoft.com/office/drawing/2014/main" id="{E490CB6C-0FCC-4D55-8ED6-5FEF8DFE281B}"/>
              </a:ext>
            </a:extLst>
          </p:cNvPr>
          <p:cNvGrpSpPr/>
          <p:nvPr/>
        </p:nvGrpSpPr>
        <p:grpSpPr>
          <a:xfrm>
            <a:off x="247068" y="4487454"/>
            <a:ext cx="3423334" cy="1831326"/>
            <a:chOff x="597543" y="4457531"/>
            <a:chExt cx="3423334" cy="1831326"/>
          </a:xfrm>
        </p:grpSpPr>
        <p:sp>
          <p:nvSpPr>
            <p:cNvPr id="1685" name="TextBox 1684">
              <a:extLst>
                <a:ext uri="{FF2B5EF4-FFF2-40B4-BE49-F238E27FC236}">
                  <a16:creationId xmlns:a16="http://schemas.microsoft.com/office/drawing/2014/main" id="{B6AAB036-1F54-47C1-9483-4BE4BB574D9E}"/>
                </a:ext>
              </a:extLst>
            </p:cNvPr>
            <p:cNvSpPr txBox="1"/>
            <p:nvPr/>
          </p:nvSpPr>
          <p:spPr>
            <a:xfrm>
              <a:off x="597543" y="4457531"/>
              <a:ext cx="1836343" cy="338554"/>
            </a:xfrm>
            <a:prstGeom prst="rect">
              <a:avLst/>
            </a:prstGeom>
            <a:noFill/>
          </p:spPr>
          <p:txBody>
            <a:bodyPr wrap="square" rtlCol="0">
              <a:spAutoFit/>
            </a:bodyPr>
            <a:lstStyle/>
            <a:p>
              <a:r>
                <a:rPr lang="en-US" sz="1600" b="1" dirty="0">
                  <a:solidFill>
                    <a:schemeClr val="bg2"/>
                  </a:solidFill>
                </a:rPr>
                <a:t>Personal Data</a:t>
              </a:r>
            </a:p>
          </p:txBody>
        </p:sp>
        <p:sp>
          <p:nvSpPr>
            <p:cNvPr id="1687" name="TextBox 1686">
              <a:extLst>
                <a:ext uri="{FF2B5EF4-FFF2-40B4-BE49-F238E27FC236}">
                  <a16:creationId xmlns:a16="http://schemas.microsoft.com/office/drawing/2014/main" id="{382C78E2-2C82-4FD0-B04C-E1001AFF31C9}"/>
                </a:ext>
              </a:extLst>
            </p:cNvPr>
            <p:cNvSpPr txBox="1"/>
            <p:nvPr/>
          </p:nvSpPr>
          <p:spPr>
            <a:xfrm>
              <a:off x="597543" y="4770877"/>
              <a:ext cx="3423334" cy="1517980"/>
            </a:xfrm>
            <a:prstGeom prst="rect">
              <a:avLst/>
            </a:prstGeom>
            <a:noFill/>
          </p:spPr>
          <p:txBody>
            <a:bodyPr wrap="square" rtlCol="0">
              <a:spAutoFit/>
            </a:bodyPr>
            <a:lstStyle/>
            <a:p>
              <a:pPr>
                <a:lnSpc>
                  <a:spcPct val="200000"/>
                </a:lnSpc>
              </a:pPr>
              <a:r>
                <a:rPr lang="en-US" sz="1200" b="1" dirty="0">
                  <a:solidFill>
                    <a:schemeClr val="bg2"/>
                  </a:solidFill>
                </a:rPr>
                <a:t>AGE: </a:t>
              </a:r>
              <a:r>
                <a:rPr lang="en-US" sz="1200" dirty="0">
                  <a:solidFill>
                    <a:schemeClr val="bg2"/>
                  </a:solidFill>
                </a:rPr>
                <a:t>76</a:t>
              </a:r>
            </a:p>
            <a:p>
              <a:pPr>
                <a:lnSpc>
                  <a:spcPct val="200000"/>
                </a:lnSpc>
              </a:pPr>
              <a:r>
                <a:rPr lang="en-US" sz="1200" b="1" dirty="0">
                  <a:solidFill>
                    <a:schemeClr val="bg2"/>
                  </a:solidFill>
                </a:rPr>
                <a:t>GENDER:</a:t>
              </a:r>
              <a:r>
                <a:rPr lang="en-US" sz="1200" dirty="0">
                  <a:solidFill>
                    <a:schemeClr val="bg2"/>
                  </a:solidFill>
                </a:rPr>
                <a:t> female</a:t>
              </a:r>
            </a:p>
            <a:p>
              <a:pPr>
                <a:lnSpc>
                  <a:spcPct val="200000"/>
                </a:lnSpc>
              </a:pPr>
              <a:r>
                <a:rPr lang="en-US" sz="1200" b="1" dirty="0">
                  <a:solidFill>
                    <a:schemeClr val="bg2"/>
                  </a:solidFill>
                </a:rPr>
                <a:t>NATIONALITY: </a:t>
              </a:r>
              <a:r>
                <a:rPr lang="en-US" sz="1200" dirty="0">
                  <a:solidFill>
                    <a:schemeClr val="bg2"/>
                  </a:solidFill>
                </a:rPr>
                <a:t>Germany</a:t>
              </a:r>
            </a:p>
            <a:p>
              <a:pPr>
                <a:lnSpc>
                  <a:spcPct val="200000"/>
                </a:lnSpc>
              </a:pPr>
              <a:r>
                <a:rPr lang="en-US" sz="1200" b="1" dirty="0">
                  <a:solidFill>
                    <a:schemeClr val="bg2"/>
                  </a:solidFill>
                </a:rPr>
                <a:t>JOB: </a:t>
              </a:r>
              <a:r>
                <a:rPr lang="en-US" altLang="zh-CN" sz="1200" dirty="0">
                  <a:solidFill>
                    <a:schemeClr val="bg2"/>
                  </a:solidFill>
                </a:rPr>
                <a:t>Retired</a:t>
              </a:r>
              <a:r>
                <a:rPr lang="en-US" sz="1200" dirty="0">
                  <a:solidFill>
                    <a:schemeClr val="bg2"/>
                  </a:solidFill>
                </a:rPr>
                <a:t> </a:t>
              </a:r>
            </a:p>
          </p:txBody>
        </p:sp>
      </p:grpSp>
      <p:grpSp>
        <p:nvGrpSpPr>
          <p:cNvPr id="1760" name="Group 1759">
            <a:extLst>
              <a:ext uri="{FF2B5EF4-FFF2-40B4-BE49-F238E27FC236}">
                <a16:creationId xmlns:a16="http://schemas.microsoft.com/office/drawing/2014/main" id="{9964D135-4E84-4610-8DEC-28F7630A5BFE}"/>
              </a:ext>
            </a:extLst>
          </p:cNvPr>
          <p:cNvGrpSpPr/>
          <p:nvPr/>
        </p:nvGrpSpPr>
        <p:grpSpPr>
          <a:xfrm>
            <a:off x="4261159" y="227256"/>
            <a:ext cx="3246167" cy="1209668"/>
            <a:chOff x="4490108" y="2990478"/>
            <a:chExt cx="3246167" cy="1209668"/>
          </a:xfrm>
        </p:grpSpPr>
        <p:sp>
          <p:nvSpPr>
            <p:cNvPr id="1761" name="TextBox 1760">
              <a:extLst>
                <a:ext uri="{FF2B5EF4-FFF2-40B4-BE49-F238E27FC236}">
                  <a16:creationId xmlns:a16="http://schemas.microsoft.com/office/drawing/2014/main" id="{747818BD-5AC1-4736-945C-9BC7300EC2FD}"/>
                </a:ext>
              </a:extLst>
            </p:cNvPr>
            <p:cNvSpPr txBox="1"/>
            <p:nvPr/>
          </p:nvSpPr>
          <p:spPr>
            <a:xfrm>
              <a:off x="4490108" y="2990478"/>
              <a:ext cx="3240522" cy="584775"/>
            </a:xfrm>
            <a:prstGeom prst="rect">
              <a:avLst/>
            </a:prstGeom>
            <a:noFill/>
          </p:spPr>
          <p:txBody>
            <a:bodyPr wrap="square" rtlCol="0">
              <a:spAutoFit/>
            </a:bodyPr>
            <a:lstStyle/>
            <a:p>
              <a:r>
                <a:rPr lang="en-US" altLang="zh-CN" sz="1600" b="1" dirty="0">
                  <a:solidFill>
                    <a:schemeClr val="accent4"/>
                  </a:solidFill>
                </a:rPr>
                <a:t>Personality</a:t>
              </a:r>
              <a:endParaRPr lang="zh-CN" altLang="zh-CN" sz="1600" b="1" dirty="0">
                <a:solidFill>
                  <a:schemeClr val="accent4"/>
                </a:solidFill>
              </a:endParaRPr>
            </a:p>
            <a:p>
              <a:endParaRPr lang="en-US" sz="1600" b="1" dirty="0">
                <a:solidFill>
                  <a:schemeClr val="accent4"/>
                </a:solidFill>
              </a:endParaRPr>
            </a:p>
          </p:txBody>
        </p:sp>
        <p:sp>
          <p:nvSpPr>
            <p:cNvPr id="1762" name="TextBox 1761">
              <a:extLst>
                <a:ext uri="{FF2B5EF4-FFF2-40B4-BE49-F238E27FC236}">
                  <a16:creationId xmlns:a16="http://schemas.microsoft.com/office/drawing/2014/main" id="{D41D1299-30BA-4106-87F2-359ED9E4283D}"/>
                </a:ext>
              </a:extLst>
            </p:cNvPr>
            <p:cNvSpPr txBox="1"/>
            <p:nvPr/>
          </p:nvSpPr>
          <p:spPr>
            <a:xfrm>
              <a:off x="4495753" y="3305414"/>
              <a:ext cx="3240522" cy="894732"/>
            </a:xfrm>
            <a:prstGeom prst="rect">
              <a:avLst/>
            </a:prstGeom>
            <a:noFill/>
          </p:spPr>
          <p:txBody>
            <a:bodyPr wrap="square" rtlCol="0">
              <a:spAutoFit/>
            </a:bodyPr>
            <a:lstStyle/>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safety-loving</a:t>
              </a:r>
              <a:endParaRPr lang="en-US" sz="1200" dirty="0">
                <a:solidFill>
                  <a:schemeClr val="tx1">
                    <a:lumMod val="65000"/>
                    <a:lumOff val="35000"/>
                  </a:schemeClr>
                </a:solidFill>
              </a:endParaRP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acts cautiously</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open for new things</a:t>
              </a:r>
              <a:endParaRPr lang="en-US" sz="1200" dirty="0">
                <a:solidFill>
                  <a:schemeClr val="tx1">
                    <a:lumMod val="65000"/>
                    <a:lumOff val="35000"/>
                  </a:schemeClr>
                </a:solidFill>
              </a:endParaRPr>
            </a:p>
          </p:txBody>
        </p:sp>
      </p:grpSp>
      <p:grpSp>
        <p:nvGrpSpPr>
          <p:cNvPr id="1763" name="Group 1762">
            <a:extLst>
              <a:ext uri="{FF2B5EF4-FFF2-40B4-BE49-F238E27FC236}">
                <a16:creationId xmlns:a16="http://schemas.microsoft.com/office/drawing/2014/main" id="{49D3EA77-6C5D-45D2-AB17-D3389C3913D3}"/>
              </a:ext>
            </a:extLst>
          </p:cNvPr>
          <p:cNvGrpSpPr/>
          <p:nvPr/>
        </p:nvGrpSpPr>
        <p:grpSpPr>
          <a:xfrm>
            <a:off x="4251105" y="4028921"/>
            <a:ext cx="3260629" cy="1732889"/>
            <a:chOff x="4501398" y="4753405"/>
            <a:chExt cx="3260629" cy="1732889"/>
          </a:xfrm>
        </p:grpSpPr>
        <p:sp>
          <p:nvSpPr>
            <p:cNvPr id="1764" name="TextBox 1763">
              <a:extLst>
                <a:ext uri="{FF2B5EF4-FFF2-40B4-BE49-F238E27FC236}">
                  <a16:creationId xmlns:a16="http://schemas.microsoft.com/office/drawing/2014/main" id="{215087DE-3EFA-460E-90A8-B868C536BB44}"/>
                </a:ext>
              </a:extLst>
            </p:cNvPr>
            <p:cNvSpPr txBox="1"/>
            <p:nvPr/>
          </p:nvSpPr>
          <p:spPr>
            <a:xfrm>
              <a:off x="4521505" y="4753405"/>
              <a:ext cx="3240522" cy="338554"/>
            </a:xfrm>
            <a:prstGeom prst="rect">
              <a:avLst/>
            </a:prstGeom>
            <a:noFill/>
          </p:spPr>
          <p:txBody>
            <a:bodyPr wrap="square" rtlCol="0">
              <a:spAutoFit/>
            </a:bodyPr>
            <a:lstStyle/>
            <a:p>
              <a:r>
                <a:rPr lang="en-US" sz="1600" b="1" dirty="0">
                  <a:solidFill>
                    <a:schemeClr val="accent4"/>
                  </a:solidFill>
                </a:rPr>
                <a:t>Goals </a:t>
              </a:r>
            </a:p>
          </p:txBody>
        </p:sp>
        <p:sp>
          <p:nvSpPr>
            <p:cNvPr id="1765" name="TextBox 1764">
              <a:extLst>
                <a:ext uri="{FF2B5EF4-FFF2-40B4-BE49-F238E27FC236}">
                  <a16:creationId xmlns:a16="http://schemas.microsoft.com/office/drawing/2014/main" id="{5414DCA5-9D0B-4794-8C56-48DEC79913F7}"/>
                </a:ext>
              </a:extLst>
            </p:cNvPr>
            <p:cNvSpPr txBox="1"/>
            <p:nvPr/>
          </p:nvSpPr>
          <p:spPr>
            <a:xfrm>
              <a:off x="4501398" y="5037564"/>
              <a:ext cx="3240522" cy="1448730"/>
            </a:xfrm>
            <a:prstGeom prst="rect">
              <a:avLst/>
            </a:prstGeom>
            <a:noFill/>
          </p:spPr>
          <p:txBody>
            <a:bodyPr wrap="square" rtlCol="0">
              <a:spAutoFit/>
            </a:bodyPr>
            <a:lstStyle/>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find other people to do a lot of craft activities in her home</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get a lower price than the professional craftsmen	</a:t>
              </a:r>
            </a:p>
            <a:p>
              <a:pPr marL="171450"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to not bother her family in another city</a:t>
              </a:r>
              <a:endParaRPr lang="en-US" sz="1200" dirty="0">
                <a:solidFill>
                  <a:schemeClr val="tx1">
                    <a:lumMod val="65000"/>
                    <a:lumOff val="35000"/>
                  </a:schemeClr>
                </a:solidFill>
              </a:endParaRPr>
            </a:p>
          </p:txBody>
        </p:sp>
      </p:grpSp>
      <p:grpSp>
        <p:nvGrpSpPr>
          <p:cNvPr id="1766" name="Group 1765">
            <a:extLst>
              <a:ext uri="{FF2B5EF4-FFF2-40B4-BE49-F238E27FC236}">
                <a16:creationId xmlns:a16="http://schemas.microsoft.com/office/drawing/2014/main" id="{2943CD55-E288-4D65-9EEB-A882B792BA34}"/>
              </a:ext>
            </a:extLst>
          </p:cNvPr>
          <p:cNvGrpSpPr/>
          <p:nvPr/>
        </p:nvGrpSpPr>
        <p:grpSpPr>
          <a:xfrm>
            <a:off x="7891227" y="230270"/>
            <a:ext cx="3717212" cy="5694754"/>
            <a:chOff x="4493911" y="4295406"/>
            <a:chExt cx="3240522" cy="5694754"/>
          </a:xfrm>
        </p:grpSpPr>
        <p:sp>
          <p:nvSpPr>
            <p:cNvPr id="1767" name="TextBox 1766">
              <a:extLst>
                <a:ext uri="{FF2B5EF4-FFF2-40B4-BE49-F238E27FC236}">
                  <a16:creationId xmlns:a16="http://schemas.microsoft.com/office/drawing/2014/main" id="{8785C89D-5B94-4F60-B8E2-F96EABFEC421}"/>
                </a:ext>
              </a:extLst>
            </p:cNvPr>
            <p:cNvSpPr txBox="1"/>
            <p:nvPr/>
          </p:nvSpPr>
          <p:spPr>
            <a:xfrm>
              <a:off x="4493911" y="4295406"/>
              <a:ext cx="3240522" cy="338554"/>
            </a:xfrm>
            <a:prstGeom prst="rect">
              <a:avLst/>
            </a:prstGeom>
            <a:noFill/>
          </p:spPr>
          <p:txBody>
            <a:bodyPr wrap="square" rtlCol="0">
              <a:spAutoFit/>
            </a:bodyPr>
            <a:lstStyle/>
            <a:p>
              <a:r>
                <a:rPr lang="en-US" sz="1600" b="1" dirty="0">
                  <a:solidFill>
                    <a:schemeClr val="accent4"/>
                  </a:solidFill>
                </a:rPr>
                <a:t>Scenario</a:t>
              </a:r>
            </a:p>
          </p:txBody>
        </p:sp>
        <p:sp>
          <p:nvSpPr>
            <p:cNvPr id="1768" name="TextBox 1767">
              <a:extLst>
                <a:ext uri="{FF2B5EF4-FFF2-40B4-BE49-F238E27FC236}">
                  <a16:creationId xmlns:a16="http://schemas.microsoft.com/office/drawing/2014/main" id="{BF7704A4-C009-4F9E-A26D-D79331B8A914}"/>
                </a:ext>
              </a:extLst>
            </p:cNvPr>
            <p:cNvSpPr txBox="1"/>
            <p:nvPr/>
          </p:nvSpPr>
          <p:spPr>
            <a:xfrm>
              <a:off x="4493911" y="4727181"/>
              <a:ext cx="3240522" cy="5262979"/>
            </a:xfrm>
            <a:prstGeom prst="rect">
              <a:avLst/>
            </a:prstGeom>
            <a:noFill/>
          </p:spPr>
          <p:txBody>
            <a:bodyPr wrap="square" rtlCol="0">
              <a:spAutoFit/>
            </a:bodyPr>
            <a:lstStyle/>
            <a:p>
              <a:pPr fontAlgn="base"/>
              <a:r>
                <a:rPr lang="en-US" altLang="zh-CN" sz="1200" dirty="0">
                  <a:solidFill>
                    <a:schemeClr val="tx1">
                      <a:lumMod val="65000"/>
                      <a:lumOff val="35000"/>
                    </a:schemeClr>
                  </a:solidFill>
                </a:rPr>
                <a:t>Ingrid Holzer is already a bit older and unfortunately physically no longer able to do many activities. In her head, however, she is still very fit, and since she is open to new things and wants to keep up with the times, she bought a cell phone some time ago. Her family helped her set up the phone and she is now coping well with it. Recently, she now also owns a laptop. She wants to use it to Skype with her grandchildren, among other things. However, since her son and his family moved to another city a few weeks ago, they can't help her set up the laptop. </a:t>
              </a:r>
              <a:endParaRPr lang="zh-CN" altLang="zh-CN" sz="1200" dirty="0">
                <a:solidFill>
                  <a:schemeClr val="tx1">
                    <a:lumMod val="65000"/>
                    <a:lumOff val="35000"/>
                  </a:schemeClr>
                </a:solidFill>
              </a:endParaRPr>
            </a:p>
            <a:p>
              <a:pPr fontAlgn="base"/>
              <a:r>
                <a:rPr lang="en-US" altLang="zh-CN" sz="1200" dirty="0">
                  <a:solidFill>
                    <a:schemeClr val="tx1">
                      <a:lumMod val="65000"/>
                      <a:lumOff val="35000"/>
                    </a:schemeClr>
                  </a:solidFill>
                </a:rPr>
                <a:t>She has installed the app called “</a:t>
              </a:r>
              <a:r>
                <a:rPr lang="en-US" altLang="zh-CN" sz="1200" dirty="0" err="1">
                  <a:solidFill>
                    <a:schemeClr val="tx1">
                      <a:lumMod val="65000"/>
                      <a:lumOff val="35000"/>
                    </a:schemeClr>
                  </a:solidFill>
                </a:rPr>
                <a:t>Craftive</a:t>
              </a:r>
              <a:r>
                <a:rPr lang="en-US" altLang="zh-CN" sz="1200" dirty="0">
                  <a:solidFill>
                    <a:schemeClr val="tx1">
                      <a:lumMod val="65000"/>
                      <a:lumOff val="35000"/>
                    </a:schemeClr>
                  </a:solidFill>
                </a:rPr>
                <a:t>" on her cell phone, which she manages well. She posts an ad stating that she needs help setting up her new laptop. She also adds the information that female helpers are preferred. At the end of the ad, she also selects the category "IT" so that people who have specified this category as a skill in their profile will be notified about the new ad. </a:t>
              </a:r>
              <a:endParaRPr lang="zh-CN" altLang="zh-CN" sz="1200" dirty="0">
                <a:solidFill>
                  <a:schemeClr val="tx1">
                    <a:lumMod val="65000"/>
                    <a:lumOff val="35000"/>
                  </a:schemeClr>
                </a:solidFill>
              </a:endParaRPr>
            </a:p>
            <a:p>
              <a:pPr fontAlgn="base"/>
              <a:r>
                <a:rPr lang="en-US" altLang="zh-CN" sz="1200" dirty="0">
                  <a:solidFill>
                    <a:schemeClr val="tx1">
                      <a:lumMod val="65000"/>
                      <a:lumOff val="35000"/>
                    </a:schemeClr>
                  </a:solidFill>
                </a:rPr>
                <a:t>A young student responds to the ad and offers to help Ingrid Holzer. Using the telephone function in the chat, the two make an appointment. However, the young student does not show up on the day of the agreed appointment. Ingrid Holzer then leaves a negative rating on the student's profile, so that other users are warned of the student's unreliability. However, Ingrid Holzer does not give up and posts a new ad in the hope that this time a more reliable person will come forward.</a:t>
              </a:r>
              <a:endParaRPr lang="zh-CN" altLang="zh-CN" sz="1200" dirty="0">
                <a:solidFill>
                  <a:schemeClr val="tx1">
                    <a:lumMod val="65000"/>
                    <a:lumOff val="35000"/>
                  </a:schemeClr>
                </a:solidFill>
              </a:endParaRPr>
            </a:p>
            <a:p>
              <a:pPr algn="just" fontAlgn="base"/>
              <a:endParaRPr lang="zh-CN" altLang="zh-CN" sz="1200" dirty="0">
                <a:solidFill>
                  <a:schemeClr val="tx1">
                    <a:lumMod val="65000"/>
                    <a:lumOff val="35000"/>
                  </a:schemeClr>
                </a:solidFill>
              </a:endParaRPr>
            </a:p>
          </p:txBody>
        </p:sp>
      </p:grpSp>
      <p:grpSp>
        <p:nvGrpSpPr>
          <p:cNvPr id="68" name="Group 1759">
            <a:extLst>
              <a:ext uri="{FF2B5EF4-FFF2-40B4-BE49-F238E27FC236}">
                <a16:creationId xmlns:a16="http://schemas.microsoft.com/office/drawing/2014/main" id="{7E50E27E-1CC3-4AF6-ABCA-E9E574C79ADB}"/>
              </a:ext>
            </a:extLst>
          </p:cNvPr>
          <p:cNvGrpSpPr/>
          <p:nvPr/>
        </p:nvGrpSpPr>
        <p:grpSpPr>
          <a:xfrm>
            <a:off x="4284088" y="2195454"/>
            <a:ext cx="3277910" cy="1233286"/>
            <a:chOff x="4458365" y="3375151"/>
            <a:chExt cx="3277910" cy="1233286"/>
          </a:xfrm>
        </p:grpSpPr>
        <p:sp>
          <p:nvSpPr>
            <p:cNvPr id="70" name="TextBox 1760">
              <a:extLst>
                <a:ext uri="{FF2B5EF4-FFF2-40B4-BE49-F238E27FC236}">
                  <a16:creationId xmlns:a16="http://schemas.microsoft.com/office/drawing/2014/main" id="{227DA046-2C30-4020-A97A-074FEB4CCC78}"/>
                </a:ext>
              </a:extLst>
            </p:cNvPr>
            <p:cNvSpPr txBox="1"/>
            <p:nvPr/>
          </p:nvSpPr>
          <p:spPr>
            <a:xfrm>
              <a:off x="4458365" y="3375151"/>
              <a:ext cx="3240522" cy="338554"/>
            </a:xfrm>
            <a:prstGeom prst="rect">
              <a:avLst/>
            </a:prstGeom>
            <a:noFill/>
          </p:spPr>
          <p:txBody>
            <a:bodyPr wrap="square" rtlCol="0">
              <a:spAutoFit/>
            </a:bodyPr>
            <a:lstStyle/>
            <a:p>
              <a:r>
                <a:rPr lang="en-US" altLang="zh-CN" sz="1600" b="1" dirty="0">
                  <a:solidFill>
                    <a:schemeClr val="accent4"/>
                  </a:solidFill>
                </a:rPr>
                <a:t>Hobbies</a:t>
              </a:r>
              <a:endParaRPr lang="en-US" sz="1600" b="1" dirty="0">
                <a:solidFill>
                  <a:schemeClr val="accent4"/>
                </a:solidFill>
              </a:endParaRPr>
            </a:p>
          </p:txBody>
        </p:sp>
        <p:sp>
          <p:nvSpPr>
            <p:cNvPr id="71" name="TextBox 1761">
              <a:extLst>
                <a:ext uri="{FF2B5EF4-FFF2-40B4-BE49-F238E27FC236}">
                  <a16:creationId xmlns:a16="http://schemas.microsoft.com/office/drawing/2014/main" id="{ACFA4ABF-3F8C-4141-BAA9-886595D213FD}"/>
                </a:ext>
              </a:extLst>
            </p:cNvPr>
            <p:cNvSpPr txBox="1"/>
            <p:nvPr/>
          </p:nvSpPr>
          <p:spPr>
            <a:xfrm>
              <a:off x="4495753" y="3713705"/>
              <a:ext cx="3240522" cy="894732"/>
            </a:xfrm>
            <a:prstGeom prst="rect">
              <a:avLst/>
            </a:prstGeom>
            <a:noFill/>
          </p:spPr>
          <p:txBody>
            <a:bodyPr wrap="square" rtlCol="0">
              <a:spAutoFit/>
            </a:bodyPr>
            <a:lstStyle/>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reading</a:t>
              </a:r>
            </a:p>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watching TV</a:t>
              </a:r>
            </a:p>
            <a:p>
              <a:pPr indent="-171450">
                <a:lnSpc>
                  <a:spcPct val="150000"/>
                </a:lnSpc>
                <a:buClr>
                  <a:schemeClr val="accent4"/>
                </a:buClr>
                <a:buFont typeface="Arial" panose="020B0604020202020204" pitchFamily="34" charset="0"/>
                <a:buChar char="•"/>
              </a:pPr>
              <a:r>
                <a:rPr lang="en-US" altLang="zh-CN" sz="1200" dirty="0">
                  <a:solidFill>
                    <a:schemeClr val="tx1">
                      <a:lumMod val="65000"/>
                      <a:lumOff val="35000"/>
                    </a:schemeClr>
                  </a:solidFill>
                </a:rPr>
                <a:t>going for walks in nature</a:t>
              </a:r>
              <a:endParaRPr lang="en-US" sz="1200" dirty="0">
                <a:solidFill>
                  <a:schemeClr val="tx1">
                    <a:lumMod val="65000"/>
                    <a:lumOff val="35000"/>
                  </a:schemeClr>
                </a:solidFill>
              </a:endParaRPr>
            </a:p>
          </p:txBody>
        </p:sp>
      </p:grpSp>
      <p:pic>
        <p:nvPicPr>
          <p:cNvPr id="6" name="图片占位符 5">
            <a:extLst>
              <a:ext uri="{FF2B5EF4-FFF2-40B4-BE49-F238E27FC236}">
                <a16:creationId xmlns:a16="http://schemas.microsoft.com/office/drawing/2014/main" id="{15F00125-A864-458D-B8B1-E31EAB9E05B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046784293"/>
      </p:ext>
    </p:extLst>
  </p:cSld>
  <p:clrMapOvr>
    <a:masterClrMapping/>
  </p:clrMapOvr>
</p:sld>
</file>

<file path=ppt/theme/theme1.xml><?xml version="1.0" encoding="utf-8"?>
<a:theme xmlns:a="http://schemas.openxmlformats.org/drawingml/2006/main" name="Office Theme">
  <a:themeElements>
    <a:clrScheme name="3">
      <a:dk1>
        <a:srgbClr val="181616"/>
      </a:dk1>
      <a:lt1>
        <a:srgbClr val="FFFFFF"/>
      </a:lt1>
      <a:dk2>
        <a:srgbClr val="181616"/>
      </a:dk2>
      <a:lt2>
        <a:srgbClr val="FFFFFF"/>
      </a:lt2>
      <a:accent1>
        <a:srgbClr val="03C0B1"/>
      </a:accent1>
      <a:accent2>
        <a:srgbClr val="1B5FD0"/>
      </a:accent2>
      <a:accent3>
        <a:srgbClr val="64456F"/>
      </a:accent3>
      <a:accent4>
        <a:srgbClr val="5A3793"/>
      </a:accent4>
      <a:accent5>
        <a:srgbClr val="EC4E75"/>
      </a:accent5>
      <a:accent6>
        <a:srgbClr val="F58B58"/>
      </a:accent6>
      <a:hlink>
        <a:srgbClr val="4D4D4D"/>
      </a:hlink>
      <a:folHlink>
        <a:srgbClr val="1C1C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7887</TotalTime>
  <Words>1178</Words>
  <Application>Microsoft Office PowerPoint</Application>
  <PresentationFormat>宽屏</PresentationFormat>
  <Paragraphs>67</Paragraphs>
  <Slides>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Arial</vt:lpstr>
      <vt:lpstr>Calibri</vt:lpstr>
      <vt:lpstr>Calibri Light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maher</dc:creator>
  <cp:lastModifiedBy>润聪 陈</cp:lastModifiedBy>
  <cp:revision>747</cp:revision>
  <dcterms:created xsi:type="dcterms:W3CDTF">2019-10-13T15:47:13Z</dcterms:created>
  <dcterms:modified xsi:type="dcterms:W3CDTF">2021-11-08T09:35:59Z</dcterms:modified>
</cp:coreProperties>
</file>