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7BB87-5D30-405D-826E-053FBF53FF04}" v="800" dt="2021-10-27T10:31:26.774"/>
    <p1510:client id="{27B1D3BC-F7C6-4F12-B69B-333E03A4A94F}" v="148" dt="2021-10-27T09:47:29.821"/>
    <p1510:client id="{8CADD240-0178-47A2-8721-504922E392B1}" v="3" dt="2021-10-27T08:49:21.357"/>
    <p1510:client id="{9AA843ED-9B04-49BA-834E-D2012952083B}" v="48" dt="2021-10-27T09:56:47.375"/>
    <p1510:client id="{E33A2B8D-8D60-394C-B50F-08B212974D50}" v="175" dt="2021-10-27T12:06:36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20"/>
  </p:normalViewPr>
  <p:slideViewPr>
    <p:cSldViewPr snapToGrid="0" snapToObjects="1">
      <p:cViewPr>
        <p:scale>
          <a:sx n="181" d="100"/>
          <a:sy n="181" d="100"/>
        </p:scale>
        <p:origin x="10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5F40C-9B9F-564A-A800-7B01C411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E25F91-7790-2542-8CEF-E84DB1B43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439A8-70FE-F34C-89E6-795DF34D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E3EC2-7294-7C48-8EA0-06C5F1E2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B6AD3-77F4-E04B-9131-A4BDA42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9F6E8-90B8-EB48-8F7E-61331E43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B90224-535F-D648-8931-2D1F2F51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5690F-5977-9243-B8BB-19AAE12A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104C4-348F-7A41-8351-A4F1645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C538-2A3C-FE4D-98C1-D52676D5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8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D89EDD-F3BC-8541-8306-8A8940A75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904B0D-2280-A34D-A1BF-13F61DBC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52E86-C603-6B4D-AACF-391CC49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1CF10-24F0-C545-864F-FBB517C0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8837DD-D088-2E45-95C8-0CC8067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8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03FEC-9699-FC42-BA9E-A5525D30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4E7EF-8FEC-AA42-B473-13BD0E5F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3F69B-CB34-CA4D-B9D3-0436ECE9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0AEC14-1758-6246-99D4-A7CC5D36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CD9DB-E90E-C14B-AA9F-0550D7B7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EA9F-F8F7-704B-9828-BD8D6676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0C17B-27CC-1E4A-BE1E-0A2A40C6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EEEA5-6EB0-EA40-AE27-989E3865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CA5AB-29CE-D546-9F7A-54B82726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5BA89-698F-7944-9CCD-F9230655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5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13FE8-5EAF-ED4C-9656-D0E7E9B7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AA0F4-7C51-F349-B409-560BE016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8C7EF9-9074-DC42-9FB7-6F34D451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2CA17-F62F-0443-9620-24217008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F47A6F-4433-A84F-8665-9438D7B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5BD777-20EA-3545-911E-DD134026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1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CD575-549F-2940-89E6-CF7ED8B6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1E2E-BD11-8A42-AED4-C1044763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98A6C-3467-B748-93A4-5985CD40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0F5383-0883-7B42-8286-2C483DE56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63F32-EDB6-D143-894B-52C8E47A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F7DD53-10A1-E640-A970-D8C6038F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6BE8C7-EBC2-624A-91E1-ADD7EAEC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BD5AF6-0A61-754A-9EA9-8C43671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2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6B601-32A0-B641-8497-9982C4C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69EB75-3171-244F-BEFF-DA335D6A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35841-7CCE-D349-B181-F422E430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6990-9341-754D-8094-E78B0027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0D2686-BA03-5A48-8F9B-91DC6951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FBCDFA-4640-294C-ABA3-42C93886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B17886-D2D7-034F-B103-ED7377CC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9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B1CF4-3BA6-7644-84A1-D5604310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ED190-3423-494B-98B9-9CFF75D1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B121AB-11F2-824C-8372-EFA47234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4CD9FF-FD2D-A244-837C-CA4FD6CD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6A632-B554-6C4A-B056-81D35544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02919C-8609-CE45-B219-A1E86942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8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C8670-FC5C-064A-A785-06D36696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0528D5-65FA-3A41-A94C-C26DCB736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B31A5A-AB51-F442-A5BC-1F881E31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D4B91D-2F94-F042-B21D-9900227F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96C5BF-6F78-4A40-B43C-89E38A04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44445-2727-2245-9BFB-5B01D43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9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728F33-E954-254D-BA91-2C0FA023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BB101E-77E3-B342-8195-FCD33713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DA9CB-4F51-0840-8FB4-FC9344D01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ED88-464B-334A-985B-4504F4C111E8}" type="datetimeFigureOut">
              <a:rPr lang="de-DE" smtClean="0"/>
              <a:t>27.10.21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D721A-186B-9D4C-8910-85858B98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143B6-FF96-D044-9C11-275B23F1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DDD7-652F-4244-9208-ADAC9E8B3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2D14-BB2A-4635-919E-9DFB45B54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4" y="1607717"/>
            <a:ext cx="10844463" cy="686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400" b="0" i="0" dirty="0">
                <a:solidFill>
                  <a:srgbClr val="222222"/>
                </a:solidFill>
                <a:effectLst/>
                <a:latin typeface="Helvetica" pitchFamily="2" charset="0"/>
              </a:rPr>
              <a:t> Interaction Prototyping</a:t>
            </a:r>
            <a:endParaRPr lang="en-AT" sz="44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80638-D5C5-41BA-9A0A-61AAF9015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12" y="2866213"/>
            <a:ext cx="7191375" cy="989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3600">
                <a:latin typeface="Helvetica"/>
                <a:cs typeface="Helvetica"/>
              </a:rPr>
              <a:t>Ideas Generation</a:t>
            </a:r>
            <a:endParaRPr lang="en-AT" sz="3200">
              <a:latin typeface="Helvetica"/>
              <a:cs typeface="Helvetica"/>
            </a:endParaRPr>
          </a:p>
        </p:txBody>
      </p:sp>
      <p:pic>
        <p:nvPicPr>
          <p:cNvPr id="5" name="Picture 4" descr="A drawing of a house&#10;&#10;Description automatically generated">
            <a:extLst>
              <a:ext uri="{FF2B5EF4-FFF2-40B4-BE49-F238E27FC236}">
                <a16:creationId xmlns:a16="http://schemas.microsoft.com/office/drawing/2014/main" id="{120299FB-A8A2-44E6-8111-7D3ECB959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47" y="2954859"/>
            <a:ext cx="4223580" cy="345565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71694C-63FC-4680-9299-9943F6DB627F}"/>
              </a:ext>
            </a:extLst>
          </p:cNvPr>
          <p:cNvCxnSpPr/>
          <p:nvPr/>
        </p:nvCxnSpPr>
        <p:spPr>
          <a:xfrm>
            <a:off x="0" y="6529137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7DA2F7-CDB9-4C44-82CC-557CCEAA1BA6}"/>
              </a:ext>
            </a:extLst>
          </p:cNvPr>
          <p:cNvSpPr txBox="1"/>
          <p:nvPr/>
        </p:nvSpPr>
        <p:spPr>
          <a:xfrm>
            <a:off x="373448" y="4322072"/>
            <a:ext cx="379405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>
                <a:latin typeface="Helvetica"/>
                <a:cs typeface="Helvetica"/>
              </a:rPr>
              <a:t>Vincent </a:t>
            </a:r>
            <a:r>
              <a:rPr lang="de-DE">
                <a:latin typeface="Helvetica"/>
                <a:cs typeface="Helvetica"/>
              </a:rPr>
              <a:t>Brunner</a:t>
            </a:r>
            <a:endParaRPr lang="de-DE" dirty="0">
              <a:latin typeface="Helvetica"/>
              <a:cs typeface="Helvetica"/>
            </a:endParaRPr>
          </a:p>
          <a:p>
            <a:r>
              <a:rPr lang="de-DE" dirty="0">
                <a:latin typeface="Helvetica"/>
                <a:cs typeface="Helvetica"/>
              </a:rPr>
              <a:t>Beatrice Seibert</a:t>
            </a:r>
          </a:p>
          <a:p>
            <a:r>
              <a:rPr lang="de-DE" dirty="0">
                <a:latin typeface="Helvetica"/>
                <a:cs typeface="Helvetica"/>
              </a:rPr>
              <a:t>Stefano Ferrari</a:t>
            </a:r>
            <a:endParaRPr lang="en-AT">
              <a:latin typeface="Helvetica"/>
              <a:cs typeface="Helvetica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2741682-46C2-487B-AEA0-6D48D30293D5}"/>
              </a:ext>
            </a:extLst>
          </p:cNvPr>
          <p:cNvSpPr txBox="1">
            <a:spLocks/>
          </p:cNvSpPr>
          <p:nvPr/>
        </p:nvSpPr>
        <p:spPr>
          <a:xfrm>
            <a:off x="373448" y="5538793"/>
            <a:ext cx="4118547" cy="52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>
                <a:latin typeface="Helvetica" pitchFamily="2" charset="0"/>
              </a:rPr>
              <a:t>Winter Semester 2021/2022</a:t>
            </a:r>
            <a:endParaRPr lang="en-AT" sz="1200" dirty="0">
              <a:latin typeface="Helvetica" pitchFamily="2" charset="0"/>
            </a:endParaRPr>
          </a:p>
        </p:txBody>
      </p: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F416B81-6195-4140-8744-3A6E38EE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46" y="-346832"/>
            <a:ext cx="1709762" cy="130796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575A46F-EB38-4743-B88A-BE4BC0B7836A}"/>
              </a:ext>
            </a:extLst>
          </p:cNvPr>
          <p:cNvSpPr txBox="1"/>
          <p:nvPr/>
        </p:nvSpPr>
        <p:spPr>
          <a:xfrm>
            <a:off x="77561" y="150130"/>
            <a:ext cx="356869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rgbClr val="2F5496"/>
                </a:solidFill>
                <a:latin typeface="Helvetica"/>
                <a:cs typeface="Helvetica"/>
              </a:rPr>
              <a:t>Lehrstuhl für Ergonomie</a:t>
            </a:r>
            <a:br>
              <a:rPr lang="de-DE" sz="1100">
                <a:solidFill>
                  <a:srgbClr val="2F5496"/>
                </a:solidFill>
                <a:latin typeface="Helvetica"/>
                <a:cs typeface="Helvetica"/>
              </a:rPr>
            </a:br>
            <a:r>
              <a:rPr lang="de-DE" sz="1100">
                <a:solidFill>
                  <a:srgbClr val="2F5496"/>
                </a:solidFill>
                <a:latin typeface="Helvetica"/>
                <a:cs typeface="Helvetica"/>
              </a:rPr>
              <a:t>TUM School of Engineering Design</a:t>
            </a:r>
            <a:br>
              <a:rPr lang="de-DE" sz="1100">
                <a:solidFill>
                  <a:srgbClr val="2F5496"/>
                </a:solidFill>
                <a:latin typeface="Helvetica"/>
                <a:cs typeface="Helvetica"/>
              </a:rPr>
            </a:br>
            <a:r>
              <a:rPr lang="de-DE" sz="1100">
                <a:solidFill>
                  <a:srgbClr val="2F5496"/>
                </a:solidFill>
                <a:latin typeface="Helvetica"/>
                <a:cs typeface="Helvetica"/>
              </a:rPr>
              <a:t>Technische Universität München</a:t>
            </a:r>
          </a:p>
        </p:txBody>
      </p:sp>
    </p:spTree>
    <p:extLst>
      <p:ext uri="{BB962C8B-B14F-4D97-AF65-F5344CB8AC3E}">
        <p14:creationId xmlns:p14="http://schemas.microsoft.com/office/powerpoint/2010/main" val="387387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/>
              <a:t>Vincent </a:t>
            </a:r>
            <a:r>
              <a:rPr lang="de-DE" sz="1400"/>
              <a:t>Brunner</a:t>
            </a:r>
            <a:r>
              <a:rPr lang="de-DE" sz="1400" dirty="0"/>
              <a:t> | Beatrice Seibert |Stefano Ferrari| IPD 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-30161" y="6541399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1</a:t>
            </a:r>
            <a:endParaRPr lang="en-AT" sz="140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FCCE69C6-D166-8D41-938D-2B36CD9D95B0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dirty="0">
                <a:latin typeface="Arial"/>
              </a:rPr>
              <a:t>Who </a:t>
            </a:r>
            <a:r>
              <a:rPr lang="de-DE" dirty="0" err="1">
                <a:latin typeface="Arial"/>
              </a:rPr>
              <a:t>are</a:t>
            </a:r>
            <a:r>
              <a:rPr lang="de-DE" dirty="0">
                <a:latin typeface="Arial"/>
              </a:rPr>
              <a:t> </a:t>
            </a:r>
            <a:r>
              <a:rPr lang="de-DE" dirty="0" err="1">
                <a:latin typeface="Arial"/>
              </a:rPr>
              <a:t>we</a:t>
            </a:r>
            <a:r>
              <a:rPr lang="de-DE" dirty="0">
                <a:latin typeface="Arial"/>
              </a:rPr>
              <a:t>?</a:t>
            </a:r>
            <a:endParaRPr kumimoji="0" lang="de-DE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3969064-EC67-4621-80BF-14A21F8A3378}"/>
              </a:ext>
            </a:extLst>
          </p:cNvPr>
          <p:cNvGrpSpPr/>
          <p:nvPr/>
        </p:nvGrpSpPr>
        <p:grpSpPr>
          <a:xfrm>
            <a:off x="893988" y="1782988"/>
            <a:ext cx="4805499" cy="4145641"/>
            <a:chOff x="231774" y="1846488"/>
            <a:chExt cx="4805499" cy="4145641"/>
          </a:xfrm>
        </p:grpSpPr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8CB5E078-753F-4AC7-BC9A-CAE6931C97BF}"/>
                </a:ext>
              </a:extLst>
            </p:cNvPr>
            <p:cNvSpPr/>
            <p:nvPr/>
          </p:nvSpPr>
          <p:spPr>
            <a:xfrm>
              <a:off x="706395" y="2417988"/>
              <a:ext cx="3764641" cy="3574141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Flussdiagramm: Verbinder 2">
              <a:extLst>
                <a:ext uri="{FF2B5EF4-FFF2-40B4-BE49-F238E27FC236}">
                  <a16:creationId xmlns:a16="http://schemas.microsoft.com/office/drawing/2014/main" id="{3942552C-170A-4E09-BC53-D7962FF3395B}"/>
                </a:ext>
              </a:extLst>
            </p:cNvPr>
            <p:cNvSpPr/>
            <p:nvPr/>
          </p:nvSpPr>
          <p:spPr>
            <a:xfrm>
              <a:off x="1719488" y="1846488"/>
              <a:ext cx="1440000" cy="1440000"/>
            </a:xfrm>
            <a:prstGeom prst="flowChartConnector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Beatrice Seibert</a:t>
              </a:r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0D4EB2AC-BBA8-4EA4-9528-17979364AE5B}"/>
                </a:ext>
              </a:extLst>
            </p:cNvPr>
            <p:cNvSpPr/>
            <p:nvPr/>
          </p:nvSpPr>
          <p:spPr>
            <a:xfrm>
              <a:off x="3597273" y="4205059"/>
              <a:ext cx="1440000" cy="1440000"/>
            </a:xfrm>
            <a:prstGeom prst="flowChartConnector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Vincent Brunner</a:t>
              </a:r>
            </a:p>
          </p:txBody>
        </p:sp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75C33917-9C30-432B-970B-35A03486B573}"/>
                </a:ext>
              </a:extLst>
            </p:cNvPr>
            <p:cNvSpPr/>
            <p:nvPr/>
          </p:nvSpPr>
          <p:spPr>
            <a:xfrm>
              <a:off x="231774" y="4495344"/>
              <a:ext cx="1440000" cy="1440000"/>
            </a:xfrm>
            <a:prstGeom prst="flowChartConnector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de-DE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Stefano Ferrari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E5BFC11C-AF3B-A140-AE34-5FB7BB4EA290}"/>
              </a:ext>
            </a:extLst>
          </p:cNvPr>
          <p:cNvSpPr txBox="1"/>
          <p:nvPr/>
        </p:nvSpPr>
        <p:spPr>
          <a:xfrm>
            <a:off x="5025800" y="5309668"/>
            <a:ext cx="6272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itchFamily="2" charset="2"/>
              </a:rPr>
              <a:t> </a:t>
            </a:r>
            <a:r>
              <a:rPr lang="de-DE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Rolling</a:t>
            </a:r>
            <a:r>
              <a:rPr lang="de-DE" sz="32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Penguins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知史- 你知道「一問三不知」的來歷嗎？">
            <a:extLst>
              <a:ext uri="{FF2B5EF4-FFF2-40B4-BE49-F238E27FC236}">
                <a16:creationId xmlns:a16="http://schemas.microsoft.com/office/drawing/2014/main" id="{1E6CF92C-7F7C-974B-9AF5-640B0A2B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35" y="1782989"/>
            <a:ext cx="4923788" cy="27573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8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9184EF75-C35D-CE41-B436-7230DD05C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15187" r="5062" b="12884"/>
          <a:stretch/>
        </p:blipFill>
        <p:spPr>
          <a:xfrm>
            <a:off x="0" y="0"/>
            <a:ext cx="12192000" cy="6532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/>
              <a:t>Vincent Brunner | Beatrice Seibert |Stefano Ferrari| IPD | Winter Semester 2021/2022</a:t>
            </a:r>
            <a:endParaRPr lang="en-AT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-30161" y="6541399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cs typeface="Calibri"/>
              </a:rPr>
              <a:t>2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FCCE69C6-D166-8D41-938D-2B36CD9D95B0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Event Finder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28DEFB-4295-5B46-A161-CFF9D0F12034}"/>
              </a:ext>
            </a:extLst>
          </p:cNvPr>
          <p:cNvSpPr/>
          <p:nvPr/>
        </p:nvSpPr>
        <p:spPr>
          <a:xfrm>
            <a:off x="8557099" y="1750134"/>
            <a:ext cx="3134791" cy="414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101600" dir="5400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251999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 </a:t>
            </a:r>
          </a:p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and attend events more spontaneously and out of your usual bubble.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 Group</a:t>
            </a:r>
          </a:p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People with a smartphone with 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 16 to 40. 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Social Media, friends, chats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Create, invite to, and 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attend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Explore or visit nearby events</a:t>
            </a:r>
          </a:p>
          <a:p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Swipe for exploring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zoom and drag event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stories/snaps in the </a:t>
            </a:r>
            <a:b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 or profile</a:t>
            </a:r>
          </a:p>
        </p:txBody>
      </p:sp>
    </p:spTree>
    <p:extLst>
      <p:ext uri="{BB962C8B-B14F-4D97-AF65-F5344CB8AC3E}">
        <p14:creationId xmlns:p14="http://schemas.microsoft.com/office/powerpoint/2010/main" val="381218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1F6FE03B-0710-EC4E-BA80-854E5DA2C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16634" r="15291" b="2735"/>
          <a:stretch/>
        </p:blipFill>
        <p:spPr>
          <a:xfrm>
            <a:off x="-1" y="-1"/>
            <a:ext cx="12192001" cy="6497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/>
              <a:t>Vincent Brunner | Beatrice Seibert |Stefano Ferrari| IPD 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-30161" y="6541399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cs typeface="Calibri"/>
              </a:rPr>
              <a:t>3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FCCE69C6-D166-8D41-938D-2B36CD9D95B0}"/>
              </a:ext>
            </a:extLst>
          </p:cNvPr>
          <p:cNvSpPr txBox="1">
            <a:spLocks/>
          </p:cNvSpPr>
          <p:nvPr/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>
                <a:latin typeface="Arial"/>
              </a:rPr>
              <a:t>Pomodoro Farm</a:t>
            </a:r>
            <a:endParaRPr kumimoji="0" lang="de-DE" sz="3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28DEFB-4295-5B46-A161-CFF9D0F12034}"/>
              </a:ext>
            </a:extLst>
          </p:cNvPr>
          <p:cNvSpPr/>
          <p:nvPr/>
        </p:nvSpPr>
        <p:spPr>
          <a:xfrm>
            <a:off x="5615864" y="3556742"/>
            <a:ext cx="6500290" cy="29411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200" dist="101600" dir="5400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251999" rIns="91440" bIns="45720"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Goal </a:t>
            </a:r>
            <a:endParaRPr lang="en-US" sz="1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Improve working/studying efficiency through creative implementations of concentration techniques.</a:t>
            </a: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Target Group</a:t>
            </a:r>
          </a:p>
          <a:p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People with a smartphone with age 14 to 30. </a:t>
            </a:r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Fun to use, friends, reward your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Develop, achieve, and visualize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</a:rPr>
              <a:t>Create your own mini world based on your input </a:t>
            </a:r>
            <a:endParaRPr lang="en-US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 panose="02000000000000000000" pitchFamily="2" charset="0"/>
              </a:rPr>
              <a:t>Set concentration techniques, modify and develop your own creations</a:t>
            </a:r>
          </a:p>
        </p:txBody>
      </p:sp>
    </p:spTree>
    <p:extLst>
      <p:ext uri="{BB962C8B-B14F-4D97-AF65-F5344CB8AC3E}">
        <p14:creationId xmlns:p14="http://schemas.microsoft.com/office/powerpoint/2010/main" val="417988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D4985-6651-470B-8B95-DC71FB519ABD}"/>
              </a:ext>
            </a:extLst>
          </p:cNvPr>
          <p:cNvSpPr txBox="1"/>
          <p:nvPr/>
        </p:nvSpPr>
        <p:spPr>
          <a:xfrm>
            <a:off x="165100" y="6550223"/>
            <a:ext cx="818061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 dirty="0"/>
              <a:t>Vincent Brunner | Beatrice Seibert |Stefano Ferrari| IPD | Winter Semester 2021/2022</a:t>
            </a:r>
            <a:endParaRPr lang="en-AT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E713AB-5ECF-41DC-9E0B-2621D93EC9C1}"/>
              </a:ext>
            </a:extLst>
          </p:cNvPr>
          <p:cNvCxnSpPr/>
          <p:nvPr/>
        </p:nvCxnSpPr>
        <p:spPr>
          <a:xfrm>
            <a:off x="-30161" y="6541399"/>
            <a:ext cx="12192000" cy="0"/>
          </a:xfrm>
          <a:prstGeom prst="line">
            <a:avLst/>
          </a:prstGeom>
          <a:ln>
            <a:solidFill>
              <a:srgbClr val="2C7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356D7CA2-15EB-4B37-A42E-BB0B2D306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36" y="-345431"/>
            <a:ext cx="1709762" cy="130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335EC2-DC07-43A5-9E87-95BC3D694E9E}"/>
              </a:ext>
            </a:extLst>
          </p:cNvPr>
          <p:cNvSpPr txBox="1"/>
          <p:nvPr/>
        </p:nvSpPr>
        <p:spPr>
          <a:xfrm>
            <a:off x="11691890" y="6550222"/>
            <a:ext cx="50010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400">
                <a:cs typeface="Calibri"/>
              </a:rPr>
              <a:t>4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FCCE69C6-D166-8D41-938D-2B36CD9D95B0}"/>
              </a:ext>
            </a:extLst>
          </p:cNvPr>
          <p:cNvSpPr txBox="1">
            <a:spLocks/>
          </p:cNvSpPr>
          <p:nvPr/>
        </p:nvSpPr>
        <p:spPr>
          <a:xfrm>
            <a:off x="293690" y="223867"/>
            <a:ext cx="53085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>
                <a:latin typeface="Arial"/>
                <a:cs typeface="Arial"/>
              </a:rPr>
              <a:t>The Explorative Travel Guide</a:t>
            </a:r>
            <a:endParaRPr lang="de-DE" sz="3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4" name="Grafik 14">
            <a:extLst>
              <a:ext uri="{FF2B5EF4-FFF2-40B4-BE49-F238E27FC236}">
                <a16:creationId xmlns:a16="http://schemas.microsoft.com/office/drawing/2014/main" id="{BA661FB7-2A8D-4EE2-8848-200CDBB3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7" y="732671"/>
            <a:ext cx="11963399" cy="5621256"/>
          </a:xfrm>
          <a:prstGeom prst="rect">
            <a:avLst/>
          </a:prstGeom>
        </p:spPr>
      </p:pic>
      <p:pic>
        <p:nvPicPr>
          <p:cNvPr id="9" name="Grafik 9" descr="Ein Bild, das Text enthält.&#10;&#10;Beschreibung automatisch generiert.">
            <a:extLst>
              <a:ext uri="{FF2B5EF4-FFF2-40B4-BE49-F238E27FC236}">
                <a16:creationId xmlns:a16="http://schemas.microsoft.com/office/drawing/2014/main" id="{E9159435-34CB-434A-AC63-578FFF0F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67" y="797722"/>
            <a:ext cx="3979333" cy="33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Roboto</vt:lpstr>
      <vt:lpstr>Office</vt:lpstr>
      <vt:lpstr> Interaction Prototyping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vib6445</dc:creator>
  <cp:lastModifiedBy>Vin Brun</cp:lastModifiedBy>
  <cp:revision>2</cp:revision>
  <dcterms:created xsi:type="dcterms:W3CDTF">2021-10-27T08:43:25Z</dcterms:created>
  <dcterms:modified xsi:type="dcterms:W3CDTF">2021-10-27T14:51:40Z</dcterms:modified>
</cp:coreProperties>
</file>