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jyCepHgh0ceGf2mrKjF/yVO/Gz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Framework7: makes our lives easier and our app better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Decision for material design -&gt; More familiar to us; higher market share in Germany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modular build -&gt; clear and well structured code; easier to read as an outsider;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7b062fc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7b062fc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7d13f02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7d13f02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7d13f02a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7d13f02a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7691bd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7691bd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7691bddd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7691bddd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-past orders on same screen as orders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8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8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7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7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4200"/>
              <a:buNone/>
              <a:defRPr sz="4200">
                <a:solidFill>
                  <a:srgbClr val="38761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We deserve arrays • 15.12.2021 • Milestone 3</a:t>
            </a:r>
            <a:endParaRPr/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3">
            <a:alphaModFix/>
          </a:blip>
          <a:srcRect b="31851" l="9657" r="19850" t="31827"/>
          <a:stretch/>
        </p:blipFill>
        <p:spPr>
          <a:xfrm rot="60009">
            <a:off x="3140868" y="1820581"/>
            <a:ext cx="2862265" cy="105356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Framework 7: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After initial orientation relatively easy to use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Many pre-built components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Most components work for Android and iPhone</a:t>
            </a:r>
            <a:endParaRPr/>
          </a:p>
          <a:p>
            <a:pPr indent="-1714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Me’N’U App: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Designed according to Material Design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Modular build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Responsive design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781" y="485578"/>
            <a:ext cx="2296800" cy="4030500"/>
          </a:xfrm>
          <a:prstGeom prst="roundRect">
            <a:avLst>
              <a:gd fmla="val 6251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68" name="Google Shape;68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7b062fc85_0_0"/>
          <p:cNvSpPr txBox="1"/>
          <p:nvPr>
            <p:ph idx="2" type="body"/>
          </p:nvPr>
        </p:nvSpPr>
        <p:spPr>
          <a:xfrm>
            <a:off x="5184675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Styled Prototype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Figma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Coolors, Adobe Color wheel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Me’N’U App: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Food generated color schemes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Dark ui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Primary Colour + Framework7 preset dark mode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g107b062fc8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225" y="1951263"/>
            <a:ext cx="1085650" cy="827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g107b062fc8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2937" y="991853"/>
            <a:ext cx="1085650" cy="8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g107b062fc85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2925" y="3041150"/>
            <a:ext cx="2102251" cy="90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107b062fc85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7550" y="817525"/>
            <a:ext cx="1972600" cy="350844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8" name="Google Shape;78;g107b062fc85_0_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7d13f02a7_0_0"/>
          <p:cNvSpPr txBox="1"/>
          <p:nvPr>
            <p:ph idx="2" type="body"/>
          </p:nvPr>
        </p:nvSpPr>
        <p:spPr>
          <a:xfrm>
            <a:off x="6473700" y="724200"/>
            <a:ext cx="23028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timeline: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Paper Prototype -&gt; </a:t>
            </a:r>
            <a:r>
              <a:rPr lang="en-US"/>
              <a:t>HiFi</a:t>
            </a:r>
            <a:r>
              <a:rPr lang="en-US"/>
              <a:t> Prototype -&gt; LoFi Web Prototype</a:t>
            </a:r>
            <a:endParaRPr/>
          </a:p>
        </p:txBody>
      </p:sp>
      <p:pic>
        <p:nvPicPr>
          <p:cNvPr id="84" name="Google Shape;84;g107d13f02a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64" y="917450"/>
            <a:ext cx="1819735" cy="3508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5" name="Google Shape;85;g107d13f02a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2536" y="917450"/>
            <a:ext cx="1972602" cy="350844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6" name="Google Shape;86;g107d13f02a7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8679" y="920750"/>
            <a:ext cx="1972600" cy="350184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7" name="Google Shape;87;g107d13f02a7_0_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7d13f02a7_0_9"/>
          <p:cNvSpPr txBox="1"/>
          <p:nvPr>
            <p:ph idx="2" type="body"/>
          </p:nvPr>
        </p:nvSpPr>
        <p:spPr>
          <a:xfrm>
            <a:off x="6473700" y="724200"/>
            <a:ext cx="23028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timeline: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Paper Prototype -&gt; HiFi Prototype -&gt; LoFi Web Prototype</a:t>
            </a:r>
            <a:endParaRPr/>
          </a:p>
        </p:txBody>
      </p:sp>
      <p:pic>
        <p:nvPicPr>
          <p:cNvPr id="93" name="Google Shape;93;g107d13f02a7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100" y="949850"/>
            <a:ext cx="1972600" cy="350844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4" name="Google Shape;94;g107d13f02a7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800" y="962200"/>
            <a:ext cx="1972600" cy="348373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5" name="Google Shape;95;g107d13f02a7_0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275" y="920738"/>
            <a:ext cx="1819725" cy="356666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6" name="Google Shape;96;g107d13f02a7_0_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Prototype Live Demo</a:t>
            </a:r>
            <a:endParaRPr b="1"/>
          </a:p>
        </p:txBody>
      </p:sp>
      <p:pic>
        <p:nvPicPr>
          <p:cNvPr id="102" name="Google Shape;10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425" y="152400"/>
            <a:ext cx="2726028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7691bddd6_0_0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Qualitative Evaluation</a:t>
            </a:r>
            <a:endParaRPr/>
          </a:p>
        </p:txBody>
      </p:sp>
      <p:sp>
        <p:nvSpPr>
          <p:cNvPr id="109" name="Google Shape;109;g107691bddd6_0_0"/>
          <p:cNvSpPr txBox="1"/>
          <p:nvPr>
            <p:ph idx="1" type="subTitle"/>
          </p:nvPr>
        </p:nvSpPr>
        <p:spPr>
          <a:xfrm>
            <a:off x="1063500" y="2791550"/>
            <a:ext cx="29064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Three-step approach:</a:t>
            </a:r>
            <a:endParaRPr b="1"/>
          </a:p>
          <a:p>
            <a:pPr indent="-32194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First Glance Testing</a:t>
            </a:r>
            <a:endParaRPr/>
          </a:p>
          <a:p>
            <a:pPr indent="-32194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Scenario and User Tasks combined with additional questions</a:t>
            </a:r>
            <a:endParaRPr/>
          </a:p>
          <a:p>
            <a:pPr indent="-32194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Holistic Experience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07691bddd6_0_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Tasks: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Getting Started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editing Preferences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Customise food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Call a waiter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Past and new orders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Order and pay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Do not disturb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Check Out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Subjects: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4 participants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1 female, 3 male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aged between 22 and 27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Prototype provided on mobile phone (2) or computer (2)</a:t>
            </a:r>
            <a:endParaRPr/>
          </a:p>
        </p:txBody>
      </p:sp>
      <p:sp>
        <p:nvSpPr>
          <p:cNvPr id="111" name="Google Shape;111;g107691bddd6_0_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7691bddd6_0_1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confirmations/feedback after 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fixing up the Getting Started sequence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Past Orders</a:t>
            </a:r>
            <a:endParaRPr/>
          </a:p>
        </p:txBody>
      </p:sp>
      <p:pic>
        <p:nvPicPr>
          <p:cNvPr id="117" name="Google Shape;117;g107691bddd6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525" y="632951"/>
            <a:ext cx="2194975" cy="3877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107691bddd6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9525" y="632938"/>
            <a:ext cx="2194964" cy="393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107691bddd6_0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9528" y="636966"/>
            <a:ext cx="2194975" cy="392247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107691bddd6_0_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ctrTitle"/>
          </p:nvPr>
        </p:nvSpPr>
        <p:spPr>
          <a:xfrm>
            <a:off x="3096300" y="17796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126" name="Google Shape;126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